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embedTrueTypeFonts="1" saveSubsetFonts="1">
  <p:sldMasterIdLst>
    <p:sldMasterId id="2147483690" r:id="rId1"/>
    <p:sldMasterId id="2147483703" r:id="rId2"/>
    <p:sldMasterId id="2147483715" r:id="rId3"/>
    <p:sldMasterId id="2147483728" r:id="rId4"/>
    <p:sldMasterId id="2147483740" r:id="rId5"/>
  </p:sldMasterIdLst>
  <p:notesMasterIdLst>
    <p:notesMasterId r:id="rId77"/>
  </p:notesMasterIdLst>
  <p:sldIdLst>
    <p:sldId id="256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307" r:id="rId19"/>
    <p:sldId id="309" r:id="rId20"/>
    <p:sldId id="310" r:id="rId21"/>
    <p:sldId id="311" r:id="rId22"/>
    <p:sldId id="312" r:id="rId23"/>
    <p:sldId id="313" r:id="rId24"/>
    <p:sldId id="314" r:id="rId25"/>
    <p:sldId id="315" r:id="rId26"/>
    <p:sldId id="316" r:id="rId27"/>
    <p:sldId id="317" r:id="rId28"/>
    <p:sldId id="318" r:id="rId29"/>
    <p:sldId id="321" r:id="rId30"/>
    <p:sldId id="322" r:id="rId31"/>
    <p:sldId id="324" r:id="rId32"/>
    <p:sldId id="325" r:id="rId33"/>
    <p:sldId id="326" r:id="rId34"/>
    <p:sldId id="327" r:id="rId35"/>
    <p:sldId id="328" r:id="rId36"/>
    <p:sldId id="329" r:id="rId37"/>
    <p:sldId id="330" r:id="rId38"/>
    <p:sldId id="331" r:id="rId39"/>
    <p:sldId id="306" r:id="rId40"/>
    <p:sldId id="271" r:id="rId41"/>
    <p:sldId id="272" r:id="rId42"/>
    <p:sldId id="273" r:id="rId43"/>
    <p:sldId id="274" r:id="rId44"/>
    <p:sldId id="275" r:id="rId45"/>
    <p:sldId id="276" r:id="rId46"/>
    <p:sldId id="277" r:id="rId47"/>
    <p:sldId id="278" r:id="rId48"/>
    <p:sldId id="279" r:id="rId49"/>
    <p:sldId id="280" r:id="rId50"/>
    <p:sldId id="281" r:id="rId51"/>
    <p:sldId id="282" r:id="rId52"/>
    <p:sldId id="285" r:id="rId53"/>
    <p:sldId id="286" r:id="rId54"/>
    <p:sldId id="287" r:id="rId55"/>
    <p:sldId id="288" r:id="rId56"/>
    <p:sldId id="289" r:id="rId57"/>
    <p:sldId id="290" r:id="rId58"/>
    <p:sldId id="291" r:id="rId59"/>
    <p:sldId id="292" r:id="rId60"/>
    <p:sldId id="293" r:id="rId61"/>
    <p:sldId id="283" r:id="rId62"/>
    <p:sldId id="284" r:id="rId63"/>
    <p:sldId id="294" r:id="rId64"/>
    <p:sldId id="295" r:id="rId65"/>
    <p:sldId id="296" r:id="rId66"/>
    <p:sldId id="297" r:id="rId67"/>
    <p:sldId id="298" r:id="rId68"/>
    <p:sldId id="299" r:id="rId69"/>
    <p:sldId id="300" r:id="rId70"/>
    <p:sldId id="301" r:id="rId71"/>
    <p:sldId id="302" r:id="rId72"/>
    <p:sldId id="303" r:id="rId73"/>
    <p:sldId id="304" r:id="rId74"/>
    <p:sldId id="305" r:id="rId75"/>
    <p:sldId id="332" r:id="rId76"/>
  </p:sldIdLst>
  <p:sldSz cx="9144000" cy="6858000" type="screen4x3"/>
  <p:notesSz cx="6858000" cy="9144000"/>
  <p:embeddedFontLst>
    <p:embeddedFont>
      <p:font typeface="MS PGothic" panose="020B0600070205080204" pitchFamily="34" charset="-128"/>
      <p:regular r:id="rId78"/>
    </p:embeddedFont>
    <p:embeddedFont>
      <p:font typeface="MS UI Gothic" panose="020B0600070205080204" pitchFamily="34" charset="-128"/>
      <p:regular r:id="rId79"/>
    </p:embeddedFont>
    <p:embeddedFont>
      <p:font typeface="华文细黑" panose="02010600040101010101" pitchFamily="2" charset="-122"/>
      <p:regular r:id="rId80"/>
    </p:embeddedFont>
    <p:embeddedFont>
      <p:font typeface="Verdana" panose="020B0604030504040204" pitchFamily="34" charset="0"/>
      <p:regular r:id="rId81"/>
      <p:bold r:id="rId82"/>
      <p:italic r:id="rId83"/>
      <p:boldItalic r:id="rId84"/>
    </p:embeddedFont>
    <p:embeddedFont>
      <p:font typeface="方正正中黑简体" panose="02000000000000000000" pitchFamily="2" charset="-122"/>
      <p:regular r:id="rId85"/>
    </p:embeddedFont>
    <p:embeddedFont>
      <p:font typeface="Franklin Gothic Book" panose="020B0503020102020204" pitchFamily="34" charset="0"/>
      <p:regular r:id="rId86"/>
      <p:italic r:id="rId87"/>
    </p:embeddedFont>
    <p:embeddedFont>
      <p:font typeface="MS PGothic" panose="020B0600070205080204" pitchFamily="34" charset="-128"/>
      <p:regular r:id="rId78"/>
    </p:embeddedFont>
    <p:embeddedFont>
      <p:font typeface="Franklin Gothic Medium" panose="020B0603020102020204" pitchFamily="34" charset="0"/>
      <p:regular r:id="rId88"/>
      <p:italic r:id="rId89"/>
    </p:embeddedFont>
    <p:embeddedFont>
      <p:font typeface="Arial Narrow" panose="020B0606020202030204" pitchFamily="34" charset="0"/>
      <p:regular r:id="rId90"/>
      <p:bold r:id="rId91"/>
      <p:italic r:id="rId92"/>
      <p:boldItalic r:id="rId93"/>
    </p:embeddedFont>
    <p:embeddedFont>
      <p:font typeface="微软雅黑" panose="020B0503020204020204" pitchFamily="34" charset="-122"/>
      <p:regular r:id="rId94"/>
      <p:bold r:id="rId95"/>
    </p:embeddedFont>
    <p:embeddedFont>
      <p:font typeface="Calibri" panose="020F0502020204030204" pitchFamily="34" charset="0"/>
      <p:regular r:id="rId96"/>
      <p:bold r:id="rId97"/>
      <p:italic r:id="rId98"/>
      <p:boldItalic r:id="rId99"/>
    </p:embeddedFont>
    <p:embeddedFont>
      <p:font typeface="맑은 고딕" panose="020B0503020000020004" pitchFamily="34" charset="-127"/>
      <p:regular r:id="rId100"/>
      <p:bold r:id="rId101"/>
    </p:embeddedFont>
    <p:embeddedFont>
      <p:font typeface="方正正黑简体" panose="02000000000000000000" pitchFamily="2" charset="-122"/>
      <p:regular r:id="rId102"/>
    </p:embeddedFont>
    <p:embeddedFont>
      <p:font typeface="Arial Black" panose="020B0A04020102020204" pitchFamily="34" charset="0"/>
      <p:bold r:id="rId103"/>
    </p:embeddedFont>
    <p:embeddedFont>
      <p:font typeface="黑体" panose="02010609060101010101" pitchFamily="49" charset="-122"/>
      <p:regular r:id="rId104"/>
    </p:embeddedFont>
    <p:embeddedFont>
      <p:font typeface="Georgia" panose="02040502050405020303" pitchFamily="18" charset="0"/>
      <p:regular r:id="rId105"/>
      <p:bold r:id="rId106"/>
      <p:italic r:id="rId107"/>
      <p:boldItalic r:id="rId108"/>
    </p:embeddedFont>
    <p:embeddedFont>
      <p:font typeface="Constantia" panose="02030602050306030303" pitchFamily="18" charset="0"/>
      <p:regular r:id="rId109"/>
      <p:bold r:id="rId110"/>
      <p:italic r:id="rId111"/>
      <p:boldItalic r:id="rId112"/>
    </p:embeddedFont>
  </p:embeddedFont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华文细黑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华文细黑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华文细黑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华文细黑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华文细黑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华文细黑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华文细黑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华文细黑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华文细黑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4110">
          <p15:clr>
            <a:srgbClr val="A4A3A4"/>
          </p15:clr>
        </p15:guide>
        <p15:guide id="3" orient="horz" pos="799">
          <p15:clr>
            <a:srgbClr val="A4A3A4"/>
          </p15:clr>
        </p15:guide>
        <p15:guide id="4" pos="5465">
          <p15:clr>
            <a:srgbClr val="A4A3A4"/>
          </p15:clr>
        </p15:guide>
        <p15:guide id="5" pos="2880">
          <p15:clr>
            <a:srgbClr val="A4A3A4"/>
          </p15:clr>
        </p15:guide>
        <p15:guide id="6" pos="61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777777"/>
    <a:srgbClr val="DDDDDD"/>
    <a:srgbClr val="F8F8F8"/>
    <a:srgbClr val="B2B2B2"/>
    <a:srgbClr val="EAEAEA"/>
    <a:srgbClr val="154169"/>
    <a:srgbClr val="2269AA"/>
    <a:srgbClr val="969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726" autoAdjust="0"/>
    <p:restoredTop sz="94660"/>
  </p:normalViewPr>
  <p:slideViewPr>
    <p:cSldViewPr>
      <p:cViewPr varScale="1">
        <p:scale>
          <a:sx n="70" d="100"/>
          <a:sy n="70" d="100"/>
        </p:scale>
        <p:origin x="1422" y="78"/>
      </p:cViewPr>
      <p:guideLst>
        <p:guide orient="horz" pos="2160"/>
        <p:guide orient="horz" pos="4110"/>
        <p:guide orient="horz" pos="799"/>
        <p:guide pos="5465"/>
        <p:guide pos="2880"/>
        <p:guide pos="61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-2192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1.xml"/><Relationship Id="rId21" Type="http://schemas.openxmlformats.org/officeDocument/2006/relationships/slide" Target="slides/slide16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63" Type="http://schemas.openxmlformats.org/officeDocument/2006/relationships/slide" Target="slides/slide58.xml"/><Relationship Id="rId68" Type="http://schemas.openxmlformats.org/officeDocument/2006/relationships/slide" Target="slides/slide63.xml"/><Relationship Id="rId84" Type="http://schemas.openxmlformats.org/officeDocument/2006/relationships/font" Target="fonts/font7.fntdata"/><Relationship Id="rId89" Type="http://schemas.openxmlformats.org/officeDocument/2006/relationships/font" Target="fonts/font12.fntdata"/><Relationship Id="rId112" Type="http://schemas.openxmlformats.org/officeDocument/2006/relationships/font" Target="fonts/font35.fntdata"/><Relationship Id="rId16" Type="http://schemas.openxmlformats.org/officeDocument/2006/relationships/slide" Target="slides/slide11.xml"/><Relationship Id="rId107" Type="http://schemas.openxmlformats.org/officeDocument/2006/relationships/font" Target="fonts/font30.fntdata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slide" Target="slides/slide48.xml"/><Relationship Id="rId58" Type="http://schemas.openxmlformats.org/officeDocument/2006/relationships/slide" Target="slides/slide53.xml"/><Relationship Id="rId66" Type="http://schemas.openxmlformats.org/officeDocument/2006/relationships/slide" Target="slides/slide61.xml"/><Relationship Id="rId74" Type="http://schemas.openxmlformats.org/officeDocument/2006/relationships/slide" Target="slides/slide69.xml"/><Relationship Id="rId79" Type="http://schemas.openxmlformats.org/officeDocument/2006/relationships/font" Target="fonts/font2.fntdata"/><Relationship Id="rId87" Type="http://schemas.openxmlformats.org/officeDocument/2006/relationships/font" Target="fonts/font10.fntdata"/><Relationship Id="rId102" Type="http://schemas.openxmlformats.org/officeDocument/2006/relationships/font" Target="fonts/font25.fntdata"/><Relationship Id="rId110" Type="http://schemas.openxmlformats.org/officeDocument/2006/relationships/font" Target="fonts/font33.fntdata"/><Relationship Id="rId115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56.xml"/><Relationship Id="rId82" Type="http://schemas.openxmlformats.org/officeDocument/2006/relationships/font" Target="fonts/font5.fntdata"/><Relationship Id="rId90" Type="http://schemas.openxmlformats.org/officeDocument/2006/relationships/font" Target="fonts/font13.fntdata"/><Relationship Id="rId95" Type="http://schemas.openxmlformats.org/officeDocument/2006/relationships/font" Target="fonts/font18.fntdata"/><Relationship Id="rId19" Type="http://schemas.openxmlformats.org/officeDocument/2006/relationships/slide" Target="slides/slide1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56" Type="http://schemas.openxmlformats.org/officeDocument/2006/relationships/slide" Target="slides/slide51.xml"/><Relationship Id="rId64" Type="http://schemas.openxmlformats.org/officeDocument/2006/relationships/slide" Target="slides/slide59.xml"/><Relationship Id="rId69" Type="http://schemas.openxmlformats.org/officeDocument/2006/relationships/slide" Target="slides/slide64.xml"/><Relationship Id="rId77" Type="http://schemas.openxmlformats.org/officeDocument/2006/relationships/notesMaster" Target="notesMasters/notesMaster1.xml"/><Relationship Id="rId100" Type="http://schemas.openxmlformats.org/officeDocument/2006/relationships/font" Target="fonts/font23.fntdata"/><Relationship Id="rId105" Type="http://schemas.openxmlformats.org/officeDocument/2006/relationships/font" Target="fonts/font28.fntdata"/><Relationship Id="rId113" Type="http://schemas.openxmlformats.org/officeDocument/2006/relationships/presProps" Target="presProps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72" Type="http://schemas.openxmlformats.org/officeDocument/2006/relationships/slide" Target="slides/slide67.xml"/><Relationship Id="rId80" Type="http://schemas.openxmlformats.org/officeDocument/2006/relationships/font" Target="fonts/font3.fntdata"/><Relationship Id="rId85" Type="http://schemas.openxmlformats.org/officeDocument/2006/relationships/font" Target="fonts/font8.fntdata"/><Relationship Id="rId93" Type="http://schemas.openxmlformats.org/officeDocument/2006/relationships/font" Target="fonts/font16.fntdata"/><Relationship Id="rId98" Type="http://schemas.openxmlformats.org/officeDocument/2006/relationships/font" Target="fonts/font21.fntdata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59" Type="http://schemas.openxmlformats.org/officeDocument/2006/relationships/slide" Target="slides/slide54.xml"/><Relationship Id="rId67" Type="http://schemas.openxmlformats.org/officeDocument/2006/relationships/slide" Target="slides/slide62.xml"/><Relationship Id="rId103" Type="http://schemas.openxmlformats.org/officeDocument/2006/relationships/font" Target="fonts/font26.fntdata"/><Relationship Id="rId108" Type="http://schemas.openxmlformats.org/officeDocument/2006/relationships/font" Target="fonts/font31.fntdata"/><Relationship Id="rId116" Type="http://schemas.openxmlformats.org/officeDocument/2006/relationships/tableStyles" Target="tableStyles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54" Type="http://schemas.openxmlformats.org/officeDocument/2006/relationships/slide" Target="slides/slide49.xml"/><Relationship Id="rId62" Type="http://schemas.openxmlformats.org/officeDocument/2006/relationships/slide" Target="slides/slide57.xml"/><Relationship Id="rId70" Type="http://schemas.openxmlformats.org/officeDocument/2006/relationships/slide" Target="slides/slide65.xml"/><Relationship Id="rId75" Type="http://schemas.openxmlformats.org/officeDocument/2006/relationships/slide" Target="slides/slide70.xml"/><Relationship Id="rId83" Type="http://schemas.openxmlformats.org/officeDocument/2006/relationships/font" Target="fonts/font6.fntdata"/><Relationship Id="rId88" Type="http://schemas.openxmlformats.org/officeDocument/2006/relationships/font" Target="fonts/font11.fntdata"/><Relationship Id="rId91" Type="http://schemas.openxmlformats.org/officeDocument/2006/relationships/font" Target="fonts/font14.fntdata"/><Relationship Id="rId96" Type="http://schemas.openxmlformats.org/officeDocument/2006/relationships/font" Target="fonts/font19.fntdata"/><Relationship Id="rId111" Type="http://schemas.openxmlformats.org/officeDocument/2006/relationships/font" Target="fonts/font3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slide" Target="slides/slide52.xml"/><Relationship Id="rId106" Type="http://schemas.openxmlformats.org/officeDocument/2006/relationships/font" Target="fonts/font29.fntdata"/><Relationship Id="rId114" Type="http://schemas.openxmlformats.org/officeDocument/2006/relationships/viewProps" Target="viewProps.xml"/><Relationship Id="rId10" Type="http://schemas.openxmlformats.org/officeDocument/2006/relationships/slide" Target="slides/slide5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slide" Target="slides/slide47.xml"/><Relationship Id="rId60" Type="http://schemas.openxmlformats.org/officeDocument/2006/relationships/slide" Target="slides/slide55.xml"/><Relationship Id="rId65" Type="http://schemas.openxmlformats.org/officeDocument/2006/relationships/slide" Target="slides/slide60.xml"/><Relationship Id="rId73" Type="http://schemas.openxmlformats.org/officeDocument/2006/relationships/slide" Target="slides/slide68.xml"/><Relationship Id="rId78" Type="http://schemas.openxmlformats.org/officeDocument/2006/relationships/font" Target="fonts/font1.fntdata"/><Relationship Id="rId81" Type="http://schemas.openxmlformats.org/officeDocument/2006/relationships/font" Target="fonts/font4.fntdata"/><Relationship Id="rId86" Type="http://schemas.openxmlformats.org/officeDocument/2006/relationships/font" Target="fonts/font9.fntdata"/><Relationship Id="rId94" Type="http://schemas.openxmlformats.org/officeDocument/2006/relationships/font" Target="fonts/font17.fntdata"/><Relationship Id="rId99" Type="http://schemas.openxmlformats.org/officeDocument/2006/relationships/font" Target="fonts/font22.fntdata"/><Relationship Id="rId101" Type="http://schemas.openxmlformats.org/officeDocument/2006/relationships/font" Target="fonts/font24.fntdata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9" Type="http://schemas.openxmlformats.org/officeDocument/2006/relationships/slide" Target="slides/slide34.xml"/><Relationship Id="rId109" Type="http://schemas.openxmlformats.org/officeDocument/2006/relationships/font" Target="fonts/font32.fntdata"/><Relationship Id="rId34" Type="http://schemas.openxmlformats.org/officeDocument/2006/relationships/slide" Target="slides/slide29.xml"/><Relationship Id="rId50" Type="http://schemas.openxmlformats.org/officeDocument/2006/relationships/slide" Target="slides/slide45.xml"/><Relationship Id="rId55" Type="http://schemas.openxmlformats.org/officeDocument/2006/relationships/slide" Target="slides/slide50.xml"/><Relationship Id="rId76" Type="http://schemas.openxmlformats.org/officeDocument/2006/relationships/slide" Target="slides/slide71.xml"/><Relationship Id="rId97" Type="http://schemas.openxmlformats.org/officeDocument/2006/relationships/font" Target="fonts/font20.fntdata"/><Relationship Id="rId104" Type="http://schemas.openxmlformats.org/officeDocument/2006/relationships/font" Target="fonts/font27.fntdata"/><Relationship Id="rId7" Type="http://schemas.openxmlformats.org/officeDocument/2006/relationships/slide" Target="slides/slide2.xml"/><Relationship Id="rId71" Type="http://schemas.openxmlformats.org/officeDocument/2006/relationships/slide" Target="slides/slide66.xml"/><Relationship Id="rId92" Type="http://schemas.openxmlformats.org/officeDocument/2006/relationships/font" Target="fonts/font15.fntdata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E0E090A-962B-4396-8137-F0B261DF8C46}" type="doc">
      <dgm:prSet loTypeId="urn:microsoft.com/office/officeart/2005/8/layout/hProcess4" loCatId="process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F6E79E2-B1A7-4CF4-908B-8763B864F6CF}">
      <dgm:prSet phldrT="[Text]" custT="1"/>
      <dgm:spPr>
        <a:xfrm>
          <a:off x="387123" y="2693550"/>
          <a:ext cx="1537282" cy="611326"/>
        </a:xfrm>
        <a:prstGeom prst="roundRect">
          <a:avLst>
            <a:gd name="adj" fmla="val 10000"/>
          </a:avLst>
        </a:prstGeom>
        <a:solidFill>
          <a:srgbClr val="D16349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  <dgm:t>
        <a:bodyPr/>
        <a:lstStyle/>
        <a:p>
          <a:r>
            <a:rPr lang="en-US" sz="2100" dirty="0" smtClean="0">
              <a:solidFill>
                <a:sysClr val="window" lastClr="FFFFFF"/>
              </a:solidFill>
              <a:latin typeface="Georgia"/>
              <a:ea typeface="+mn-ea"/>
              <a:cs typeface="+mn-cs"/>
            </a:rPr>
            <a:t>January</a:t>
          </a:r>
          <a:endParaRPr lang="en-US" sz="2100" dirty="0">
            <a:solidFill>
              <a:sysClr val="window" lastClr="FFFFFF"/>
            </a:solidFill>
            <a:latin typeface="Georgia"/>
            <a:ea typeface="+mn-ea"/>
            <a:cs typeface="+mn-cs"/>
          </a:endParaRPr>
        </a:p>
      </dgm:t>
    </dgm:pt>
    <dgm:pt modelId="{4F6C093F-42F1-4714-B03A-C7F4CD47A806}" type="parTrans" cxnId="{6113B525-0F6E-4B01-811D-580BE83F3AF4}">
      <dgm:prSet/>
      <dgm:spPr/>
      <dgm:t>
        <a:bodyPr/>
        <a:lstStyle/>
        <a:p>
          <a:endParaRPr lang="en-US"/>
        </a:p>
      </dgm:t>
    </dgm:pt>
    <dgm:pt modelId="{B88F9A04-0BD2-4C11-8596-02C8483A1C3F}" type="sibTrans" cxnId="{6113B525-0F6E-4B01-811D-580BE83F3AF4}">
      <dgm:prSet/>
      <dgm:spPr>
        <a:xfrm>
          <a:off x="979466" y="1929621"/>
          <a:ext cx="1881985" cy="1881985"/>
        </a:xfrm>
        <a:prstGeom prst="leftCircularArrow">
          <a:avLst>
            <a:gd name="adj1" fmla="val 3021"/>
            <a:gd name="adj2" fmla="val 370612"/>
            <a:gd name="adj3" fmla="val 2146122"/>
            <a:gd name="adj4" fmla="val 9024489"/>
            <a:gd name="adj5" fmla="val 3525"/>
          </a:avLst>
        </a:prstGeom>
        <a:solidFill>
          <a:srgbClr val="D16349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ysClr val="window" lastClr="FFFFFF"/>
          </a:contourClr>
        </a:sp3d>
      </dgm:spPr>
      <dgm:t>
        <a:bodyPr/>
        <a:lstStyle/>
        <a:p>
          <a:endParaRPr lang="en-US"/>
        </a:p>
      </dgm:t>
    </dgm:pt>
    <dgm:pt modelId="{4BD81994-AA1B-467C-9655-F2081F3A5BEF}">
      <dgm:prSet phldrT="[Text]" custT="1"/>
      <dgm:spPr>
        <a:xfrm>
          <a:off x="2803" y="1572785"/>
          <a:ext cx="1729442" cy="1426428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985" cap="flat" cmpd="sng" algn="ctr">
          <a:solidFill>
            <a:srgbClr val="D16349">
              <a:hueOff val="0"/>
              <a:satOff val="0"/>
              <a:lumOff val="0"/>
              <a:alphaOff val="0"/>
            </a:srgb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ysClr val="window" lastClr="FFFFFF"/>
          </a:contourClr>
        </a:sp3d>
      </dgm:spPr>
      <dgm:t>
        <a:bodyPr/>
        <a:lstStyle/>
        <a:p>
          <a:r>
            <a:rPr lang="en-US" sz="21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Georgia"/>
              <a:ea typeface="+mn-ea"/>
              <a:cs typeface="+mn-cs"/>
            </a:rPr>
            <a:t>Phase 1</a:t>
          </a:r>
          <a:endParaRPr lang="en-US" sz="21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Georgia"/>
            <a:ea typeface="+mn-ea"/>
            <a:cs typeface="+mn-cs"/>
          </a:endParaRPr>
        </a:p>
      </dgm:t>
    </dgm:pt>
    <dgm:pt modelId="{EF968A47-190A-4A8A-A6B2-DC102C3C8445}" type="parTrans" cxnId="{8DA77A81-1FBC-4153-8761-3508828032BD}">
      <dgm:prSet/>
      <dgm:spPr/>
      <dgm:t>
        <a:bodyPr/>
        <a:lstStyle/>
        <a:p>
          <a:endParaRPr lang="en-US"/>
        </a:p>
      </dgm:t>
    </dgm:pt>
    <dgm:pt modelId="{85E6E3E2-C984-482A-9B13-6C02AF3BE909}" type="sibTrans" cxnId="{8DA77A81-1FBC-4153-8761-3508828032BD}">
      <dgm:prSet/>
      <dgm:spPr/>
      <dgm:t>
        <a:bodyPr/>
        <a:lstStyle/>
        <a:p>
          <a:endParaRPr lang="en-US"/>
        </a:p>
      </dgm:t>
    </dgm:pt>
    <dgm:pt modelId="{57804991-FA0C-49F5-B9AA-A4538FCBFEC4}">
      <dgm:prSet phldrT="[Text]" custT="1"/>
      <dgm:spPr>
        <a:xfrm>
          <a:off x="2579466" y="1267122"/>
          <a:ext cx="1537282" cy="611326"/>
        </a:xfrm>
        <a:prstGeom prst="roundRect">
          <a:avLst>
            <a:gd name="adj" fmla="val 10000"/>
          </a:avLst>
        </a:prstGeom>
        <a:solidFill>
          <a:srgbClr val="D16349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  <dgm:t>
        <a:bodyPr/>
        <a:lstStyle/>
        <a:p>
          <a:r>
            <a:rPr lang="en-US" sz="2100" dirty="0" smtClean="0">
              <a:solidFill>
                <a:sysClr val="window" lastClr="FFFFFF"/>
              </a:solidFill>
              <a:latin typeface="Georgia"/>
              <a:ea typeface="+mn-ea"/>
              <a:cs typeface="+mn-cs"/>
            </a:rPr>
            <a:t>April</a:t>
          </a:r>
          <a:endParaRPr lang="en-US" sz="2100" dirty="0">
            <a:solidFill>
              <a:sysClr val="window" lastClr="FFFFFF"/>
            </a:solidFill>
            <a:latin typeface="Georgia"/>
            <a:ea typeface="+mn-ea"/>
            <a:cs typeface="+mn-cs"/>
          </a:endParaRPr>
        </a:p>
      </dgm:t>
    </dgm:pt>
    <dgm:pt modelId="{C167F7FC-F99A-4669-9759-B39B5A1B0351}" type="parTrans" cxnId="{DF1A5151-88BB-428D-B2EA-82FB206CAE00}">
      <dgm:prSet/>
      <dgm:spPr/>
      <dgm:t>
        <a:bodyPr/>
        <a:lstStyle/>
        <a:p>
          <a:endParaRPr lang="en-US"/>
        </a:p>
      </dgm:t>
    </dgm:pt>
    <dgm:pt modelId="{D9185EBD-3AAE-41E1-B58B-AB0014EF5109}" type="sibTrans" cxnId="{DF1A5151-88BB-428D-B2EA-82FB206CAE00}">
      <dgm:prSet/>
      <dgm:spPr>
        <a:xfrm>
          <a:off x="3157398" y="704464"/>
          <a:ext cx="2102969" cy="2102969"/>
        </a:xfrm>
        <a:prstGeom prst="circularArrow">
          <a:avLst>
            <a:gd name="adj1" fmla="val 2704"/>
            <a:gd name="adj2" fmla="val 329210"/>
            <a:gd name="adj3" fmla="val 19495279"/>
            <a:gd name="adj4" fmla="val 12575511"/>
            <a:gd name="adj5" fmla="val 3154"/>
          </a:avLst>
        </a:prstGeom>
        <a:solidFill>
          <a:srgbClr val="D16349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ysClr val="window" lastClr="FFFFFF"/>
          </a:contourClr>
        </a:sp3d>
      </dgm:spPr>
      <dgm:t>
        <a:bodyPr/>
        <a:lstStyle/>
        <a:p>
          <a:endParaRPr lang="en-US"/>
        </a:p>
      </dgm:t>
    </dgm:pt>
    <dgm:pt modelId="{FEA9724E-B157-4348-B718-C22BE4FA2DE6}">
      <dgm:prSet phldrT="[Text]" custT="1"/>
      <dgm:spPr>
        <a:xfrm>
          <a:off x="2195146" y="1572785"/>
          <a:ext cx="1729442" cy="1426428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985" cap="flat" cmpd="sng" algn="ctr">
          <a:solidFill>
            <a:srgbClr val="D16349">
              <a:hueOff val="0"/>
              <a:satOff val="0"/>
              <a:lumOff val="0"/>
              <a:alphaOff val="0"/>
            </a:srgb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ysClr val="window" lastClr="FFFFFF"/>
          </a:contourClr>
        </a:sp3d>
      </dgm:spPr>
      <dgm:t>
        <a:bodyPr/>
        <a:lstStyle/>
        <a:p>
          <a:r>
            <a:rPr lang="en-US" sz="21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Georgia"/>
              <a:ea typeface="+mn-ea"/>
              <a:cs typeface="+mn-cs"/>
            </a:rPr>
            <a:t>Phase 2</a:t>
          </a:r>
          <a:endParaRPr lang="en-US" sz="21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Georgia"/>
            <a:ea typeface="+mn-ea"/>
            <a:cs typeface="+mn-cs"/>
          </a:endParaRPr>
        </a:p>
      </dgm:t>
    </dgm:pt>
    <dgm:pt modelId="{79C1CC8C-5FAB-4333-8AED-D1456EADE6A0}" type="parTrans" cxnId="{C04B4099-8484-41C0-B540-483EF4C63257}">
      <dgm:prSet/>
      <dgm:spPr/>
      <dgm:t>
        <a:bodyPr/>
        <a:lstStyle/>
        <a:p>
          <a:endParaRPr lang="en-US"/>
        </a:p>
      </dgm:t>
    </dgm:pt>
    <dgm:pt modelId="{99351B03-C46C-4428-88BB-4D24886A99C4}" type="sibTrans" cxnId="{C04B4099-8484-41C0-B540-483EF4C63257}">
      <dgm:prSet/>
      <dgm:spPr/>
      <dgm:t>
        <a:bodyPr/>
        <a:lstStyle/>
        <a:p>
          <a:endParaRPr lang="en-US"/>
        </a:p>
      </dgm:t>
    </dgm:pt>
    <dgm:pt modelId="{1CBCB421-C173-4D70-BFC0-EBBC90C18128}">
      <dgm:prSet phldrT="[Text]" custT="1"/>
      <dgm:spPr>
        <a:xfrm>
          <a:off x="4771809" y="2693550"/>
          <a:ext cx="1537282" cy="611326"/>
        </a:xfrm>
        <a:prstGeom prst="roundRect">
          <a:avLst>
            <a:gd name="adj" fmla="val 10000"/>
          </a:avLst>
        </a:prstGeom>
        <a:solidFill>
          <a:srgbClr val="D16349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  <dgm:t>
        <a:bodyPr/>
        <a:lstStyle/>
        <a:p>
          <a:r>
            <a:rPr lang="en-US" sz="2100" dirty="0" smtClean="0">
              <a:solidFill>
                <a:sysClr val="window" lastClr="FFFFFF"/>
              </a:solidFill>
              <a:latin typeface="Georgia"/>
              <a:ea typeface="+mn-ea"/>
              <a:cs typeface="+mn-cs"/>
            </a:rPr>
            <a:t>August</a:t>
          </a:r>
          <a:endParaRPr lang="en-US" sz="2100" dirty="0">
            <a:solidFill>
              <a:sysClr val="window" lastClr="FFFFFF"/>
            </a:solidFill>
            <a:latin typeface="Georgia"/>
            <a:ea typeface="+mn-ea"/>
            <a:cs typeface="+mn-cs"/>
          </a:endParaRPr>
        </a:p>
      </dgm:t>
    </dgm:pt>
    <dgm:pt modelId="{187665E8-E658-439F-8D8E-CB8DE9112950}" type="parTrans" cxnId="{0D73AF68-88B2-48FF-869D-FD55B407A0C7}">
      <dgm:prSet/>
      <dgm:spPr/>
      <dgm:t>
        <a:bodyPr/>
        <a:lstStyle/>
        <a:p>
          <a:endParaRPr lang="en-US"/>
        </a:p>
      </dgm:t>
    </dgm:pt>
    <dgm:pt modelId="{B1659CFD-3901-4C92-BAAF-EA906D17A466}" type="sibTrans" cxnId="{0D73AF68-88B2-48FF-869D-FD55B407A0C7}">
      <dgm:prSet/>
      <dgm:spPr>
        <a:xfrm>
          <a:off x="5364153" y="1929621"/>
          <a:ext cx="1881985" cy="1881985"/>
        </a:xfrm>
        <a:prstGeom prst="leftCircularArrow">
          <a:avLst>
            <a:gd name="adj1" fmla="val 3021"/>
            <a:gd name="adj2" fmla="val 370612"/>
            <a:gd name="adj3" fmla="val 2146122"/>
            <a:gd name="adj4" fmla="val 9024489"/>
            <a:gd name="adj5" fmla="val 3525"/>
          </a:avLst>
        </a:prstGeom>
        <a:solidFill>
          <a:srgbClr val="D16349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ysClr val="window" lastClr="FFFFFF"/>
          </a:contourClr>
        </a:sp3d>
      </dgm:spPr>
      <dgm:t>
        <a:bodyPr/>
        <a:lstStyle/>
        <a:p>
          <a:endParaRPr lang="en-US"/>
        </a:p>
      </dgm:t>
    </dgm:pt>
    <dgm:pt modelId="{13CBA346-2451-406D-80EC-3DC625331579}">
      <dgm:prSet phldrT="[Text]" custT="1"/>
      <dgm:spPr>
        <a:xfrm>
          <a:off x="4387489" y="1572785"/>
          <a:ext cx="1729442" cy="1426428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985" cap="flat" cmpd="sng" algn="ctr">
          <a:solidFill>
            <a:srgbClr val="D16349">
              <a:hueOff val="0"/>
              <a:satOff val="0"/>
              <a:lumOff val="0"/>
              <a:alphaOff val="0"/>
            </a:srgb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ysClr val="window" lastClr="FFFFFF"/>
          </a:contourClr>
        </a:sp3d>
      </dgm:spPr>
      <dgm:t>
        <a:bodyPr/>
        <a:lstStyle/>
        <a:p>
          <a:r>
            <a:rPr lang="en-US" sz="21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Georgia"/>
              <a:ea typeface="+mn-ea"/>
              <a:cs typeface="+mn-cs"/>
            </a:rPr>
            <a:t>Phase 3</a:t>
          </a:r>
          <a:endParaRPr lang="en-US" sz="21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Georgia"/>
            <a:ea typeface="+mn-ea"/>
            <a:cs typeface="+mn-cs"/>
          </a:endParaRPr>
        </a:p>
      </dgm:t>
    </dgm:pt>
    <dgm:pt modelId="{32971A2F-C2E7-41A9-AB1D-D72C4C432436}" type="parTrans" cxnId="{4DF5048B-99E7-491F-978D-C5361F49A660}">
      <dgm:prSet/>
      <dgm:spPr/>
      <dgm:t>
        <a:bodyPr/>
        <a:lstStyle/>
        <a:p>
          <a:endParaRPr lang="en-US"/>
        </a:p>
      </dgm:t>
    </dgm:pt>
    <dgm:pt modelId="{1871CC43-8363-4101-8521-695CBE751BF6}" type="sibTrans" cxnId="{4DF5048B-99E7-491F-978D-C5361F49A660}">
      <dgm:prSet/>
      <dgm:spPr/>
      <dgm:t>
        <a:bodyPr/>
        <a:lstStyle/>
        <a:p>
          <a:endParaRPr lang="en-US"/>
        </a:p>
      </dgm:t>
    </dgm:pt>
    <dgm:pt modelId="{B173468F-4F89-4D48-A8A2-AD430EB72F0A}">
      <dgm:prSet phldrT="[Text]" custT="1"/>
      <dgm:spPr>
        <a:xfrm>
          <a:off x="6964152" y="1267122"/>
          <a:ext cx="1537282" cy="611326"/>
        </a:xfrm>
        <a:prstGeom prst="roundRect">
          <a:avLst>
            <a:gd name="adj" fmla="val 10000"/>
          </a:avLst>
        </a:prstGeom>
        <a:solidFill>
          <a:srgbClr val="D16349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  <dgm:t>
        <a:bodyPr/>
        <a:lstStyle/>
        <a:p>
          <a:r>
            <a:rPr lang="en-US" sz="2100" dirty="0" smtClean="0">
              <a:solidFill>
                <a:sysClr val="window" lastClr="FFFFFF"/>
              </a:solidFill>
              <a:latin typeface="Georgia"/>
              <a:ea typeface="+mn-ea"/>
              <a:cs typeface="+mn-cs"/>
            </a:rPr>
            <a:t>December</a:t>
          </a:r>
          <a:endParaRPr lang="en-US" sz="2100" dirty="0">
            <a:solidFill>
              <a:sysClr val="window" lastClr="FFFFFF"/>
            </a:solidFill>
            <a:latin typeface="Georgia"/>
            <a:ea typeface="+mn-ea"/>
            <a:cs typeface="+mn-cs"/>
          </a:endParaRPr>
        </a:p>
      </dgm:t>
    </dgm:pt>
    <dgm:pt modelId="{8567EFCE-7BFE-41CB-982B-F74C692F653E}" type="parTrans" cxnId="{EF19D838-EF2B-4FA9-AF4D-C0BA5EF93B63}">
      <dgm:prSet/>
      <dgm:spPr/>
      <dgm:t>
        <a:bodyPr/>
        <a:lstStyle/>
        <a:p>
          <a:endParaRPr lang="en-US"/>
        </a:p>
      </dgm:t>
    </dgm:pt>
    <dgm:pt modelId="{ABD18C34-3C6B-4933-ABC5-A451F30BEAE0}" type="sibTrans" cxnId="{EF19D838-EF2B-4FA9-AF4D-C0BA5EF93B63}">
      <dgm:prSet/>
      <dgm:spPr/>
      <dgm:t>
        <a:bodyPr/>
        <a:lstStyle/>
        <a:p>
          <a:endParaRPr lang="en-US"/>
        </a:p>
      </dgm:t>
    </dgm:pt>
    <dgm:pt modelId="{4E569F69-5204-4B6C-8BF5-5B87F99B9893}">
      <dgm:prSet phldrT="[Text]" custT="1"/>
      <dgm:spPr>
        <a:xfrm>
          <a:off x="6579832" y="1572785"/>
          <a:ext cx="1729442" cy="1426428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985" cap="flat" cmpd="sng" algn="ctr">
          <a:solidFill>
            <a:srgbClr val="D16349">
              <a:hueOff val="0"/>
              <a:satOff val="0"/>
              <a:lumOff val="0"/>
              <a:alphaOff val="0"/>
            </a:srgb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ysClr val="window" lastClr="FFFFFF"/>
          </a:contourClr>
        </a:sp3d>
      </dgm:spPr>
      <dgm:t>
        <a:bodyPr/>
        <a:lstStyle/>
        <a:p>
          <a:r>
            <a:rPr lang="en-US" sz="21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Georgia"/>
              <a:ea typeface="+mn-ea"/>
              <a:cs typeface="+mn-cs"/>
            </a:rPr>
            <a:t>Phase 4</a:t>
          </a:r>
          <a:endParaRPr lang="en-US" sz="21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Georgia"/>
            <a:ea typeface="+mn-ea"/>
            <a:cs typeface="+mn-cs"/>
          </a:endParaRPr>
        </a:p>
      </dgm:t>
    </dgm:pt>
    <dgm:pt modelId="{6A7D1E66-D330-4DE4-B9E5-56D81B7572AA}" type="parTrans" cxnId="{72A88958-6FF7-4344-B705-39C89453CFC2}">
      <dgm:prSet/>
      <dgm:spPr/>
      <dgm:t>
        <a:bodyPr/>
        <a:lstStyle/>
        <a:p>
          <a:endParaRPr lang="en-US"/>
        </a:p>
      </dgm:t>
    </dgm:pt>
    <dgm:pt modelId="{C4C1E232-C085-4421-B54B-3171EE47DFB5}" type="sibTrans" cxnId="{72A88958-6FF7-4344-B705-39C89453CFC2}">
      <dgm:prSet/>
      <dgm:spPr/>
      <dgm:t>
        <a:bodyPr/>
        <a:lstStyle/>
        <a:p>
          <a:endParaRPr lang="en-US"/>
        </a:p>
      </dgm:t>
    </dgm:pt>
    <dgm:pt modelId="{8C4663B7-5001-425E-AA13-C15B2E485750}" type="pres">
      <dgm:prSet presAssocID="{9E0E090A-962B-4396-8137-F0B261DF8C4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5A0D6C6B-2EE5-45A0-ABD5-05E01CAEE4FA}" type="pres">
      <dgm:prSet presAssocID="{9E0E090A-962B-4396-8137-F0B261DF8C46}" presName="tSp" presStyleCnt="0"/>
      <dgm:spPr/>
    </dgm:pt>
    <dgm:pt modelId="{E268E290-43B9-4279-A44F-0704C2F48973}" type="pres">
      <dgm:prSet presAssocID="{9E0E090A-962B-4396-8137-F0B261DF8C46}" presName="bSp" presStyleCnt="0"/>
      <dgm:spPr/>
    </dgm:pt>
    <dgm:pt modelId="{92B930E6-60CB-4902-8BFF-F1F122211441}" type="pres">
      <dgm:prSet presAssocID="{9E0E090A-962B-4396-8137-F0B261DF8C46}" presName="process" presStyleCnt="0"/>
      <dgm:spPr/>
    </dgm:pt>
    <dgm:pt modelId="{B83E5B50-A48A-490C-BB0F-E5277A4AC511}" type="pres">
      <dgm:prSet presAssocID="{2F6E79E2-B1A7-4CF4-908B-8763B864F6CF}" presName="composite1" presStyleCnt="0"/>
      <dgm:spPr/>
    </dgm:pt>
    <dgm:pt modelId="{29069DC8-CC1B-4424-BD29-30E7ACB7F17D}" type="pres">
      <dgm:prSet presAssocID="{2F6E79E2-B1A7-4CF4-908B-8763B864F6CF}" presName="dummyNode1" presStyleLbl="node1" presStyleIdx="0" presStyleCnt="4"/>
      <dgm:spPr/>
    </dgm:pt>
    <dgm:pt modelId="{15D214C9-D770-4684-9DEE-6D9D02B87751}" type="pres">
      <dgm:prSet presAssocID="{2F6E79E2-B1A7-4CF4-908B-8763B864F6CF}" presName="childNode1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5242FA-5AB4-400A-B42E-391C9099FFAA}" type="pres">
      <dgm:prSet presAssocID="{2F6E79E2-B1A7-4CF4-908B-8763B864F6CF}" presName="childNode1tx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451E704-DF27-4831-A30D-748AB43A2272}" type="pres">
      <dgm:prSet presAssocID="{2F6E79E2-B1A7-4CF4-908B-8763B864F6CF}" presName="parentNode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BD77F35-DA90-4091-B390-C4AF0EC7529A}" type="pres">
      <dgm:prSet presAssocID="{2F6E79E2-B1A7-4CF4-908B-8763B864F6CF}" presName="connSite1" presStyleCnt="0"/>
      <dgm:spPr/>
    </dgm:pt>
    <dgm:pt modelId="{690CCBBF-CC52-4D36-98CE-4AC5BC86AADC}" type="pres">
      <dgm:prSet presAssocID="{B88F9A04-0BD2-4C11-8596-02C8483A1C3F}" presName="Name9" presStyleLbl="sibTrans2D1" presStyleIdx="0" presStyleCnt="3"/>
      <dgm:spPr/>
      <dgm:t>
        <a:bodyPr/>
        <a:lstStyle/>
        <a:p>
          <a:endParaRPr lang="zh-CN" altLang="en-US"/>
        </a:p>
      </dgm:t>
    </dgm:pt>
    <dgm:pt modelId="{1CF3F7B2-3C14-48EF-AC0A-E1A2621DDC7D}" type="pres">
      <dgm:prSet presAssocID="{57804991-FA0C-49F5-B9AA-A4538FCBFEC4}" presName="composite2" presStyleCnt="0"/>
      <dgm:spPr/>
    </dgm:pt>
    <dgm:pt modelId="{EF26FB76-96C9-426E-B7F4-971792586BCE}" type="pres">
      <dgm:prSet presAssocID="{57804991-FA0C-49F5-B9AA-A4538FCBFEC4}" presName="dummyNode2" presStyleLbl="node1" presStyleIdx="0" presStyleCnt="4"/>
      <dgm:spPr/>
    </dgm:pt>
    <dgm:pt modelId="{04C28292-1AF1-4299-9B0C-5DE994E518DE}" type="pres">
      <dgm:prSet presAssocID="{57804991-FA0C-49F5-B9AA-A4538FCBFEC4}" presName="childNode2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E15C0C-0C2F-4B6E-9AB0-BFB99F8E677F}" type="pres">
      <dgm:prSet presAssocID="{57804991-FA0C-49F5-B9AA-A4538FCBFEC4}" presName="childNode2tx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897597C-5FD8-49D7-A948-69242CB0E32C}" type="pres">
      <dgm:prSet presAssocID="{57804991-FA0C-49F5-B9AA-A4538FCBFEC4}" presName="parentNode2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7276AB6-63F3-4653-BBCF-0413AA1AA3B6}" type="pres">
      <dgm:prSet presAssocID="{57804991-FA0C-49F5-B9AA-A4538FCBFEC4}" presName="connSite2" presStyleCnt="0"/>
      <dgm:spPr/>
    </dgm:pt>
    <dgm:pt modelId="{E120855A-E5EA-484C-B5E6-59C1A2D178D9}" type="pres">
      <dgm:prSet presAssocID="{D9185EBD-3AAE-41E1-B58B-AB0014EF5109}" presName="Name18" presStyleLbl="sibTrans2D1" presStyleIdx="1" presStyleCnt="3"/>
      <dgm:spPr/>
      <dgm:t>
        <a:bodyPr/>
        <a:lstStyle/>
        <a:p>
          <a:endParaRPr lang="zh-CN" altLang="en-US"/>
        </a:p>
      </dgm:t>
    </dgm:pt>
    <dgm:pt modelId="{49BBD669-17C2-434A-8CF9-EF06F8E59B97}" type="pres">
      <dgm:prSet presAssocID="{1CBCB421-C173-4D70-BFC0-EBBC90C18128}" presName="composite1" presStyleCnt="0"/>
      <dgm:spPr/>
    </dgm:pt>
    <dgm:pt modelId="{0299573D-1CBD-40A6-94D6-C7BF1658E0D0}" type="pres">
      <dgm:prSet presAssocID="{1CBCB421-C173-4D70-BFC0-EBBC90C18128}" presName="dummyNode1" presStyleLbl="node1" presStyleIdx="1" presStyleCnt="4"/>
      <dgm:spPr/>
    </dgm:pt>
    <dgm:pt modelId="{C11A3E86-B620-485F-AE1D-C303AA171122}" type="pres">
      <dgm:prSet presAssocID="{1CBCB421-C173-4D70-BFC0-EBBC90C18128}" presName="childNode1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05484C-5537-4104-9BE2-AA9DD1B584EE}" type="pres">
      <dgm:prSet presAssocID="{1CBCB421-C173-4D70-BFC0-EBBC90C18128}" presName="childNode1tx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B10C2B-64E0-4885-B7A0-D2D1F0E88E80}" type="pres">
      <dgm:prSet presAssocID="{1CBCB421-C173-4D70-BFC0-EBBC90C18128}" presName="parentNode1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C3F5ACB-0EC7-4412-AB18-DEF69AD834E1}" type="pres">
      <dgm:prSet presAssocID="{1CBCB421-C173-4D70-BFC0-EBBC90C18128}" presName="connSite1" presStyleCnt="0"/>
      <dgm:spPr/>
    </dgm:pt>
    <dgm:pt modelId="{CAF608BE-4042-4F3E-9328-4966500DC8A5}" type="pres">
      <dgm:prSet presAssocID="{B1659CFD-3901-4C92-BAAF-EA906D17A466}" presName="Name9" presStyleLbl="sibTrans2D1" presStyleIdx="2" presStyleCnt="3"/>
      <dgm:spPr/>
      <dgm:t>
        <a:bodyPr/>
        <a:lstStyle/>
        <a:p>
          <a:endParaRPr lang="zh-CN" altLang="en-US"/>
        </a:p>
      </dgm:t>
    </dgm:pt>
    <dgm:pt modelId="{7496A4A3-1A63-4785-B917-BB4DFAA3D86B}" type="pres">
      <dgm:prSet presAssocID="{B173468F-4F89-4D48-A8A2-AD430EB72F0A}" presName="composite2" presStyleCnt="0"/>
      <dgm:spPr/>
    </dgm:pt>
    <dgm:pt modelId="{0EE70810-A92D-4685-8644-772CB6B19602}" type="pres">
      <dgm:prSet presAssocID="{B173468F-4F89-4D48-A8A2-AD430EB72F0A}" presName="dummyNode2" presStyleLbl="node1" presStyleIdx="2" presStyleCnt="4"/>
      <dgm:spPr/>
    </dgm:pt>
    <dgm:pt modelId="{FAC4F432-D1B1-4011-9B93-B50725495BFD}" type="pres">
      <dgm:prSet presAssocID="{B173468F-4F89-4D48-A8A2-AD430EB72F0A}" presName="childNode2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1FF6107-E209-449D-AF04-4CB0099931AF}" type="pres">
      <dgm:prSet presAssocID="{B173468F-4F89-4D48-A8A2-AD430EB72F0A}" presName="childNode2tx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5588C5B-43BF-42A7-BF12-5DA13702E291}" type="pres">
      <dgm:prSet presAssocID="{B173468F-4F89-4D48-A8A2-AD430EB72F0A}" presName="parentNode2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D609AB-EF7C-4D9A-8725-5EF364DB6F1E}" type="pres">
      <dgm:prSet presAssocID="{B173468F-4F89-4D48-A8A2-AD430EB72F0A}" presName="connSite2" presStyleCnt="0"/>
      <dgm:spPr/>
    </dgm:pt>
  </dgm:ptLst>
  <dgm:cxnLst>
    <dgm:cxn modelId="{1F0FB3E5-5DF0-4CFB-8B4C-1451F0C51C48}" type="presOf" srcId="{4BD81994-AA1B-467C-9655-F2081F3A5BEF}" destId="{235242FA-5AB4-400A-B42E-391C9099FFAA}" srcOrd="1" destOrd="0" presId="urn:microsoft.com/office/officeart/2005/8/layout/hProcess4"/>
    <dgm:cxn modelId="{C04B4099-8484-41C0-B540-483EF4C63257}" srcId="{57804991-FA0C-49F5-B9AA-A4538FCBFEC4}" destId="{FEA9724E-B157-4348-B718-C22BE4FA2DE6}" srcOrd="0" destOrd="0" parTransId="{79C1CC8C-5FAB-4333-8AED-D1456EADE6A0}" sibTransId="{99351B03-C46C-4428-88BB-4D24886A99C4}"/>
    <dgm:cxn modelId="{4808965D-F269-467F-978F-F37429D13BA8}" type="presOf" srcId="{57804991-FA0C-49F5-B9AA-A4538FCBFEC4}" destId="{3897597C-5FD8-49D7-A948-69242CB0E32C}" srcOrd="0" destOrd="0" presId="urn:microsoft.com/office/officeart/2005/8/layout/hProcess4"/>
    <dgm:cxn modelId="{A57A905C-004E-4F4E-80D0-D9AF7129700E}" type="presOf" srcId="{D9185EBD-3AAE-41E1-B58B-AB0014EF5109}" destId="{E120855A-E5EA-484C-B5E6-59C1A2D178D9}" srcOrd="0" destOrd="0" presId="urn:microsoft.com/office/officeart/2005/8/layout/hProcess4"/>
    <dgm:cxn modelId="{4C4A85C0-285D-44A5-89FC-6835FA613FB0}" type="presOf" srcId="{1CBCB421-C173-4D70-BFC0-EBBC90C18128}" destId="{EDB10C2B-64E0-4885-B7A0-D2D1F0E88E80}" srcOrd="0" destOrd="0" presId="urn:microsoft.com/office/officeart/2005/8/layout/hProcess4"/>
    <dgm:cxn modelId="{83099E5E-2C8D-41FA-BCFD-BC6DD242AABE}" type="presOf" srcId="{4BD81994-AA1B-467C-9655-F2081F3A5BEF}" destId="{15D214C9-D770-4684-9DEE-6D9D02B87751}" srcOrd="0" destOrd="0" presId="urn:microsoft.com/office/officeart/2005/8/layout/hProcess4"/>
    <dgm:cxn modelId="{8DA77A81-1FBC-4153-8761-3508828032BD}" srcId="{2F6E79E2-B1A7-4CF4-908B-8763B864F6CF}" destId="{4BD81994-AA1B-467C-9655-F2081F3A5BEF}" srcOrd="0" destOrd="0" parTransId="{EF968A47-190A-4A8A-A6B2-DC102C3C8445}" sibTransId="{85E6E3E2-C984-482A-9B13-6C02AF3BE909}"/>
    <dgm:cxn modelId="{B945FD96-51ED-4607-BB11-295000D3D0B0}" type="presOf" srcId="{FEA9724E-B157-4348-B718-C22BE4FA2DE6}" destId="{04C28292-1AF1-4299-9B0C-5DE994E518DE}" srcOrd="0" destOrd="0" presId="urn:microsoft.com/office/officeart/2005/8/layout/hProcess4"/>
    <dgm:cxn modelId="{F0F5CD00-9F22-454F-BAB6-58C2DA439231}" type="presOf" srcId="{13CBA346-2451-406D-80EC-3DC625331579}" destId="{C11A3E86-B620-485F-AE1D-C303AA171122}" srcOrd="0" destOrd="0" presId="urn:microsoft.com/office/officeart/2005/8/layout/hProcess4"/>
    <dgm:cxn modelId="{3BB7331C-FB2B-4324-AA0C-C3593EF94E72}" type="presOf" srcId="{9E0E090A-962B-4396-8137-F0B261DF8C46}" destId="{8C4663B7-5001-425E-AA13-C15B2E485750}" srcOrd="0" destOrd="0" presId="urn:microsoft.com/office/officeart/2005/8/layout/hProcess4"/>
    <dgm:cxn modelId="{BA18C082-49F5-44A9-B293-434774D5AB4D}" type="presOf" srcId="{4E569F69-5204-4B6C-8BF5-5B87F99B9893}" destId="{91FF6107-E209-449D-AF04-4CB0099931AF}" srcOrd="1" destOrd="0" presId="urn:microsoft.com/office/officeart/2005/8/layout/hProcess4"/>
    <dgm:cxn modelId="{DCBB9A4D-1FBC-4A50-AEC5-BA77FE55915A}" type="presOf" srcId="{FEA9724E-B157-4348-B718-C22BE4FA2DE6}" destId="{22E15C0C-0C2F-4B6E-9AB0-BFB99F8E677F}" srcOrd="1" destOrd="0" presId="urn:microsoft.com/office/officeart/2005/8/layout/hProcess4"/>
    <dgm:cxn modelId="{EF19D838-EF2B-4FA9-AF4D-C0BA5EF93B63}" srcId="{9E0E090A-962B-4396-8137-F0B261DF8C46}" destId="{B173468F-4F89-4D48-A8A2-AD430EB72F0A}" srcOrd="3" destOrd="0" parTransId="{8567EFCE-7BFE-41CB-982B-F74C692F653E}" sibTransId="{ABD18C34-3C6B-4933-ABC5-A451F30BEAE0}"/>
    <dgm:cxn modelId="{72A88958-6FF7-4344-B705-39C89453CFC2}" srcId="{B173468F-4F89-4D48-A8A2-AD430EB72F0A}" destId="{4E569F69-5204-4B6C-8BF5-5B87F99B9893}" srcOrd="0" destOrd="0" parTransId="{6A7D1E66-D330-4DE4-B9E5-56D81B7572AA}" sibTransId="{C4C1E232-C085-4421-B54B-3171EE47DFB5}"/>
    <dgm:cxn modelId="{1DC16FA4-1D3D-43E0-BB15-EFBB13167A87}" type="presOf" srcId="{B88F9A04-0BD2-4C11-8596-02C8483A1C3F}" destId="{690CCBBF-CC52-4D36-98CE-4AC5BC86AADC}" srcOrd="0" destOrd="0" presId="urn:microsoft.com/office/officeart/2005/8/layout/hProcess4"/>
    <dgm:cxn modelId="{0D73AF68-88B2-48FF-869D-FD55B407A0C7}" srcId="{9E0E090A-962B-4396-8137-F0B261DF8C46}" destId="{1CBCB421-C173-4D70-BFC0-EBBC90C18128}" srcOrd="2" destOrd="0" parTransId="{187665E8-E658-439F-8D8E-CB8DE9112950}" sibTransId="{B1659CFD-3901-4C92-BAAF-EA906D17A466}"/>
    <dgm:cxn modelId="{4DF5048B-99E7-491F-978D-C5361F49A660}" srcId="{1CBCB421-C173-4D70-BFC0-EBBC90C18128}" destId="{13CBA346-2451-406D-80EC-3DC625331579}" srcOrd="0" destOrd="0" parTransId="{32971A2F-C2E7-41A9-AB1D-D72C4C432436}" sibTransId="{1871CC43-8363-4101-8521-695CBE751BF6}"/>
    <dgm:cxn modelId="{6113B525-0F6E-4B01-811D-580BE83F3AF4}" srcId="{9E0E090A-962B-4396-8137-F0B261DF8C46}" destId="{2F6E79E2-B1A7-4CF4-908B-8763B864F6CF}" srcOrd="0" destOrd="0" parTransId="{4F6C093F-42F1-4714-B03A-C7F4CD47A806}" sibTransId="{B88F9A04-0BD2-4C11-8596-02C8483A1C3F}"/>
    <dgm:cxn modelId="{F740F641-71C4-4617-857F-17474453DF51}" type="presOf" srcId="{4E569F69-5204-4B6C-8BF5-5B87F99B9893}" destId="{FAC4F432-D1B1-4011-9B93-B50725495BFD}" srcOrd="0" destOrd="0" presId="urn:microsoft.com/office/officeart/2005/8/layout/hProcess4"/>
    <dgm:cxn modelId="{842B55B0-5F3B-496D-A15D-814C6BB99061}" type="presOf" srcId="{13CBA346-2451-406D-80EC-3DC625331579}" destId="{6805484C-5537-4104-9BE2-AA9DD1B584EE}" srcOrd="1" destOrd="0" presId="urn:microsoft.com/office/officeart/2005/8/layout/hProcess4"/>
    <dgm:cxn modelId="{DF1A5151-88BB-428D-B2EA-82FB206CAE00}" srcId="{9E0E090A-962B-4396-8137-F0B261DF8C46}" destId="{57804991-FA0C-49F5-B9AA-A4538FCBFEC4}" srcOrd="1" destOrd="0" parTransId="{C167F7FC-F99A-4669-9759-B39B5A1B0351}" sibTransId="{D9185EBD-3AAE-41E1-B58B-AB0014EF5109}"/>
    <dgm:cxn modelId="{E588E31D-4857-4878-889E-8CE53CFA3AA2}" type="presOf" srcId="{B1659CFD-3901-4C92-BAAF-EA906D17A466}" destId="{CAF608BE-4042-4F3E-9328-4966500DC8A5}" srcOrd="0" destOrd="0" presId="urn:microsoft.com/office/officeart/2005/8/layout/hProcess4"/>
    <dgm:cxn modelId="{D2580D8F-CF00-4667-94F4-A0B537592739}" type="presOf" srcId="{B173468F-4F89-4D48-A8A2-AD430EB72F0A}" destId="{A5588C5B-43BF-42A7-BF12-5DA13702E291}" srcOrd="0" destOrd="0" presId="urn:microsoft.com/office/officeart/2005/8/layout/hProcess4"/>
    <dgm:cxn modelId="{6A56EABC-1B1F-4D75-AC01-7492EB7068F0}" type="presOf" srcId="{2F6E79E2-B1A7-4CF4-908B-8763B864F6CF}" destId="{E451E704-DF27-4831-A30D-748AB43A2272}" srcOrd="0" destOrd="0" presId="urn:microsoft.com/office/officeart/2005/8/layout/hProcess4"/>
    <dgm:cxn modelId="{9F803198-6FC4-4EBB-ABE3-3701DEBC371D}" type="presParOf" srcId="{8C4663B7-5001-425E-AA13-C15B2E485750}" destId="{5A0D6C6B-2EE5-45A0-ABD5-05E01CAEE4FA}" srcOrd="0" destOrd="0" presId="urn:microsoft.com/office/officeart/2005/8/layout/hProcess4"/>
    <dgm:cxn modelId="{7A8A2E42-F120-43E6-8A9C-864E728CEE7D}" type="presParOf" srcId="{8C4663B7-5001-425E-AA13-C15B2E485750}" destId="{E268E290-43B9-4279-A44F-0704C2F48973}" srcOrd="1" destOrd="0" presId="urn:microsoft.com/office/officeart/2005/8/layout/hProcess4"/>
    <dgm:cxn modelId="{1A3627E3-9AE2-4492-8A4A-1A6CE121C341}" type="presParOf" srcId="{8C4663B7-5001-425E-AA13-C15B2E485750}" destId="{92B930E6-60CB-4902-8BFF-F1F122211441}" srcOrd="2" destOrd="0" presId="urn:microsoft.com/office/officeart/2005/8/layout/hProcess4"/>
    <dgm:cxn modelId="{7C2CEB2D-D6B6-47DE-8C86-C12A60DE2C26}" type="presParOf" srcId="{92B930E6-60CB-4902-8BFF-F1F122211441}" destId="{B83E5B50-A48A-490C-BB0F-E5277A4AC511}" srcOrd="0" destOrd="0" presId="urn:microsoft.com/office/officeart/2005/8/layout/hProcess4"/>
    <dgm:cxn modelId="{C0AE95DE-4DA0-4162-98BE-EF0DE28FA155}" type="presParOf" srcId="{B83E5B50-A48A-490C-BB0F-E5277A4AC511}" destId="{29069DC8-CC1B-4424-BD29-30E7ACB7F17D}" srcOrd="0" destOrd="0" presId="urn:microsoft.com/office/officeart/2005/8/layout/hProcess4"/>
    <dgm:cxn modelId="{E032EA29-EFE5-4BB0-880C-E2610497FB50}" type="presParOf" srcId="{B83E5B50-A48A-490C-BB0F-E5277A4AC511}" destId="{15D214C9-D770-4684-9DEE-6D9D02B87751}" srcOrd="1" destOrd="0" presId="urn:microsoft.com/office/officeart/2005/8/layout/hProcess4"/>
    <dgm:cxn modelId="{F9FB58C6-FA9E-47E2-B20D-B949C53EEEB1}" type="presParOf" srcId="{B83E5B50-A48A-490C-BB0F-E5277A4AC511}" destId="{235242FA-5AB4-400A-B42E-391C9099FFAA}" srcOrd="2" destOrd="0" presId="urn:microsoft.com/office/officeart/2005/8/layout/hProcess4"/>
    <dgm:cxn modelId="{1F1C8408-01B2-4FD1-AF24-347F3F7C9761}" type="presParOf" srcId="{B83E5B50-A48A-490C-BB0F-E5277A4AC511}" destId="{E451E704-DF27-4831-A30D-748AB43A2272}" srcOrd="3" destOrd="0" presId="urn:microsoft.com/office/officeart/2005/8/layout/hProcess4"/>
    <dgm:cxn modelId="{27FCF924-1DB5-457D-988C-198F6959EC4C}" type="presParOf" srcId="{B83E5B50-A48A-490C-BB0F-E5277A4AC511}" destId="{EBD77F35-DA90-4091-B390-C4AF0EC7529A}" srcOrd="4" destOrd="0" presId="urn:microsoft.com/office/officeart/2005/8/layout/hProcess4"/>
    <dgm:cxn modelId="{D985092E-627A-429D-B569-3BE8A995A262}" type="presParOf" srcId="{92B930E6-60CB-4902-8BFF-F1F122211441}" destId="{690CCBBF-CC52-4D36-98CE-4AC5BC86AADC}" srcOrd="1" destOrd="0" presId="urn:microsoft.com/office/officeart/2005/8/layout/hProcess4"/>
    <dgm:cxn modelId="{B8B55328-8EDB-4BCE-A9EB-CD6291FCBADF}" type="presParOf" srcId="{92B930E6-60CB-4902-8BFF-F1F122211441}" destId="{1CF3F7B2-3C14-48EF-AC0A-E1A2621DDC7D}" srcOrd="2" destOrd="0" presId="urn:microsoft.com/office/officeart/2005/8/layout/hProcess4"/>
    <dgm:cxn modelId="{E642A065-7C45-4B94-9044-DC0CDA2D0573}" type="presParOf" srcId="{1CF3F7B2-3C14-48EF-AC0A-E1A2621DDC7D}" destId="{EF26FB76-96C9-426E-B7F4-971792586BCE}" srcOrd="0" destOrd="0" presId="urn:microsoft.com/office/officeart/2005/8/layout/hProcess4"/>
    <dgm:cxn modelId="{CE327C1A-755E-4126-B4D2-FC9EBD48EF28}" type="presParOf" srcId="{1CF3F7B2-3C14-48EF-AC0A-E1A2621DDC7D}" destId="{04C28292-1AF1-4299-9B0C-5DE994E518DE}" srcOrd="1" destOrd="0" presId="urn:microsoft.com/office/officeart/2005/8/layout/hProcess4"/>
    <dgm:cxn modelId="{1D8DCBF6-DAEF-40E6-B0E7-CE0D56A0CBD9}" type="presParOf" srcId="{1CF3F7B2-3C14-48EF-AC0A-E1A2621DDC7D}" destId="{22E15C0C-0C2F-4B6E-9AB0-BFB99F8E677F}" srcOrd="2" destOrd="0" presId="urn:microsoft.com/office/officeart/2005/8/layout/hProcess4"/>
    <dgm:cxn modelId="{2B6848B5-88F7-4D5C-8516-96EDF195C25D}" type="presParOf" srcId="{1CF3F7B2-3C14-48EF-AC0A-E1A2621DDC7D}" destId="{3897597C-5FD8-49D7-A948-69242CB0E32C}" srcOrd="3" destOrd="0" presId="urn:microsoft.com/office/officeart/2005/8/layout/hProcess4"/>
    <dgm:cxn modelId="{DD0961B5-66BB-454E-83E1-B3C5C905230F}" type="presParOf" srcId="{1CF3F7B2-3C14-48EF-AC0A-E1A2621DDC7D}" destId="{47276AB6-63F3-4653-BBCF-0413AA1AA3B6}" srcOrd="4" destOrd="0" presId="urn:microsoft.com/office/officeart/2005/8/layout/hProcess4"/>
    <dgm:cxn modelId="{2AC74D44-F41F-4F10-98C6-3A2C42EFF671}" type="presParOf" srcId="{92B930E6-60CB-4902-8BFF-F1F122211441}" destId="{E120855A-E5EA-484C-B5E6-59C1A2D178D9}" srcOrd="3" destOrd="0" presId="urn:microsoft.com/office/officeart/2005/8/layout/hProcess4"/>
    <dgm:cxn modelId="{A26A41E5-A174-40E5-9034-4F102540792B}" type="presParOf" srcId="{92B930E6-60CB-4902-8BFF-F1F122211441}" destId="{49BBD669-17C2-434A-8CF9-EF06F8E59B97}" srcOrd="4" destOrd="0" presId="urn:microsoft.com/office/officeart/2005/8/layout/hProcess4"/>
    <dgm:cxn modelId="{3541F843-F2B2-4678-A857-34EE8471CBC3}" type="presParOf" srcId="{49BBD669-17C2-434A-8CF9-EF06F8E59B97}" destId="{0299573D-1CBD-40A6-94D6-C7BF1658E0D0}" srcOrd="0" destOrd="0" presId="urn:microsoft.com/office/officeart/2005/8/layout/hProcess4"/>
    <dgm:cxn modelId="{F90A9141-536F-42AB-9D5E-C8059CFD6B75}" type="presParOf" srcId="{49BBD669-17C2-434A-8CF9-EF06F8E59B97}" destId="{C11A3E86-B620-485F-AE1D-C303AA171122}" srcOrd="1" destOrd="0" presId="urn:microsoft.com/office/officeart/2005/8/layout/hProcess4"/>
    <dgm:cxn modelId="{FB33E862-378D-4F6B-9871-C8B3798B8EC7}" type="presParOf" srcId="{49BBD669-17C2-434A-8CF9-EF06F8E59B97}" destId="{6805484C-5537-4104-9BE2-AA9DD1B584EE}" srcOrd="2" destOrd="0" presId="urn:microsoft.com/office/officeart/2005/8/layout/hProcess4"/>
    <dgm:cxn modelId="{A5C49ED6-7BED-4F5D-9206-FA3AFA7DC316}" type="presParOf" srcId="{49BBD669-17C2-434A-8CF9-EF06F8E59B97}" destId="{EDB10C2B-64E0-4885-B7A0-D2D1F0E88E80}" srcOrd="3" destOrd="0" presId="urn:microsoft.com/office/officeart/2005/8/layout/hProcess4"/>
    <dgm:cxn modelId="{76351C50-FACD-47A2-845E-65F5783709D0}" type="presParOf" srcId="{49BBD669-17C2-434A-8CF9-EF06F8E59B97}" destId="{0C3F5ACB-0EC7-4412-AB18-DEF69AD834E1}" srcOrd="4" destOrd="0" presId="urn:microsoft.com/office/officeart/2005/8/layout/hProcess4"/>
    <dgm:cxn modelId="{3098198D-A701-44CA-8D6F-2843481E8D29}" type="presParOf" srcId="{92B930E6-60CB-4902-8BFF-F1F122211441}" destId="{CAF608BE-4042-4F3E-9328-4966500DC8A5}" srcOrd="5" destOrd="0" presId="urn:microsoft.com/office/officeart/2005/8/layout/hProcess4"/>
    <dgm:cxn modelId="{637791A9-A8CF-4CAE-A7B6-747CB86F57F5}" type="presParOf" srcId="{92B930E6-60CB-4902-8BFF-F1F122211441}" destId="{7496A4A3-1A63-4785-B917-BB4DFAA3D86B}" srcOrd="6" destOrd="0" presId="urn:microsoft.com/office/officeart/2005/8/layout/hProcess4"/>
    <dgm:cxn modelId="{CBFFB57A-9226-4042-A319-DD7CC869A714}" type="presParOf" srcId="{7496A4A3-1A63-4785-B917-BB4DFAA3D86B}" destId="{0EE70810-A92D-4685-8644-772CB6B19602}" srcOrd="0" destOrd="0" presId="urn:microsoft.com/office/officeart/2005/8/layout/hProcess4"/>
    <dgm:cxn modelId="{D75E5304-13AD-4B61-8358-F6EE59D1724D}" type="presParOf" srcId="{7496A4A3-1A63-4785-B917-BB4DFAA3D86B}" destId="{FAC4F432-D1B1-4011-9B93-B50725495BFD}" srcOrd="1" destOrd="0" presId="urn:microsoft.com/office/officeart/2005/8/layout/hProcess4"/>
    <dgm:cxn modelId="{7C17B3B2-420D-49D7-B2BF-577D91301EA8}" type="presParOf" srcId="{7496A4A3-1A63-4785-B917-BB4DFAA3D86B}" destId="{91FF6107-E209-449D-AF04-4CB0099931AF}" srcOrd="2" destOrd="0" presId="urn:microsoft.com/office/officeart/2005/8/layout/hProcess4"/>
    <dgm:cxn modelId="{E69D5694-B22B-466C-8264-288AE85EC3B7}" type="presParOf" srcId="{7496A4A3-1A63-4785-B917-BB4DFAA3D86B}" destId="{A5588C5B-43BF-42A7-BF12-5DA13702E291}" srcOrd="3" destOrd="0" presId="urn:microsoft.com/office/officeart/2005/8/layout/hProcess4"/>
    <dgm:cxn modelId="{44C2C219-9D4D-4DDA-AD0B-5AF174E396EC}" type="presParOf" srcId="{7496A4A3-1A63-4785-B917-BB4DFAA3D86B}" destId="{EFD609AB-EF7C-4D9A-8725-5EF364DB6F1E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065A425C-6E7A-48C1-ABB3-DF93E5FC1D5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270018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791DC5-4CEC-4B0A-9855-81741AD4332F}" type="slidenum">
              <a:rPr lang="en-US" altLang="zh-CN"/>
              <a:pPr/>
              <a:t>13</a:t>
            </a:fld>
            <a:endParaRPr lang="en-US" altLang="zh-CN"/>
          </a:p>
        </p:txBody>
      </p:sp>
      <p:sp>
        <p:nvSpPr>
          <p:cNvPr id="6146" name="Pladsholder til diasbillede 1"/>
          <p:cNvSpPr>
            <a:spLocks noGrp="1" noRot="1" noChangeAspect="1" noTextEdit="1"/>
          </p:cNvSpPr>
          <p:nvPr>
            <p:ph type="sldImg"/>
          </p:nvPr>
        </p:nvSpPr>
        <p:spPr>
          <a:ln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sp>
      <p:sp>
        <p:nvSpPr>
          <p:cNvPr id="6147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6148" name="Pladsholder til diasnumm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/>
            <a:fld id="{F5D3B366-DACE-4C88-9ED8-B7B5DA7787BB}" type="slidenum">
              <a:rPr lang="zh-CN" altLang="da-DK" sz="1200">
                <a:ea typeface="MS PGothic" panose="020B0600070205080204" pitchFamily="34" charset="-128"/>
              </a:rPr>
              <a:pPr algn="r"/>
              <a:t>13</a:t>
            </a:fld>
            <a:endParaRPr lang="da-DK" altLang="zh-CN" sz="1200"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307622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561C36-C52B-4F52-8CD1-B716A71296BD}" type="slidenum">
              <a:rPr lang="en-US" altLang="zh-CN">
                <a:solidFill>
                  <a:srgbClr val="000000"/>
                </a:solidFill>
              </a:rPr>
              <a:pPr/>
              <a:t>24</a:t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4439439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C538588-7D85-45CD-A2D7-4258F0497FFD}" type="slidenum">
              <a:rPr lang="en-US" altLang="zh-CN">
                <a:solidFill>
                  <a:srgbClr val="000000"/>
                </a:solidFill>
              </a:rPr>
              <a:pPr/>
              <a:t>25</a:t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6108912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FE1A6D-5575-4717-8DA0-4FB89C97B901}" type="slidenum">
              <a:rPr lang="en-US" altLang="zh-CN">
                <a:solidFill>
                  <a:srgbClr val="000000"/>
                </a:solidFill>
              </a:rPr>
              <a:pPr/>
              <a:t>26</a:t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5955412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E74C711-0F14-44BC-8ACF-5205316EC557}" type="slidenum">
              <a:rPr lang="en-US" altLang="zh-CN">
                <a:solidFill>
                  <a:srgbClr val="000000"/>
                </a:solidFill>
              </a:rPr>
              <a:pPr/>
              <a:t>27</a:t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66310080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85351F3-9962-49E8-8B88-C890AC5AC8B5}" type="slidenum">
              <a:rPr lang="en-US" altLang="zh-CN">
                <a:solidFill>
                  <a:srgbClr val="000000"/>
                </a:solidFill>
              </a:rPr>
              <a:pPr/>
              <a:t>28</a:t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16598583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CB32023-B8D1-4574-BB97-7151C1463432}" type="slidenum">
              <a:rPr lang="en-US" altLang="zh-CN">
                <a:solidFill>
                  <a:srgbClr val="000000"/>
                </a:solidFill>
              </a:rPr>
              <a:pPr/>
              <a:t>29</a:t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10085752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FF4A1EF-2AB3-4609-AA17-921B12B9ACA8}" type="slidenum">
              <a:rPr lang="en-US" altLang="zh-CN">
                <a:solidFill>
                  <a:srgbClr val="000000"/>
                </a:solidFill>
              </a:rPr>
              <a:pPr/>
              <a:t>30</a:t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2047537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49E3563-E573-4179-8493-F1A2DCF40EAA}" type="slidenum">
              <a:rPr lang="en-US" altLang="zh-CN">
                <a:solidFill>
                  <a:srgbClr val="000000"/>
                </a:solidFill>
              </a:rPr>
              <a:pPr/>
              <a:t>31</a:t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76528898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B4B4C14-AD9A-450E-8D24-51C9EE537FFC}" type="slidenum">
              <a:rPr lang="en-US" altLang="zh-CN">
                <a:solidFill>
                  <a:srgbClr val="000000"/>
                </a:solidFill>
              </a:rPr>
              <a:pPr/>
              <a:t>32</a:t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04547665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1735F3-465F-4229-96EB-6CA876743327}" type="slidenum">
              <a:rPr lang="en-US" altLang="zh-CN">
                <a:solidFill>
                  <a:srgbClr val="000000"/>
                </a:solidFill>
              </a:rPr>
              <a:pPr/>
              <a:t>33</a:t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8024684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016D556-55AE-4E34-8EBB-9DE693D790CB}" type="slidenum">
              <a:rPr lang="en-US" altLang="zh-CN"/>
              <a:pPr/>
              <a:t>14</a:t>
            </a:fld>
            <a:endParaRPr lang="en-US" altLang="zh-CN"/>
          </a:p>
        </p:txBody>
      </p:sp>
      <p:sp>
        <p:nvSpPr>
          <p:cNvPr id="10242" name="Pladsholder til diasbillede 1"/>
          <p:cNvSpPr>
            <a:spLocks noGrp="1" noRot="1" noChangeAspect="1" noTextEdit="1"/>
          </p:cNvSpPr>
          <p:nvPr>
            <p:ph type="sldImg"/>
          </p:nvPr>
        </p:nvSpPr>
        <p:spPr>
          <a:ln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sp>
      <p:sp>
        <p:nvSpPr>
          <p:cNvPr id="1024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10244" name="Pladsholder til diasnumm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/>
            <a:fld id="{F943D5EA-ABDA-40A7-A55D-2A836390880C}" type="slidenum">
              <a:rPr lang="zh-CN" altLang="da-DK" sz="1200">
                <a:ea typeface="MS PGothic" panose="020B0600070205080204" pitchFamily="34" charset="-128"/>
              </a:rPr>
              <a:pPr algn="r"/>
              <a:t>14</a:t>
            </a:fld>
            <a:endParaRPr lang="da-DK" altLang="zh-CN" sz="1200"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4408138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eaLnBrk="1" hangingPunct="1"/>
            <a:fld id="{A99AB770-86E8-4DBC-AF78-2650AF0CE3FE}" type="slidenum">
              <a:rPr lang="en-US" altLang="zh-CN" sz="1200" b="0" smtClean="0">
                <a:latin typeface="Arial" charset="0"/>
              </a:rPr>
              <a:pPr eaLnBrk="1" hangingPunct="1"/>
              <a:t>63</a:t>
            </a:fld>
            <a:endParaRPr lang="en-US" altLang="zh-CN" sz="1200" b="0" smtClean="0">
              <a:latin typeface="Arial" charset="0"/>
            </a:endParaRPr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82650" y="1055688"/>
            <a:ext cx="5053013" cy="3789362"/>
          </a:xfrm>
          <a:ln w="12700" cap="flat">
            <a:solidFill>
              <a:schemeClr val="bg1"/>
            </a:solidFill>
          </a:ln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7811" y="4972457"/>
            <a:ext cx="5022378" cy="348441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 sz="1400" smtClean="0"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8200866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eaLnBrk="1" hangingPunct="1"/>
            <a:fld id="{5C42DB2F-EB88-4E6C-9343-D4046FF3B92B}" type="slidenum">
              <a:rPr lang="en-US" altLang="zh-CN" sz="1200" b="0" smtClean="0">
                <a:latin typeface="Arial" charset="0"/>
              </a:rPr>
              <a:pPr eaLnBrk="1" hangingPunct="1"/>
              <a:t>64</a:t>
            </a:fld>
            <a:endParaRPr lang="en-US" altLang="zh-CN" sz="1200" b="0" smtClean="0">
              <a:latin typeface="Arial" charset="0"/>
            </a:endParaRPr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90638" y="795338"/>
            <a:ext cx="4281487" cy="3209925"/>
          </a:xfrm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7811" y="4340002"/>
            <a:ext cx="5022378" cy="411686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 sz="1400" smtClean="0"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74173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E670E67-2542-4ABF-ADAB-5433E3E9D97A}" type="slidenum">
              <a:rPr lang="en-US" altLang="zh-CN"/>
              <a:pPr/>
              <a:t>16</a:t>
            </a:fld>
            <a:endParaRPr lang="en-US" altLang="zh-CN"/>
          </a:p>
        </p:txBody>
      </p:sp>
      <p:sp>
        <p:nvSpPr>
          <p:cNvPr id="19458" name="Pladsholder til diasbillede 1"/>
          <p:cNvSpPr>
            <a:spLocks noGrp="1" noRot="1" noChangeAspect="1" noTextEdit="1"/>
          </p:cNvSpPr>
          <p:nvPr>
            <p:ph type="sldImg"/>
          </p:nvPr>
        </p:nvSpPr>
        <p:spPr>
          <a:ln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sp>
      <p:sp>
        <p:nvSpPr>
          <p:cNvPr id="19459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19460" name="Pladsholder til diasnumm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/>
            <a:fld id="{D8E4DD2B-77F0-4188-9698-6D70E5CE7E70}" type="slidenum">
              <a:rPr lang="zh-CN" altLang="da-DK" sz="1200">
                <a:ea typeface="MS PGothic" panose="020B0600070205080204" pitchFamily="34" charset="-128"/>
              </a:rPr>
              <a:pPr algn="r"/>
              <a:t>16</a:t>
            </a:fld>
            <a:endParaRPr lang="da-DK" altLang="zh-CN" sz="1200"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437087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EC631C8-D6B3-43B5-B71E-C46AA6D71736}" type="slidenum">
              <a:rPr lang="en-US" altLang="zh-CN">
                <a:solidFill>
                  <a:srgbClr val="000000"/>
                </a:solidFill>
              </a:rPr>
              <a:pPr/>
              <a:t>18</a:t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0493812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ACF9FE5-378A-4D34-85E9-643BA2C86687}" type="slidenum">
              <a:rPr lang="en-US" altLang="zh-CN">
                <a:solidFill>
                  <a:srgbClr val="000000"/>
                </a:solidFill>
              </a:rPr>
              <a:pPr/>
              <a:t>19</a:t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2041479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914404A-A73B-4328-9979-73C7C7114DD3}" type="slidenum">
              <a:rPr lang="en-US" altLang="zh-CN">
                <a:solidFill>
                  <a:srgbClr val="000000"/>
                </a:solidFill>
              </a:rPr>
              <a:pPr/>
              <a:t>20</a:t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1257584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F03FCE-6718-470B-A278-8673567C5B1F}" type="slidenum">
              <a:rPr lang="en-US" altLang="zh-CN">
                <a:solidFill>
                  <a:srgbClr val="000000"/>
                </a:solidFill>
              </a:rPr>
              <a:pPr/>
              <a:t>21</a:t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8430344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895B96F-65B7-40ED-AEA1-0D23772D6CCF}" type="slidenum">
              <a:rPr lang="en-US" altLang="zh-CN">
                <a:solidFill>
                  <a:srgbClr val="000000"/>
                </a:solidFill>
              </a:rPr>
              <a:pPr/>
              <a:t>22</a:t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5547735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2807E2-F43E-42BF-B773-4CC7362DF504}" type="slidenum">
              <a:rPr lang="en-US" altLang="zh-CN">
                <a:solidFill>
                  <a:srgbClr val="000000"/>
                </a:solidFill>
              </a:rPr>
              <a:pPr/>
              <a:t>23</a:t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0768961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91469-C453-4297-9CE4-41AC29BFFD13}" type="datetimeFigureOut">
              <a:rPr lang="zh-CN" altLang="en-US" smtClean="0"/>
              <a:t>2014/12/22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7204F-0B39-4740-9BE7-DF2FD0BC6797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Picture 9" descr="01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0" descr="2-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91469-C453-4297-9CE4-41AC29BFFD13}" type="datetimeFigureOut">
              <a:rPr lang="zh-CN" altLang="en-US" smtClean="0"/>
              <a:t>2014/12/22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zh-CN" altLang="en-US" smtClean="0"/>
              <a:t>第 </a:t>
            </a:r>
            <a:fld id="{CE29901D-EDED-41A1-8FAD-1BAFAD3912C4}" type="slidenum">
              <a:rPr lang="zh-CN" altLang="en-US" smtClean="0"/>
              <a:pPr>
                <a:defRPr/>
              </a:pPr>
              <a:t>‹#›</a:t>
            </a:fld>
            <a:r>
              <a:rPr lang="zh-CN" altLang="en-US" smtClean="0"/>
              <a:t> 页</a:t>
            </a:r>
            <a:endParaRPr lang="zh-CN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91469-C453-4297-9CE4-41AC29BFFD13}" type="datetimeFigureOut">
              <a:rPr lang="zh-CN" altLang="en-US" smtClean="0"/>
              <a:t>2014/12/22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zh-CN" altLang="en-US" smtClean="0"/>
              <a:t>第 </a:t>
            </a:r>
            <a:fld id="{646D9907-27EF-4791-A005-06AB01820A14}" type="slidenum">
              <a:rPr lang="zh-CN" altLang="en-US" smtClean="0"/>
              <a:pPr>
                <a:defRPr/>
              </a:pPr>
              <a:t>‹#›</a:t>
            </a:fld>
            <a:r>
              <a:rPr lang="zh-CN" altLang="en-US" smtClean="0"/>
              <a:t> 页</a:t>
            </a:r>
            <a:endParaRPr lang="zh-CN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图示或组织结构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642" y="274638"/>
            <a:ext cx="8228717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8697510"/>
      </p:ext>
    </p:extLst>
  </p:cSld>
  <p:clrMapOvr>
    <a:masterClrMapping/>
  </p:clrMapOvr>
  <p:transition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b-NO" smtClean="0"/>
              <a:t>Click to edit Master title style</a:t>
            </a:r>
            <a:endParaRPr lang="nb-N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smtClean="0"/>
              <a:t>Click to edit Master subtitle style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92A6F0-8A29-43EF-A6CE-B0AAFA85407E}" type="datetime1">
              <a:rPr lang="nb-NO"/>
              <a:pPr>
                <a:defRPr/>
              </a:pPr>
              <a:t>22.12.2014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E1573-B678-44EB-80A8-B158A93B1DFF}" type="slidenum">
              <a:rPr lang="nb-NO" altLang="zh-CN"/>
              <a:pPr/>
              <a:t>‹#›</a:t>
            </a:fld>
            <a:endParaRPr lang="nb-NO" altLang="zh-CN"/>
          </a:p>
        </p:txBody>
      </p:sp>
    </p:spTree>
    <p:extLst>
      <p:ext uri="{BB962C8B-B14F-4D97-AF65-F5344CB8AC3E}">
        <p14:creationId xmlns:p14="http://schemas.microsoft.com/office/powerpoint/2010/main" val="42328452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Click to edit Master title style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92A6F0-8A29-43EF-A6CE-B0AAFA85407E}" type="datetime1">
              <a:rPr lang="nb-NO"/>
              <a:pPr>
                <a:defRPr/>
              </a:pPr>
              <a:t>22.12.2014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48FEF6-3C00-4407-A334-517957DA49F8}" type="slidenum">
              <a:rPr lang="nb-NO" altLang="zh-CN"/>
              <a:pPr/>
              <a:t>‹#›</a:t>
            </a:fld>
            <a:endParaRPr lang="nb-NO" altLang="zh-CN"/>
          </a:p>
        </p:txBody>
      </p:sp>
    </p:spTree>
    <p:extLst>
      <p:ext uri="{BB962C8B-B14F-4D97-AF65-F5344CB8AC3E}">
        <p14:creationId xmlns:p14="http://schemas.microsoft.com/office/powerpoint/2010/main" val="27525606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 smtClean="0"/>
              <a:t>Click to edit Master title style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92A6F0-8A29-43EF-A6CE-B0AAFA85407E}" type="datetime1">
              <a:rPr lang="nb-NO"/>
              <a:pPr>
                <a:defRPr/>
              </a:pPr>
              <a:t>22.12.2014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67559D-5E23-48E3-A2C1-C2D3C097219C}" type="slidenum">
              <a:rPr lang="nb-NO" altLang="zh-CN"/>
              <a:pPr/>
              <a:t>‹#›</a:t>
            </a:fld>
            <a:endParaRPr lang="nb-NO" altLang="zh-CN"/>
          </a:p>
        </p:txBody>
      </p:sp>
    </p:spTree>
    <p:extLst>
      <p:ext uri="{BB962C8B-B14F-4D97-AF65-F5344CB8AC3E}">
        <p14:creationId xmlns:p14="http://schemas.microsoft.com/office/powerpoint/2010/main" val="19801982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Click to edit Master title style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nb-N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nb-NO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92A6F0-8A29-43EF-A6CE-B0AAFA85407E}" type="datetime1">
              <a:rPr lang="nb-NO"/>
              <a:pPr>
                <a:defRPr/>
              </a:pPr>
              <a:t>22.12.2014</a:t>
            </a:fld>
            <a:endParaRPr lang="nb-NO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BA66C0-16A7-4BB1-9C20-B0F0FE9E7396}" type="slidenum">
              <a:rPr lang="nb-NO" altLang="zh-CN"/>
              <a:pPr/>
              <a:t>‹#›</a:t>
            </a:fld>
            <a:endParaRPr lang="nb-NO" altLang="zh-CN"/>
          </a:p>
        </p:txBody>
      </p:sp>
    </p:spTree>
    <p:extLst>
      <p:ext uri="{BB962C8B-B14F-4D97-AF65-F5344CB8AC3E}">
        <p14:creationId xmlns:p14="http://schemas.microsoft.com/office/powerpoint/2010/main" val="275497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 smtClean="0"/>
              <a:t>Click to edit Master title style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nb-N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nb-NO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92A6F0-8A29-43EF-A6CE-B0AAFA85407E}" type="datetime1">
              <a:rPr lang="nb-NO"/>
              <a:pPr>
                <a:defRPr/>
              </a:pPr>
              <a:t>22.12.2014</a:t>
            </a:fld>
            <a:endParaRPr lang="nb-NO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02D39F-719E-4FF8-91A6-FE30556F4E33}" type="slidenum">
              <a:rPr lang="nb-NO" altLang="zh-CN"/>
              <a:pPr/>
              <a:t>‹#›</a:t>
            </a:fld>
            <a:endParaRPr lang="nb-NO" altLang="zh-CN"/>
          </a:p>
        </p:txBody>
      </p:sp>
    </p:spTree>
    <p:extLst>
      <p:ext uri="{BB962C8B-B14F-4D97-AF65-F5344CB8AC3E}">
        <p14:creationId xmlns:p14="http://schemas.microsoft.com/office/powerpoint/2010/main" val="23558068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Click to edit Master title style</a:t>
            </a:r>
            <a:endParaRPr lang="nb-NO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92A6F0-8A29-43EF-A6CE-B0AAFA85407E}" type="datetime1">
              <a:rPr lang="nb-NO"/>
              <a:pPr>
                <a:defRPr/>
              </a:pPr>
              <a:t>22.12.2014</a:t>
            </a:fld>
            <a:endParaRPr lang="nb-NO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2EFD21-5180-476B-97A0-ABCC69EC5E0C}" type="slidenum">
              <a:rPr lang="nb-NO" altLang="zh-CN"/>
              <a:pPr/>
              <a:t>‹#›</a:t>
            </a:fld>
            <a:endParaRPr lang="nb-NO" altLang="zh-CN"/>
          </a:p>
        </p:txBody>
      </p:sp>
    </p:spTree>
    <p:extLst>
      <p:ext uri="{BB962C8B-B14F-4D97-AF65-F5344CB8AC3E}">
        <p14:creationId xmlns:p14="http://schemas.microsoft.com/office/powerpoint/2010/main" val="31750169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92A6F0-8A29-43EF-A6CE-B0AAFA85407E}" type="datetime1">
              <a:rPr lang="nb-NO"/>
              <a:pPr>
                <a:defRPr/>
              </a:pPr>
              <a:t>22.12.2014</a:t>
            </a:fld>
            <a:endParaRPr lang="nb-NO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855E3D-1BEB-4B73-967D-CF79ECABE777}" type="slidenum">
              <a:rPr lang="nb-NO" altLang="zh-CN"/>
              <a:pPr/>
              <a:t>‹#›</a:t>
            </a:fld>
            <a:endParaRPr lang="nb-NO" altLang="zh-CN"/>
          </a:p>
        </p:txBody>
      </p:sp>
    </p:spTree>
    <p:extLst>
      <p:ext uri="{BB962C8B-B14F-4D97-AF65-F5344CB8AC3E}">
        <p14:creationId xmlns:p14="http://schemas.microsoft.com/office/powerpoint/2010/main" val="22085746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91469-C453-4297-9CE4-41AC29BFFD13}" type="datetimeFigureOut">
              <a:rPr lang="zh-CN" altLang="en-US" smtClean="0"/>
              <a:t>2014/12/22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7204F-0B39-4740-9BE7-DF2FD0BC679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Click to edit Master title style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nb-N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92A6F0-8A29-43EF-A6CE-B0AAFA85407E}" type="datetime1">
              <a:rPr lang="nb-NO"/>
              <a:pPr>
                <a:defRPr/>
              </a:pPr>
              <a:t>22.12.2014</a:t>
            </a:fld>
            <a:endParaRPr lang="nb-NO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19C2CA-9F17-41D9-90AB-AB0C1C12E132}" type="slidenum">
              <a:rPr lang="nb-NO" altLang="zh-CN"/>
              <a:pPr/>
              <a:t>‹#›</a:t>
            </a:fld>
            <a:endParaRPr lang="nb-NO" altLang="zh-CN"/>
          </a:p>
        </p:txBody>
      </p:sp>
    </p:spTree>
    <p:extLst>
      <p:ext uri="{BB962C8B-B14F-4D97-AF65-F5344CB8AC3E}">
        <p14:creationId xmlns:p14="http://schemas.microsoft.com/office/powerpoint/2010/main" val="22890559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Click to edit Master title style</a:t>
            </a:r>
            <a:endParaRPr lang="nb-N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b-NO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92A6F0-8A29-43EF-A6CE-B0AAFA85407E}" type="datetime1">
              <a:rPr lang="nb-NO"/>
              <a:pPr>
                <a:defRPr/>
              </a:pPr>
              <a:t>22.12.2014</a:t>
            </a:fld>
            <a:endParaRPr lang="nb-NO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AC636E-C09A-4AF4-A138-00E14C04E73D}" type="slidenum">
              <a:rPr lang="nb-NO" altLang="zh-CN"/>
              <a:pPr/>
              <a:t>‹#›</a:t>
            </a:fld>
            <a:endParaRPr lang="nb-NO" altLang="zh-CN"/>
          </a:p>
        </p:txBody>
      </p:sp>
    </p:spTree>
    <p:extLst>
      <p:ext uri="{BB962C8B-B14F-4D97-AF65-F5344CB8AC3E}">
        <p14:creationId xmlns:p14="http://schemas.microsoft.com/office/powerpoint/2010/main" val="32367507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Click to edit Master title style</a:t>
            </a:r>
            <a:endParaRPr lang="nb-N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92A6F0-8A29-43EF-A6CE-B0AAFA85407E}" type="datetime1">
              <a:rPr lang="nb-NO"/>
              <a:pPr>
                <a:defRPr/>
              </a:pPr>
              <a:t>22.12.2014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2E1C72-DACD-4B74-AA23-189A15DCCB5C}" type="slidenum">
              <a:rPr lang="nb-NO" altLang="zh-CN"/>
              <a:pPr/>
              <a:t>‹#›</a:t>
            </a:fld>
            <a:endParaRPr lang="nb-NO" altLang="zh-CN"/>
          </a:p>
        </p:txBody>
      </p:sp>
    </p:spTree>
    <p:extLst>
      <p:ext uri="{BB962C8B-B14F-4D97-AF65-F5344CB8AC3E}">
        <p14:creationId xmlns:p14="http://schemas.microsoft.com/office/powerpoint/2010/main" val="333106911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b-NO" smtClean="0"/>
              <a:t>Click to edit Master title style</a:t>
            </a:r>
            <a:endParaRPr lang="nb-N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92A6F0-8A29-43EF-A6CE-B0AAFA85407E}" type="datetime1">
              <a:rPr lang="nb-NO"/>
              <a:pPr>
                <a:defRPr/>
              </a:pPr>
              <a:t>22.12.2014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9496CC-554C-4D1B-AFEB-73EFC3556FBD}" type="slidenum">
              <a:rPr lang="nb-NO" altLang="zh-CN"/>
              <a:pPr/>
              <a:t>‹#›</a:t>
            </a:fld>
            <a:endParaRPr lang="nb-NO" altLang="zh-CN"/>
          </a:p>
        </p:txBody>
      </p:sp>
    </p:spTree>
    <p:extLst>
      <p:ext uri="{BB962C8B-B14F-4D97-AF65-F5344CB8AC3E}">
        <p14:creationId xmlns:p14="http://schemas.microsoft.com/office/powerpoint/2010/main" val="427565435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08" charset="0"/>
              </a:defRPr>
            </a:lvl1pPr>
          </a:lstStyle>
          <a:p>
            <a:pPr defTabSz="457200"/>
            <a:fld id="{E9660A4A-EBC5-4557-88CD-30118BA38056}" type="datetime1">
              <a:rPr lang="en-US">
                <a:solidFill>
                  <a:prstClr val="black"/>
                </a:solidFill>
                <a:ea typeface="ＭＳ Ｐゴシック" pitchFamily="-108" charset="-128"/>
              </a:rPr>
              <a:pPr defTabSz="457200"/>
              <a:t>12/22/2014</a:t>
            </a:fld>
            <a:endParaRPr lang="en-US">
              <a:solidFill>
                <a:prstClr val="black"/>
              </a:solidFill>
              <a:ea typeface="ＭＳ Ｐゴシック" pitchFamily="-108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 defTabSz="457200"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08" charset="0"/>
              </a:defRPr>
            </a:lvl1pPr>
          </a:lstStyle>
          <a:p>
            <a:fld id="{85E1ADBF-E532-468A-98AB-DC9FDBC89715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115875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77862"/>
          </a:xfrm>
          <a:prstGeom prst="rect">
            <a:avLst/>
          </a:prstGeom>
        </p:spPr>
        <p:txBody>
          <a:bodyPr/>
          <a:lstStyle>
            <a:lvl1pPr algn="l">
              <a:defRPr sz="28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 algn="l">
              <a:defRPr sz="1800"/>
            </a:lvl1pPr>
            <a:lvl2pPr algn="l">
              <a:defRPr sz="1600"/>
            </a:lvl2pPr>
            <a:lvl3pPr algn="l">
              <a:defRPr sz="1400"/>
            </a:lvl3pPr>
            <a:lvl4pPr algn="l">
              <a:defRPr sz="1200"/>
            </a:lvl4pPr>
            <a:lvl5pPr algn="l">
              <a:defRPr sz="12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Calibri" pitchFamily="-108" charset="0"/>
              </a:defRPr>
            </a:lvl1pPr>
          </a:lstStyle>
          <a:p>
            <a:pPr defTabSz="457200"/>
            <a:fld id="{7D3F1FD4-6FB8-458E-B2D0-69FAF3F4E94C}" type="datetime1">
              <a:rPr lang="en-US" smtClean="0">
                <a:solidFill>
                  <a:prstClr val="black"/>
                </a:solidFill>
                <a:ea typeface="ＭＳ Ｐゴシック" pitchFamily="-108" charset="-128"/>
              </a:rPr>
              <a:pPr defTabSz="457200"/>
              <a:t>12/22/2014</a:t>
            </a:fld>
            <a:endParaRPr lang="en-US">
              <a:solidFill>
                <a:prstClr val="black"/>
              </a:solidFill>
              <a:ea typeface="ＭＳ Ｐゴシック" pitchFamily="-108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>
                <a:latin typeface="+mn-lt"/>
                <a:ea typeface="+mn-ea"/>
                <a:cs typeface="+mn-cs"/>
              </a:defRPr>
            </a:lvl1pPr>
          </a:lstStyle>
          <a:p>
            <a:pPr defTabSz="457200"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Calibri" pitchFamily="-108" charset="0"/>
              </a:defRPr>
            </a:lvl1pPr>
          </a:lstStyle>
          <a:p>
            <a:fld id="{6B8A9B68-F57C-4A12-A664-ECB379DACAB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868405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77862"/>
          </a:xfrm>
          <a:prstGeom prst="rect">
            <a:avLst/>
          </a:prstGeom>
        </p:spPr>
        <p:txBody>
          <a:bodyPr/>
          <a:lstStyle>
            <a:lvl1pPr algn="l">
              <a:defRPr sz="280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 algn="l">
              <a:defRPr sz="1800"/>
            </a:lvl1pPr>
            <a:lvl2pPr algn="l">
              <a:defRPr sz="1600"/>
            </a:lvl2pPr>
            <a:lvl3pPr algn="l">
              <a:defRPr sz="1400"/>
            </a:lvl3pPr>
            <a:lvl4pPr algn="l">
              <a:defRPr sz="1200"/>
            </a:lvl4pPr>
            <a:lvl5pPr algn="l">
              <a:defRPr sz="12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Calibri" pitchFamily="-108" charset="0"/>
              </a:defRPr>
            </a:lvl1pPr>
          </a:lstStyle>
          <a:p>
            <a:pPr defTabSz="457200"/>
            <a:fld id="{7D3F1FD4-6FB8-458E-B2D0-69FAF3F4E94C}" type="datetime1">
              <a:rPr lang="en-US" smtClean="0">
                <a:solidFill>
                  <a:prstClr val="black"/>
                </a:solidFill>
                <a:ea typeface="ＭＳ Ｐゴシック" pitchFamily="-108" charset="-128"/>
              </a:rPr>
              <a:pPr defTabSz="457200"/>
              <a:t>12/22/2014</a:t>
            </a:fld>
            <a:endParaRPr lang="en-US">
              <a:solidFill>
                <a:prstClr val="black"/>
              </a:solidFill>
              <a:ea typeface="ＭＳ Ｐゴシック" pitchFamily="-108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>
                <a:latin typeface="+mn-lt"/>
                <a:ea typeface="+mn-ea"/>
                <a:cs typeface="+mn-cs"/>
              </a:defRPr>
            </a:lvl1pPr>
          </a:lstStyle>
          <a:p>
            <a:pPr defTabSz="457200"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Calibri" pitchFamily="-108" charset="0"/>
              </a:defRPr>
            </a:lvl1pPr>
          </a:lstStyle>
          <a:p>
            <a:fld id="{6B8A9B68-F57C-4A12-A664-ECB379DACAB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124243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08" charset="0"/>
              </a:defRPr>
            </a:lvl1pPr>
          </a:lstStyle>
          <a:p>
            <a:pPr defTabSz="457200"/>
            <a:fld id="{7CE6F3C6-BDE3-4D1D-B7E9-0FD5CABEDC9E}" type="datetime1">
              <a:rPr lang="en-US">
                <a:solidFill>
                  <a:prstClr val="black"/>
                </a:solidFill>
                <a:ea typeface="ＭＳ Ｐゴシック" pitchFamily="-108" charset="-128"/>
              </a:rPr>
              <a:pPr defTabSz="457200"/>
              <a:t>12/22/2014</a:t>
            </a:fld>
            <a:endParaRPr lang="en-US">
              <a:solidFill>
                <a:prstClr val="black"/>
              </a:solidFill>
              <a:ea typeface="ＭＳ Ｐゴシック" pitchFamily="-108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 defTabSz="457200"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08" charset="0"/>
              </a:defRPr>
            </a:lvl1pPr>
          </a:lstStyle>
          <a:p>
            <a:fld id="{B8D4D205-02E6-4A27-A6AE-AA43A4D14399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244664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08" charset="0"/>
              </a:defRPr>
            </a:lvl1pPr>
          </a:lstStyle>
          <a:p>
            <a:pPr defTabSz="457200"/>
            <a:fld id="{04A9BB83-D477-47EF-A35A-ADD6E195C42F}" type="datetime1">
              <a:rPr lang="en-US">
                <a:solidFill>
                  <a:prstClr val="black"/>
                </a:solidFill>
                <a:ea typeface="ＭＳ Ｐゴシック" pitchFamily="-108" charset="-128"/>
              </a:rPr>
              <a:pPr defTabSz="457200"/>
              <a:t>12/22/2014</a:t>
            </a:fld>
            <a:endParaRPr lang="en-US">
              <a:solidFill>
                <a:prstClr val="black"/>
              </a:solidFill>
              <a:ea typeface="ＭＳ Ｐゴシック" pitchFamily="-108" charset="-128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 defTabSz="457200"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08" charset="0"/>
              </a:defRPr>
            </a:lvl1pPr>
          </a:lstStyle>
          <a:p>
            <a:fld id="{D50A6338-7960-4F3F-AF87-FEAB6198A936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221402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08" charset="0"/>
              </a:defRPr>
            </a:lvl1pPr>
          </a:lstStyle>
          <a:p>
            <a:pPr defTabSz="457200"/>
            <a:fld id="{8759A2A5-17AA-4C94-AD8C-FE8D5919D658}" type="datetime1">
              <a:rPr lang="en-US">
                <a:solidFill>
                  <a:prstClr val="black"/>
                </a:solidFill>
                <a:ea typeface="ＭＳ Ｐゴシック" pitchFamily="-108" charset="-128"/>
              </a:rPr>
              <a:pPr defTabSz="457200"/>
              <a:t>12/22/2014</a:t>
            </a:fld>
            <a:endParaRPr lang="en-US">
              <a:solidFill>
                <a:prstClr val="black"/>
              </a:solidFill>
              <a:ea typeface="ＭＳ Ｐゴシック" pitchFamily="-108" charset="-128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 defTabSz="457200"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08" charset="0"/>
              </a:defRPr>
            </a:lvl1pPr>
          </a:lstStyle>
          <a:p>
            <a:fld id="{52FC5453-DE37-4F6F-AC32-DEA39A1945A1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4646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91469-C453-4297-9CE4-41AC29BFFD13}" type="datetimeFigureOut">
              <a:rPr lang="zh-CN" altLang="en-US" smtClean="0"/>
              <a:t>2014/12/22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7204F-0B39-4740-9BE7-DF2FD0BC679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08" charset="0"/>
              </a:defRPr>
            </a:lvl1pPr>
          </a:lstStyle>
          <a:p>
            <a:pPr defTabSz="457200"/>
            <a:fld id="{6D497734-7E44-4037-ABF1-19115D497871}" type="datetime1">
              <a:rPr lang="en-US">
                <a:solidFill>
                  <a:prstClr val="black"/>
                </a:solidFill>
                <a:ea typeface="ＭＳ Ｐゴシック" pitchFamily="-108" charset="-128"/>
              </a:rPr>
              <a:pPr defTabSz="457200"/>
              <a:t>12/22/2014</a:t>
            </a:fld>
            <a:endParaRPr lang="en-US">
              <a:solidFill>
                <a:prstClr val="black"/>
              </a:solidFill>
              <a:ea typeface="ＭＳ Ｐゴシック" pitchFamily="-108" charset="-12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 defTabSz="457200"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08" charset="0"/>
              </a:defRPr>
            </a:lvl1pPr>
          </a:lstStyle>
          <a:p>
            <a:fld id="{A4E25597-5D2D-4684-A6B9-F7BA52F023CC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580184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08" charset="0"/>
              </a:defRPr>
            </a:lvl1pPr>
          </a:lstStyle>
          <a:p>
            <a:pPr defTabSz="457200"/>
            <a:fld id="{9A4633BE-F8FD-495A-A7E1-D87419055D98}" type="datetime1">
              <a:rPr lang="en-US">
                <a:solidFill>
                  <a:prstClr val="black"/>
                </a:solidFill>
                <a:ea typeface="ＭＳ Ｐゴシック" pitchFamily="-108" charset="-128"/>
              </a:rPr>
              <a:pPr defTabSz="457200"/>
              <a:t>12/22/2014</a:t>
            </a:fld>
            <a:endParaRPr lang="en-US">
              <a:solidFill>
                <a:prstClr val="black"/>
              </a:solidFill>
              <a:ea typeface="ＭＳ Ｐゴシック" pitchFamily="-108" charset="-128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 defTabSz="457200"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08" charset="0"/>
              </a:defRPr>
            </a:lvl1pPr>
          </a:lstStyle>
          <a:p>
            <a:fld id="{FCEC31AF-DADF-4BD8-A37F-475CD42AA459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80203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08" charset="0"/>
              </a:defRPr>
            </a:lvl1pPr>
          </a:lstStyle>
          <a:p>
            <a:pPr defTabSz="457200"/>
            <a:fld id="{C4477D30-767C-4C9D-89F0-1294E952CA4C}" type="datetime1">
              <a:rPr lang="en-US">
                <a:solidFill>
                  <a:prstClr val="black"/>
                </a:solidFill>
                <a:ea typeface="ＭＳ Ｐゴシック" pitchFamily="-108" charset="-128"/>
              </a:rPr>
              <a:pPr defTabSz="457200"/>
              <a:t>12/22/2014</a:t>
            </a:fld>
            <a:endParaRPr lang="en-US">
              <a:solidFill>
                <a:prstClr val="black"/>
              </a:solidFill>
              <a:ea typeface="ＭＳ Ｐゴシック" pitchFamily="-108" charset="-128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 defTabSz="457200"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08" charset="0"/>
              </a:defRPr>
            </a:lvl1pPr>
          </a:lstStyle>
          <a:p>
            <a:fld id="{EAA96D07-5E60-4B31-8438-F4C97B36E0DB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668762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08" charset="0"/>
              </a:defRPr>
            </a:lvl1pPr>
          </a:lstStyle>
          <a:p>
            <a:pPr defTabSz="457200"/>
            <a:fld id="{DF8976AD-A33A-4D2A-97E6-1FDB225897C9}" type="datetime1">
              <a:rPr lang="en-US">
                <a:solidFill>
                  <a:prstClr val="black"/>
                </a:solidFill>
                <a:ea typeface="ＭＳ Ｐゴシック" pitchFamily="-108" charset="-128"/>
              </a:rPr>
              <a:pPr defTabSz="457200"/>
              <a:t>12/22/2014</a:t>
            </a:fld>
            <a:endParaRPr lang="en-US">
              <a:solidFill>
                <a:prstClr val="black"/>
              </a:solidFill>
              <a:ea typeface="ＭＳ Ｐゴシック" pitchFamily="-108" charset="-128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 defTabSz="457200"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08" charset="0"/>
              </a:defRPr>
            </a:lvl1pPr>
          </a:lstStyle>
          <a:p>
            <a:fld id="{522D0AC1-7975-480C-B470-7B8A6C6F8557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104546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08" charset="0"/>
              </a:defRPr>
            </a:lvl1pPr>
          </a:lstStyle>
          <a:p>
            <a:pPr defTabSz="457200"/>
            <a:fld id="{B106D5F1-A1F0-4336-840D-0B663C59DC64}" type="datetime1">
              <a:rPr lang="en-US">
                <a:solidFill>
                  <a:prstClr val="black"/>
                </a:solidFill>
                <a:ea typeface="ＭＳ Ｐゴシック" pitchFamily="-108" charset="-128"/>
              </a:rPr>
              <a:pPr defTabSz="457200"/>
              <a:t>12/22/2014</a:t>
            </a:fld>
            <a:endParaRPr lang="en-US">
              <a:solidFill>
                <a:prstClr val="black"/>
              </a:solidFill>
              <a:ea typeface="ＭＳ Ｐゴシック" pitchFamily="-108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 defTabSz="457200"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08" charset="0"/>
              </a:defRPr>
            </a:lvl1pPr>
          </a:lstStyle>
          <a:p>
            <a:fld id="{C74B1952-8E42-4C9A-B1D6-C6B71F8F875A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184301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08" charset="0"/>
              </a:defRPr>
            </a:lvl1pPr>
          </a:lstStyle>
          <a:p>
            <a:pPr defTabSz="457200"/>
            <a:fld id="{95313BED-5487-4393-A55C-51F5CE6941E7}" type="datetime1">
              <a:rPr lang="en-US">
                <a:solidFill>
                  <a:prstClr val="black"/>
                </a:solidFill>
                <a:ea typeface="ＭＳ Ｐゴシック" pitchFamily="-108" charset="-128"/>
              </a:rPr>
              <a:pPr defTabSz="457200"/>
              <a:t>12/22/2014</a:t>
            </a:fld>
            <a:endParaRPr lang="en-US">
              <a:solidFill>
                <a:prstClr val="black"/>
              </a:solidFill>
              <a:ea typeface="ＭＳ Ｐゴシック" pitchFamily="-108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 defTabSz="457200"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08" charset="0"/>
              </a:defRPr>
            </a:lvl1pPr>
          </a:lstStyle>
          <a:p>
            <a:fld id="{6B85ABA5-62CC-4AC1-AE72-A0A5B5BE7558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205372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B1FC83-56DA-4A96-9298-23AAF37138FB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047044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658A58-C943-42D5-8EFC-0B0048D03989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508155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336911-342B-4F90-93AC-E0495104B387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131739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D958BE-EDF0-4DFC-AFB6-E692B4C3EE6D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8828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91469-C453-4297-9CE4-41AC29BFFD13}" type="datetimeFigureOut">
              <a:rPr lang="zh-CN" altLang="en-US" smtClean="0"/>
              <a:t>2014/12/22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zh-CN" altLang="en-US" smtClean="0"/>
              <a:t>第 </a:t>
            </a:r>
            <a:fld id="{A3388B8A-AD86-4E5A-8EF1-F0A2B9CB74F0}" type="slidenum">
              <a:rPr lang="zh-CN" altLang="en-US" smtClean="0"/>
              <a:pPr>
                <a:defRPr/>
              </a:pPr>
              <a:t>‹#›</a:t>
            </a:fld>
            <a:r>
              <a:rPr lang="zh-CN" altLang="en-US" smtClean="0"/>
              <a:t> 页</a:t>
            </a:r>
            <a:endParaRPr lang="zh-CN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FA855D-208D-4A04-8534-C8FD53A32B5C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029389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090E6C-2D7C-4AB7-9C3C-A0CCF269EB03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309800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7EADEA-B977-46D1-AB3E-C8300C3CFD4B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84609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571932-8D53-4002-9F41-4AD15719A8FD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772908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143745-C213-46E7-8E8F-668759F72A60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445740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5FD153-175B-499D-ABE8-8BA84C94EEDF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296482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F308CB-C0A2-4CB4-9058-BAA6759625D5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963317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66714-2674-4B81-913D-D82F31896798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3D111-EA0E-4985-9B7C-7CB22BE0773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257527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1143000"/>
          </a:xfrm>
        </p:spPr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66714-2674-4B81-913D-D82F31896798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3D111-EA0E-4985-9B7C-7CB22BE0773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矩形 5"/>
          <p:cNvSpPr/>
          <p:nvPr userDrawn="1"/>
        </p:nvSpPr>
        <p:spPr>
          <a:xfrm>
            <a:off x="0" y="0"/>
            <a:ext cx="9144000" cy="62068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371430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66714-2674-4B81-913D-D82F31896798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3D111-EA0E-4985-9B7C-7CB22BE0773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3127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91469-C453-4297-9CE4-41AC29BFFD13}" type="datetimeFigureOut">
              <a:rPr lang="zh-CN" altLang="en-US" smtClean="0"/>
              <a:t>2014/12/22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zh-CN" altLang="en-US" smtClean="0"/>
              <a:t>第 </a:t>
            </a:r>
            <a:fld id="{5454A517-FC5D-4A25-8EE0-ED7B644190E9}" type="slidenum">
              <a:rPr lang="zh-CN" altLang="en-US" smtClean="0"/>
              <a:pPr>
                <a:defRPr/>
              </a:pPr>
              <a:t>‹#›</a:t>
            </a:fld>
            <a:r>
              <a:rPr lang="zh-CN" altLang="en-US" smtClean="0"/>
              <a:t> 页</a:t>
            </a:r>
            <a:endParaRPr lang="zh-CN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66714-2674-4B81-913D-D82F31896798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3D111-EA0E-4985-9B7C-7CB22BE0773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71525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66714-2674-4B81-913D-D82F31896798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3D111-EA0E-4985-9B7C-7CB22BE0773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151765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66714-2674-4B81-913D-D82F31896798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3D111-EA0E-4985-9B7C-7CB22BE0773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404554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66714-2674-4B81-913D-D82F31896798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3D111-EA0E-4985-9B7C-7CB22BE0773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421969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66714-2674-4B81-913D-D82F31896798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3D111-EA0E-4985-9B7C-7CB22BE0773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矩形 4"/>
          <p:cNvSpPr/>
          <p:nvPr userDrawn="1"/>
        </p:nvSpPr>
        <p:spPr>
          <a:xfrm>
            <a:off x="3946" y="-51325"/>
            <a:ext cx="9140054" cy="706827"/>
          </a:xfrm>
          <a:prstGeom prst="rect">
            <a:avLst/>
          </a:prstGeom>
          <a:solidFill>
            <a:srgbClr val="9B743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" name="椭圆 5"/>
          <p:cNvSpPr/>
          <p:nvPr userDrawn="1"/>
        </p:nvSpPr>
        <p:spPr>
          <a:xfrm>
            <a:off x="894850" y="585521"/>
            <a:ext cx="468052" cy="468000"/>
          </a:xfrm>
          <a:prstGeom prst="ellipse">
            <a:avLst/>
          </a:prstGeom>
          <a:solidFill>
            <a:srgbClr val="D1B48C"/>
          </a:solidFill>
          <a:ln>
            <a:solidFill>
              <a:schemeClr val="bg1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椭圆 6"/>
          <p:cNvSpPr/>
          <p:nvPr userDrawn="1"/>
        </p:nvSpPr>
        <p:spPr>
          <a:xfrm>
            <a:off x="3946" y="26340"/>
            <a:ext cx="1080000" cy="1080000"/>
          </a:xfrm>
          <a:prstGeom prst="ellipse">
            <a:avLst/>
          </a:prstGeom>
          <a:blipFill dpi="0" rotWithShape="1">
            <a:blip r:embed="rId2"/>
            <a:srcRect/>
            <a:tile tx="-177800" ty="-158750" sx="100000" sy="100000" flip="none" algn="tl"/>
          </a:blipFill>
          <a:ln>
            <a:solidFill>
              <a:schemeClr val="bg1"/>
            </a:solidFill>
            <a:prstDash val="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78027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66714-2674-4B81-913D-D82F31896798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3D111-EA0E-4985-9B7C-7CB22BE0773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786705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66714-2674-4B81-913D-D82F31896798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3D111-EA0E-4985-9B7C-7CB22BE0773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229331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66714-2674-4B81-913D-D82F31896798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3D111-EA0E-4985-9B7C-7CB22BE0773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423907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66714-2674-4B81-913D-D82F31896798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3D111-EA0E-4985-9B7C-7CB22BE0773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00149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714380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91469-C453-4297-9CE4-41AC29BFFD13}" type="datetimeFigureOut">
              <a:rPr lang="zh-CN" altLang="en-US" smtClean="0"/>
              <a:t>2014/12/22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zh-CN" altLang="en-US" smtClean="0"/>
              <a:t>第 </a:t>
            </a:r>
            <a:fld id="{DD969240-5698-4DE0-A7FC-974C2D9FE511}" type="slidenum">
              <a:rPr lang="zh-CN" altLang="en-US" smtClean="0"/>
              <a:pPr>
                <a:defRPr/>
              </a:pPr>
              <a:t>‹#›</a:t>
            </a:fld>
            <a:r>
              <a:rPr lang="zh-CN" altLang="en-US" smtClean="0"/>
              <a:t> 页</a:t>
            </a:r>
            <a:endParaRPr lang="zh-CN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91469-C453-4297-9CE4-41AC29BFFD13}" type="datetimeFigureOut">
              <a:rPr lang="zh-CN" altLang="en-US" smtClean="0"/>
              <a:t>2014/12/22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zh-CN" altLang="en-US" smtClean="0"/>
              <a:t>第 </a:t>
            </a:r>
            <a:fld id="{A49E217F-1B88-46D4-B81D-917F21C34834}" type="slidenum">
              <a:rPr lang="zh-CN" altLang="en-US" smtClean="0"/>
              <a:pPr>
                <a:defRPr/>
              </a:pPr>
              <a:t>‹#›</a:t>
            </a:fld>
            <a:r>
              <a:rPr lang="zh-CN" altLang="en-US" smtClean="0"/>
              <a:t> 页</a:t>
            </a:r>
            <a:endParaRPr lang="zh-CN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91469-C453-4297-9CE4-41AC29BFFD13}" type="datetimeFigureOut">
              <a:rPr lang="zh-CN" altLang="en-US" smtClean="0"/>
              <a:t>2014/12/22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zh-CN" altLang="en-US" smtClean="0"/>
              <a:t>第 </a:t>
            </a:r>
            <a:fld id="{8A864E38-C968-4D9B-B31E-EF222C0AA695}" type="slidenum">
              <a:rPr lang="zh-CN" altLang="en-US" smtClean="0"/>
              <a:pPr>
                <a:defRPr/>
              </a:pPr>
              <a:t>‹#›</a:t>
            </a:fld>
            <a:r>
              <a:rPr lang="zh-CN" altLang="en-US" smtClean="0"/>
              <a:t> 页</a:t>
            </a:r>
            <a:endParaRPr lang="zh-CN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91469-C453-4297-9CE4-41AC29BFFD13}" type="datetimeFigureOut">
              <a:rPr lang="zh-CN" altLang="en-US" smtClean="0"/>
              <a:t>2014/12/22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zh-CN" altLang="en-US" smtClean="0"/>
              <a:t>第 </a:t>
            </a:r>
            <a:fld id="{30E5159E-9887-4EB6-9BB1-512664B3599E}" type="slidenum">
              <a:rPr lang="zh-CN" altLang="en-US" smtClean="0"/>
              <a:pPr>
                <a:defRPr/>
              </a:pPr>
              <a:t>‹#›</a:t>
            </a:fld>
            <a:r>
              <a:rPr lang="zh-CN" altLang="en-US" smtClean="0"/>
              <a:t> 页</a:t>
            </a:r>
            <a:endParaRPr lang="zh-CN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slideLayout" Target="../slideLayouts/slideLayout58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D91469-C453-4297-9CE4-41AC29BFFD13}" type="datetimeFigureOut">
              <a:rPr lang="zh-CN" altLang="en-US" smtClean="0"/>
              <a:t>2014/12/22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47204F-0B39-4740-9BE7-DF2FD0BC6797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Picture 9" descr="2-2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2" descr="图片1副本"/>
          <p:cNvPicPr>
            <a:picLocks noChangeAspect="1" noChangeArrowheads="1"/>
          </p:cNvPicPr>
          <p:nvPr userDrawn="1"/>
        </p:nvPicPr>
        <p:blipFill>
          <a:blip r:embed="rId15">
            <a:lum contrast="-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979"/>
          <a:stretch>
            <a:fillRect/>
          </a:stretch>
        </p:blipFill>
        <p:spPr bwMode="auto">
          <a:xfrm>
            <a:off x="-144463" y="647700"/>
            <a:ext cx="9431338" cy="11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</p:sldLayoutIdLst>
  <p:transition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b-NO" altLang="zh-CN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b-NO" altLang="zh-CN" smtClean="0"/>
              <a:t>Click to edit Master text styles</a:t>
            </a:r>
          </a:p>
          <a:p>
            <a:pPr lvl="1"/>
            <a:r>
              <a:rPr lang="nb-NO" altLang="zh-CN" smtClean="0"/>
              <a:t>Second level</a:t>
            </a:r>
          </a:p>
          <a:p>
            <a:pPr lvl="2"/>
            <a:r>
              <a:rPr lang="nb-NO" altLang="zh-CN" smtClean="0"/>
              <a:t>Third level</a:t>
            </a:r>
          </a:p>
          <a:p>
            <a:pPr lvl="3"/>
            <a:r>
              <a:rPr lang="nb-NO" altLang="zh-CN" smtClean="0"/>
              <a:t>Fourth level</a:t>
            </a:r>
          </a:p>
          <a:p>
            <a:pPr lvl="4"/>
            <a:r>
              <a:rPr lang="nb-NO" altLang="zh-CN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defTabSz="457200">
              <a:defRPr/>
            </a:pPr>
            <a:fld id="{1792A6F0-8A29-43EF-A6CE-B0AAFA85407E}" type="datetime1">
              <a:rPr lang="nb-NO">
                <a:latin typeface="Calibri" panose="020F0502020204030204" pitchFamily="34" charset="0"/>
                <a:ea typeface="MS PGothic" panose="020B0600070205080204" pitchFamily="34" charset="-128"/>
              </a:rPr>
              <a:pPr defTabSz="457200">
                <a:defRPr/>
              </a:pPr>
              <a:t>22.12.2014</a:t>
            </a:fld>
            <a:endParaRPr lang="nb-NO"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defTabSz="457200">
              <a:defRPr/>
            </a:pPr>
            <a:endParaRPr lang="zh-CN" altLang="zh-CN"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defTabSz="457200"/>
            <a:fld id="{E82203A3-F553-45A1-BF9B-08169BC5E93B}" type="slidenum">
              <a:rPr lang="nb-NO" altLang="zh-CN" smtClean="0">
                <a:latin typeface="Calibri" panose="020F0502020204030204" pitchFamily="34" charset="0"/>
                <a:ea typeface="MS PGothic" panose="020B0600070205080204" pitchFamily="34" charset="-128"/>
              </a:rPr>
              <a:pPr defTabSz="457200"/>
              <a:t>‹#›</a:t>
            </a:fld>
            <a:endParaRPr lang="nb-NO" altLang="zh-CN" smtClean="0"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644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auto">
          <a:xfrm>
            <a:off x="0" y="3886200"/>
            <a:ext cx="9144000" cy="2381256"/>
          </a:xfrm>
          <a:prstGeom prst="rect">
            <a:avLst/>
          </a:prstGeom>
          <a:gradFill>
            <a:gsLst>
              <a:gs pos="61000">
                <a:schemeClr val="bg1">
                  <a:alpha val="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468313" y="6376988"/>
            <a:ext cx="1439862" cy="196850"/>
          </a:xfrm>
          <a:prstGeom prst="rect">
            <a:avLst/>
          </a:prstGeom>
          <a:noFill/>
        </p:spPr>
        <p:txBody>
          <a:bodyPr/>
          <a:lstStyle>
            <a:lvl1pPr eaLnBrk="0" hangingPunct="0">
              <a:defRPr i="1">
                <a:solidFill>
                  <a:schemeClr val="tx1"/>
                </a:solidFill>
                <a:latin typeface="Arial" charset="0"/>
                <a:ea typeface="华文细黑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charset="0"/>
                <a:ea typeface="华文细黑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charset="0"/>
                <a:ea typeface="华文细黑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charset="0"/>
                <a:ea typeface="华文细黑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charset="0"/>
                <a:ea typeface="华文细黑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  <a:ea typeface="华文细黑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  <a:ea typeface="华文细黑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  <a:ea typeface="华文细黑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  <a:ea typeface="华文细黑" pitchFamily="2" charset="-122"/>
              </a:defRPr>
            </a:lvl9pPr>
          </a:lstStyle>
          <a:p>
            <a:pPr defTabSz="457200"/>
            <a:r>
              <a:rPr lang="de-DE" altLang="en-US" smtClean="0">
                <a:solidFill>
                  <a:prstClr val="black"/>
                </a:solidFill>
              </a:rPr>
              <a:t>Page </a:t>
            </a:r>
            <a:r>
              <a:rPr lang="de-DE" altLang="en-US" smtClean="0">
                <a:solidFill>
                  <a:prstClr val="black"/>
                </a:solidFill>
                <a:sym typeface="MS UI Gothic" pitchFamily="34" charset="-128"/>
              </a:rPr>
              <a:t></a:t>
            </a:r>
            <a:r>
              <a:rPr lang="de-DE" altLang="en-US" smtClean="0">
                <a:solidFill>
                  <a:prstClr val="black"/>
                </a:solidFill>
              </a:rPr>
              <a:t> </a:t>
            </a:r>
            <a:fld id="{D6E970FA-4B2F-4E96-A170-EB98C03194C0}" type="slidenum">
              <a:rPr lang="zh-CN" alt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 altLang="zh-CN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9279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  <p:sldLayoutId id="2147483727" r:id="rId12"/>
  </p:sldLayoutIdLst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zh-CN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zh-CN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B25721A-1C67-43FB-859E-C28E22DD2DB8}" type="slidenum">
              <a:rPr lang="en-US" altLang="zh-CN" smtClean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pPr/>
              <a:t>‹#›</a:t>
            </a:fld>
            <a:endParaRPr lang="en-US" altLang="zh-CN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27574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ot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9F66714-2674-4B81-913D-D82F31896798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2014/12/22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9383D111-EA0E-4985-9B7C-7CB22BE07734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826219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  <p:sldLayoutId id="214748375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hyperlink" Target="http://weibo.com/dushubijippt" TargetMode="Externa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2.xml"/><Relationship Id="rId4" Type="http://schemas.openxmlformats.org/officeDocument/2006/relationships/image" Target="../media/image26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2.xml"/><Relationship Id="rId4" Type="http://schemas.openxmlformats.org/officeDocument/2006/relationships/image" Target="../media/image28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2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13" Type="http://schemas.openxmlformats.org/officeDocument/2006/relationships/image" Target="../media/image40.png"/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12" Type="http://schemas.openxmlformats.org/officeDocument/2006/relationships/image" Target="../media/image39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3.jpeg"/><Relationship Id="rId11" Type="http://schemas.openxmlformats.org/officeDocument/2006/relationships/image" Target="../media/image38.jpeg"/><Relationship Id="rId5" Type="http://schemas.openxmlformats.org/officeDocument/2006/relationships/image" Target="../media/image32.jpeg"/><Relationship Id="rId10" Type="http://schemas.openxmlformats.org/officeDocument/2006/relationships/image" Target="../media/image37.jpeg"/><Relationship Id="rId4" Type="http://schemas.openxmlformats.org/officeDocument/2006/relationships/image" Target="../media/image31.jpeg"/><Relationship Id="rId9" Type="http://schemas.openxmlformats.org/officeDocument/2006/relationships/image" Target="../media/image36.jpeg"/><Relationship Id="rId14" Type="http://schemas.openxmlformats.org/officeDocument/2006/relationships/hyperlink" Target="http://iloveppt.org/" TargetMode="Externa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4.emf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4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1124744"/>
            <a:ext cx="792088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最适合年终总结用的</a:t>
            </a:r>
            <a:r>
              <a:rPr lang="en-US" altLang="zh-CN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PPT</a:t>
            </a:r>
          </a:p>
          <a:p>
            <a:r>
              <a:rPr lang="zh-CN" altLang="en-US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流程图汇总</a:t>
            </a:r>
            <a:r>
              <a:rPr lang="en-US" altLang="zh-CN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69</a:t>
            </a:r>
            <a:r>
              <a:rPr lang="zh-CN" altLang="en-US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页</a:t>
            </a:r>
            <a:endParaRPr lang="en-US" altLang="zh-CN" sz="4400" b="1" dirty="0" smtClean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  <a:p>
            <a:endParaRPr lang="en-US" altLang="zh-CN" sz="3600" b="1" dirty="0" smtClean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  <a:p>
            <a:endParaRPr lang="en-US" altLang="zh-CN" sz="3600" b="1" dirty="0" smtClean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  <a:p>
            <a:endParaRPr lang="en-US" altLang="zh-CN" sz="3600" b="1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  <a:p>
            <a:endParaRPr lang="en-US" altLang="zh-CN" sz="4400" b="1" dirty="0" smtClean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  <a:p>
            <a:r>
              <a:rPr lang="en-US" altLang="zh-CN" sz="2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@</a:t>
            </a:r>
            <a:r>
              <a:rPr lang="zh-CN" altLang="en-US" sz="2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秋叶 整理</a:t>
            </a:r>
            <a:endParaRPr lang="en-US" altLang="zh-CN" sz="2400" b="1" dirty="0" smtClean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  <a:p>
            <a:endParaRPr lang="en-US" altLang="zh-CN" sz="2400" b="1" dirty="0" smtClean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  <a:p>
            <a:r>
              <a:rPr lang="zh-CN" altLang="en-US" sz="2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更多原创</a:t>
            </a:r>
            <a:r>
              <a:rPr lang="en-US" altLang="zh-CN" sz="2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PPT</a:t>
            </a:r>
            <a:r>
              <a:rPr lang="zh-CN" altLang="en-US" sz="2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免费分享请去</a:t>
            </a:r>
            <a:endParaRPr lang="en-US" altLang="zh-CN" sz="2400" b="1" dirty="0" smtClean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  <a:p>
            <a:r>
              <a:rPr lang="zh-CN" altLang="en-US" sz="20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微博</a:t>
            </a:r>
            <a:r>
              <a:rPr lang="en-US" altLang="zh-CN" sz="20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@</a:t>
            </a:r>
            <a:r>
              <a:rPr lang="zh-CN" altLang="en-US" sz="20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读书笔记</a:t>
            </a:r>
            <a:r>
              <a:rPr lang="en-US" altLang="zh-CN" sz="20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PPT </a:t>
            </a:r>
            <a:r>
              <a:rPr lang="zh-CN" altLang="en-US" sz="20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首页下载</a:t>
            </a:r>
            <a:endParaRPr lang="en-US" altLang="zh-CN" sz="2000" b="1" dirty="0" smtClean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  <a:p>
            <a:r>
              <a:rPr lang="en-US" altLang="zh-CN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hlinkClick r:id="rId2"/>
              </a:rPr>
              <a:t>http://</a:t>
            </a:r>
            <a:r>
              <a:rPr lang="en-US" altLang="zh-CN" sz="20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hlinkClick r:id="rId2"/>
              </a:rPr>
              <a:t>weibo.com/dushubijippt</a:t>
            </a:r>
            <a:r>
              <a:rPr lang="en-US" altLang="zh-CN" sz="20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 </a:t>
            </a:r>
            <a:endParaRPr lang="zh-CN" altLang="en-US" sz="2000" b="1" dirty="0" smtClean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  <p:pic>
        <p:nvPicPr>
          <p:cNvPr id="1026" name="Picture 2" descr="C:\Documents and Settings\Administrator\桌面\3D小人图片素材\PPT配图 (1)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717032"/>
            <a:ext cx="3533775" cy="2943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带标题的</a:t>
            </a:r>
            <a:r>
              <a:rPr lang="en-US" altLang="zh-CN" dirty="0" smtClean="0"/>
              <a:t>3</a:t>
            </a:r>
            <a:r>
              <a:rPr lang="zh-CN" altLang="en-US" dirty="0" smtClean="0"/>
              <a:t>色流程</a:t>
            </a: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zh-CN" altLang="en-US" smtClean="0"/>
              <a:t>第 </a:t>
            </a:r>
            <a:fld id="{DD969240-5698-4DE0-A7FC-974C2D9FE511}" type="slidenum">
              <a:rPr lang="zh-CN" altLang="en-US" smtClean="0"/>
              <a:pPr>
                <a:defRPr/>
              </a:pPr>
              <a:t>9</a:t>
            </a:fld>
            <a:r>
              <a:rPr lang="zh-CN" altLang="en-US" smtClean="0"/>
              <a:t> 页</a:t>
            </a:r>
            <a:endParaRPr lang="zh-CN" altLang="en-US"/>
          </a:p>
        </p:txBody>
      </p:sp>
      <p:sp>
        <p:nvSpPr>
          <p:cNvPr id="12" name="AutoShape 6"/>
          <p:cNvSpPr>
            <a:spLocks noChangeArrowheads="1"/>
          </p:cNvSpPr>
          <p:nvPr/>
        </p:nvSpPr>
        <p:spPr bwMode="ltGray">
          <a:xfrm>
            <a:off x="1281114" y="1928802"/>
            <a:ext cx="2057400" cy="52705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4F81BD">
                  <a:shade val="51000"/>
                  <a:satMod val="130000"/>
                </a:srgbClr>
              </a:gs>
              <a:gs pos="80000">
                <a:srgbClr val="4F81BD">
                  <a:shade val="93000"/>
                  <a:satMod val="130000"/>
                </a:srgbClr>
              </a:gs>
              <a:gs pos="100000">
                <a:srgbClr val="4F81BD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wrap="none"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Phase 1</a:t>
            </a:r>
          </a:p>
        </p:txBody>
      </p:sp>
      <p:sp>
        <p:nvSpPr>
          <p:cNvPr id="13" name="AutoShape 7"/>
          <p:cNvSpPr>
            <a:spLocks noChangeArrowheads="1"/>
          </p:cNvSpPr>
          <p:nvPr/>
        </p:nvSpPr>
        <p:spPr bwMode="ltGray">
          <a:xfrm>
            <a:off x="3600452" y="1928802"/>
            <a:ext cx="2057400" cy="52705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C0504D">
                  <a:shade val="51000"/>
                  <a:satMod val="130000"/>
                </a:srgbClr>
              </a:gs>
              <a:gs pos="80000">
                <a:srgbClr val="C0504D">
                  <a:shade val="93000"/>
                  <a:satMod val="130000"/>
                </a:srgbClr>
              </a:gs>
              <a:gs pos="100000">
                <a:srgbClr val="C0504D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C0504D">
                <a:shade val="95000"/>
                <a:satMod val="105000"/>
              </a:srgbClr>
            </a:solidFill>
            <a:prstDash val="solid"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wrap="none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Phase 2</a:t>
            </a:r>
          </a:p>
        </p:txBody>
      </p:sp>
      <p:sp>
        <p:nvSpPr>
          <p:cNvPr id="14" name="AutoShape 8"/>
          <p:cNvSpPr>
            <a:spLocks noChangeArrowheads="1"/>
          </p:cNvSpPr>
          <p:nvPr/>
        </p:nvSpPr>
        <p:spPr bwMode="ltGray">
          <a:xfrm>
            <a:off x="5929314" y="1928802"/>
            <a:ext cx="2057400" cy="52705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4BACC6">
                  <a:shade val="51000"/>
                  <a:satMod val="130000"/>
                </a:srgbClr>
              </a:gs>
              <a:gs pos="80000">
                <a:srgbClr val="4BACC6">
                  <a:shade val="93000"/>
                  <a:satMod val="130000"/>
                </a:srgbClr>
              </a:gs>
              <a:gs pos="100000">
                <a:srgbClr val="4BACC6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4BACC6">
                <a:shade val="95000"/>
                <a:satMod val="105000"/>
              </a:srgbClr>
            </a:solidFill>
            <a:prstDash val="solid"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wrap="none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Phase 3</a:t>
            </a:r>
          </a:p>
        </p:txBody>
      </p:sp>
      <p:sp>
        <p:nvSpPr>
          <p:cNvPr id="15" name="圆角矩形 14"/>
          <p:cNvSpPr/>
          <p:nvPr/>
        </p:nvSpPr>
        <p:spPr>
          <a:xfrm>
            <a:off x="1285852" y="2603470"/>
            <a:ext cx="2071702" cy="2226484"/>
          </a:xfrm>
          <a:prstGeom prst="roundRect">
            <a:avLst>
              <a:gd name="adj" fmla="val 7209"/>
            </a:avLst>
          </a:prstGeom>
          <a:gradFill rotWithShape="1">
            <a:gsLst>
              <a:gs pos="0">
                <a:sysClr val="windowText" lastClr="000000">
                  <a:tint val="50000"/>
                  <a:satMod val="300000"/>
                </a:sysClr>
              </a:gs>
              <a:gs pos="35000">
                <a:sysClr val="windowText" lastClr="000000">
                  <a:tint val="37000"/>
                  <a:satMod val="300000"/>
                </a:sysClr>
              </a:gs>
              <a:gs pos="100000">
                <a:sysClr val="windowText" lastClr="000000">
                  <a:tint val="15000"/>
                  <a:satMod val="350000"/>
                </a:sysClr>
              </a:gs>
            </a:gsLst>
            <a:lin ang="16200000" scaled="1"/>
          </a:gradFill>
          <a:ln w="9525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  <a:reflection blurRad="6350" stA="52000" endA="300" endPos="35000" dir="5400000" sy="-100000" algn="bl" rotWithShape="0"/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Add your text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3643306" y="2603470"/>
            <a:ext cx="2071702" cy="2226484"/>
          </a:xfrm>
          <a:prstGeom prst="roundRect">
            <a:avLst>
              <a:gd name="adj" fmla="val 7209"/>
            </a:avLst>
          </a:prstGeom>
          <a:gradFill rotWithShape="1">
            <a:gsLst>
              <a:gs pos="0">
                <a:sysClr val="windowText" lastClr="000000">
                  <a:tint val="50000"/>
                  <a:satMod val="300000"/>
                </a:sysClr>
              </a:gs>
              <a:gs pos="35000">
                <a:sysClr val="windowText" lastClr="000000">
                  <a:tint val="37000"/>
                  <a:satMod val="300000"/>
                </a:sysClr>
              </a:gs>
              <a:gs pos="100000">
                <a:sysClr val="windowText" lastClr="000000">
                  <a:tint val="15000"/>
                  <a:satMod val="350000"/>
                </a:sysClr>
              </a:gs>
            </a:gsLst>
            <a:lin ang="16200000" scaled="1"/>
          </a:gradFill>
          <a:ln w="9525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  <a:reflection blurRad="6350" stA="52000" endA="300" endPos="35000" dir="5400000" sy="-100000" algn="bl" rotWithShape="0"/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Add your text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5929322" y="2603470"/>
            <a:ext cx="2071702" cy="2226484"/>
          </a:xfrm>
          <a:prstGeom prst="roundRect">
            <a:avLst>
              <a:gd name="adj" fmla="val 7209"/>
            </a:avLst>
          </a:prstGeom>
          <a:gradFill rotWithShape="1">
            <a:gsLst>
              <a:gs pos="0">
                <a:sysClr val="windowText" lastClr="000000">
                  <a:tint val="50000"/>
                  <a:satMod val="300000"/>
                </a:sysClr>
              </a:gs>
              <a:gs pos="35000">
                <a:sysClr val="windowText" lastClr="000000">
                  <a:tint val="37000"/>
                  <a:satMod val="300000"/>
                </a:sysClr>
              </a:gs>
              <a:gs pos="100000">
                <a:sysClr val="windowText" lastClr="000000">
                  <a:tint val="15000"/>
                  <a:satMod val="350000"/>
                </a:sysClr>
              </a:gs>
            </a:gsLst>
            <a:lin ang="16200000" scaled="1"/>
          </a:gradFill>
          <a:ln w="9525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  <a:reflection blurRad="6350" stA="52000" endA="300" endPos="35000" dir="5400000" sy="-100000" algn="bl" rotWithShape="0"/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Add your text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8" name="流程图: 摘录 17"/>
          <p:cNvSpPr/>
          <p:nvPr/>
        </p:nvSpPr>
        <p:spPr>
          <a:xfrm rot="5400000">
            <a:off x="3346451" y="4281477"/>
            <a:ext cx="320675" cy="298450"/>
          </a:xfrm>
          <a:prstGeom prst="flowChartExtract">
            <a:avLst/>
          </a:prstGeom>
          <a:gradFill flip="none" rotWithShape="1">
            <a:gsLst>
              <a:gs pos="0">
                <a:srgbClr val="4F81BD">
                  <a:shade val="51000"/>
                  <a:satMod val="130000"/>
                </a:srgbClr>
              </a:gs>
              <a:gs pos="80000">
                <a:srgbClr val="4F81BD">
                  <a:shade val="93000"/>
                  <a:satMod val="130000"/>
                </a:srgbClr>
              </a:gs>
              <a:gs pos="100000">
                <a:srgbClr val="4F81BD">
                  <a:shade val="94000"/>
                  <a:satMod val="135000"/>
                </a:srgbClr>
              </a:gs>
            </a:gsLst>
            <a:lin ang="8100000" scaled="1"/>
            <a:tileRect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sp>
      <p:sp>
        <p:nvSpPr>
          <p:cNvPr id="19" name="流程图: 摘录 18"/>
          <p:cNvSpPr/>
          <p:nvPr/>
        </p:nvSpPr>
        <p:spPr>
          <a:xfrm rot="5400000">
            <a:off x="5703889" y="4308465"/>
            <a:ext cx="320675" cy="298450"/>
          </a:xfrm>
          <a:prstGeom prst="flowChartExtract">
            <a:avLst/>
          </a:prstGeom>
          <a:gradFill flip="none" rotWithShape="1">
            <a:gsLst>
              <a:gs pos="0">
                <a:srgbClr val="4F81BD">
                  <a:shade val="51000"/>
                  <a:satMod val="130000"/>
                </a:srgbClr>
              </a:gs>
              <a:gs pos="80000">
                <a:srgbClr val="4F81BD">
                  <a:shade val="93000"/>
                  <a:satMod val="130000"/>
                </a:srgbClr>
              </a:gs>
              <a:gs pos="100000">
                <a:srgbClr val="4F81BD">
                  <a:shade val="94000"/>
                  <a:satMod val="135000"/>
                </a:srgbClr>
              </a:gs>
            </a:gsLst>
            <a:lin ang="8100000" scaled="1"/>
            <a:tileRect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sp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带有图片的时间线</a:t>
            </a: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zh-CN" altLang="en-US" smtClean="0"/>
              <a:t>第 </a:t>
            </a:r>
            <a:fld id="{DD969240-5698-4DE0-A7FC-974C2D9FE511}" type="slidenum">
              <a:rPr lang="zh-CN" altLang="en-US" smtClean="0"/>
              <a:pPr>
                <a:defRPr/>
              </a:pPr>
              <a:t>10</a:t>
            </a:fld>
            <a:r>
              <a:rPr lang="zh-CN" altLang="en-US" smtClean="0"/>
              <a:t> 页</a:t>
            </a:r>
            <a:endParaRPr lang="zh-CN" altLang="en-US"/>
          </a:p>
        </p:txBody>
      </p:sp>
      <p:sp>
        <p:nvSpPr>
          <p:cNvPr id="414" name="Rectangle 135"/>
          <p:cNvSpPr>
            <a:spLocks noChangeArrowheads="1"/>
          </p:cNvSpPr>
          <p:nvPr/>
        </p:nvSpPr>
        <p:spPr bwMode="auto">
          <a:xfrm>
            <a:off x="277782" y="4126477"/>
            <a:ext cx="8356600" cy="320675"/>
          </a:xfrm>
          <a:prstGeom prst="rect">
            <a:avLst/>
          </a:prstGeom>
          <a:gradFill rotWithShape="1">
            <a:gsLst>
              <a:gs pos="0">
                <a:srgbClr val="E6E6E6">
                  <a:lumMod val="10000"/>
                </a:srgbClr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415" name="Pentagon 780"/>
          <p:cNvSpPr>
            <a:spLocks noChangeArrowheads="1"/>
          </p:cNvSpPr>
          <p:nvPr/>
        </p:nvSpPr>
        <p:spPr bwMode="auto">
          <a:xfrm>
            <a:off x="7356445" y="3853427"/>
            <a:ext cx="1457325" cy="457200"/>
          </a:xfrm>
          <a:prstGeom prst="homePlate">
            <a:avLst>
              <a:gd name="adj" fmla="val 40316"/>
            </a:avLst>
          </a:prstGeom>
          <a:gradFill rotWithShape="1">
            <a:gsLst>
              <a:gs pos="0">
                <a:srgbClr val="C0FF4D"/>
              </a:gs>
              <a:gs pos="100000">
                <a:srgbClr val="A4D329"/>
              </a:gs>
            </a:gsLst>
            <a:lin ang="5400000" scaled="1"/>
          </a:gradFill>
          <a:ln w="19050">
            <a:solidFill>
              <a:srgbClr val="92D050"/>
            </a:solidFill>
            <a:round/>
            <a:headEnd/>
            <a:tailEnd/>
          </a:ln>
        </p:spPr>
        <p:txBody>
          <a:bodyPr anchor="ctr"/>
          <a:lstStyle/>
          <a:p>
            <a:pPr indent="-342900" algn="ctr" defTabSz="914400"/>
            <a:endParaRPr lang="zh-CN" noProof="1">
              <a:latin typeface="Calibri" pitchFamily="34" charset="0"/>
            </a:endParaRPr>
          </a:p>
        </p:txBody>
      </p:sp>
      <p:grpSp>
        <p:nvGrpSpPr>
          <p:cNvPr id="416" name="Gruppe 75"/>
          <p:cNvGrpSpPr>
            <a:grpSpLocks/>
          </p:cNvGrpSpPr>
          <p:nvPr/>
        </p:nvGrpSpPr>
        <p:grpSpPr bwMode="auto">
          <a:xfrm>
            <a:off x="268257" y="3853427"/>
            <a:ext cx="7080250" cy="457200"/>
            <a:chOff x="272143" y="2949958"/>
            <a:chExt cx="8556211" cy="457921"/>
          </a:xfrm>
        </p:grpSpPr>
        <p:sp>
          <p:nvSpPr>
            <p:cNvPr id="417" name="Rectangle 445"/>
            <p:cNvSpPr>
              <a:spLocks noChangeArrowheads="1"/>
            </p:cNvSpPr>
            <p:nvPr/>
          </p:nvSpPr>
          <p:spPr bwMode="auto">
            <a:xfrm>
              <a:off x="1985304" y="2949958"/>
              <a:ext cx="1707405" cy="457921"/>
            </a:xfrm>
            <a:prstGeom prst="rect">
              <a:avLst/>
            </a:prstGeom>
            <a:gradFill rotWithShape="1">
              <a:gsLst>
                <a:gs pos="0">
                  <a:srgbClr val="C0FF4D"/>
                </a:gs>
                <a:gs pos="100000">
                  <a:srgbClr val="A4D329"/>
                </a:gs>
              </a:gsLst>
              <a:lin ang="5400000" scaled="1"/>
            </a:gradFill>
            <a:ln w="19050">
              <a:solidFill>
                <a:srgbClr val="92D050"/>
              </a:solidFill>
              <a:round/>
              <a:headEnd/>
              <a:tailEnd/>
            </a:ln>
          </p:spPr>
          <p:txBody>
            <a:bodyPr anchor="ctr"/>
            <a:lstStyle/>
            <a:p>
              <a:pPr indent="-342900" algn="ctr" defTabSz="914400"/>
              <a:endParaRPr lang="zh-CN" noProof="1">
                <a:latin typeface="Calibri" pitchFamily="34" charset="0"/>
              </a:endParaRPr>
            </a:p>
          </p:txBody>
        </p:sp>
        <p:sp>
          <p:nvSpPr>
            <p:cNvPr id="418" name="Rectangle 446"/>
            <p:cNvSpPr>
              <a:spLocks noChangeArrowheads="1"/>
            </p:cNvSpPr>
            <p:nvPr/>
          </p:nvSpPr>
          <p:spPr bwMode="auto">
            <a:xfrm>
              <a:off x="3694626" y="2949958"/>
              <a:ext cx="1709324" cy="457921"/>
            </a:xfrm>
            <a:prstGeom prst="rect">
              <a:avLst/>
            </a:prstGeom>
            <a:gradFill rotWithShape="1">
              <a:gsLst>
                <a:gs pos="0">
                  <a:srgbClr val="C0FF4D"/>
                </a:gs>
                <a:gs pos="100000">
                  <a:srgbClr val="A4D329"/>
                </a:gs>
              </a:gsLst>
              <a:lin ang="5400000" scaled="1"/>
            </a:gradFill>
            <a:ln w="19050">
              <a:solidFill>
                <a:srgbClr val="92D050"/>
              </a:solidFill>
              <a:round/>
              <a:headEnd/>
              <a:tailEnd/>
            </a:ln>
          </p:spPr>
          <p:txBody>
            <a:bodyPr anchor="ctr"/>
            <a:lstStyle/>
            <a:p>
              <a:pPr indent="-342900" algn="ctr" defTabSz="914400"/>
              <a:endParaRPr lang="zh-CN" noProof="1">
                <a:latin typeface="Calibri" pitchFamily="34" charset="0"/>
              </a:endParaRPr>
            </a:p>
          </p:txBody>
        </p:sp>
        <p:sp>
          <p:nvSpPr>
            <p:cNvPr id="419" name="Rectangle 447"/>
            <p:cNvSpPr>
              <a:spLocks noChangeArrowheads="1"/>
            </p:cNvSpPr>
            <p:nvPr/>
          </p:nvSpPr>
          <p:spPr bwMode="auto">
            <a:xfrm>
              <a:off x="5405867" y="2949958"/>
              <a:ext cx="1709324" cy="457921"/>
            </a:xfrm>
            <a:prstGeom prst="rect">
              <a:avLst/>
            </a:prstGeom>
            <a:gradFill rotWithShape="1">
              <a:gsLst>
                <a:gs pos="0">
                  <a:srgbClr val="C0FF4D"/>
                </a:gs>
                <a:gs pos="100000">
                  <a:srgbClr val="A4D329"/>
                </a:gs>
              </a:gsLst>
              <a:lin ang="5400000" scaled="1"/>
            </a:gradFill>
            <a:ln w="19050">
              <a:solidFill>
                <a:srgbClr val="92D050"/>
              </a:solidFill>
              <a:round/>
              <a:headEnd/>
              <a:tailEnd/>
            </a:ln>
          </p:spPr>
          <p:txBody>
            <a:bodyPr anchor="ctr"/>
            <a:lstStyle/>
            <a:p>
              <a:pPr indent="-342900" algn="ctr" defTabSz="914400"/>
              <a:endParaRPr lang="zh-CN" noProof="1">
                <a:latin typeface="Calibri" pitchFamily="34" charset="0"/>
              </a:endParaRPr>
            </a:p>
          </p:txBody>
        </p:sp>
        <p:sp>
          <p:nvSpPr>
            <p:cNvPr id="420" name="Rectangle 448"/>
            <p:cNvSpPr>
              <a:spLocks noChangeArrowheads="1"/>
            </p:cNvSpPr>
            <p:nvPr/>
          </p:nvSpPr>
          <p:spPr bwMode="auto">
            <a:xfrm>
              <a:off x="7119028" y="2949958"/>
              <a:ext cx="1709322" cy="457921"/>
            </a:xfrm>
            <a:prstGeom prst="rect">
              <a:avLst/>
            </a:prstGeom>
            <a:gradFill rotWithShape="1">
              <a:gsLst>
                <a:gs pos="0">
                  <a:srgbClr val="C0FF4D"/>
                </a:gs>
                <a:gs pos="100000">
                  <a:srgbClr val="A4D329"/>
                </a:gs>
              </a:gsLst>
              <a:lin ang="5400000" scaled="1"/>
            </a:gradFill>
            <a:ln w="19050">
              <a:solidFill>
                <a:srgbClr val="92D050"/>
              </a:solidFill>
              <a:round/>
              <a:headEnd/>
              <a:tailEnd/>
            </a:ln>
          </p:spPr>
          <p:txBody>
            <a:bodyPr anchor="ctr"/>
            <a:lstStyle/>
            <a:p>
              <a:pPr indent="-342900" algn="ctr" defTabSz="914400"/>
              <a:endParaRPr lang="zh-CN" noProof="1">
                <a:latin typeface="Calibri" pitchFamily="34" charset="0"/>
              </a:endParaRPr>
            </a:p>
          </p:txBody>
        </p:sp>
        <p:sp>
          <p:nvSpPr>
            <p:cNvPr id="421" name="Rectangle 445"/>
            <p:cNvSpPr>
              <a:spLocks noChangeArrowheads="1"/>
            </p:cNvSpPr>
            <p:nvPr/>
          </p:nvSpPr>
          <p:spPr bwMode="auto">
            <a:xfrm>
              <a:off x="272143" y="2949958"/>
              <a:ext cx="1707405" cy="457921"/>
            </a:xfrm>
            <a:prstGeom prst="rect">
              <a:avLst/>
            </a:prstGeom>
            <a:gradFill rotWithShape="1">
              <a:gsLst>
                <a:gs pos="0">
                  <a:srgbClr val="C0FF4D"/>
                </a:gs>
                <a:gs pos="100000">
                  <a:srgbClr val="A4D329"/>
                </a:gs>
              </a:gsLst>
              <a:lin ang="5400000" scaled="1"/>
            </a:gradFill>
            <a:ln w="19050">
              <a:solidFill>
                <a:srgbClr val="92D050"/>
              </a:solidFill>
              <a:round/>
              <a:headEnd/>
              <a:tailEnd/>
            </a:ln>
          </p:spPr>
          <p:txBody>
            <a:bodyPr anchor="ctr"/>
            <a:lstStyle/>
            <a:p>
              <a:pPr indent="-342900" algn="ctr" defTabSz="914400"/>
              <a:endParaRPr lang="zh-CN" noProof="1">
                <a:latin typeface="Calibri" pitchFamily="34" charset="0"/>
              </a:endParaRPr>
            </a:p>
          </p:txBody>
        </p:sp>
      </p:grpSp>
      <p:sp>
        <p:nvSpPr>
          <p:cNvPr id="422" name="Rectangle 445"/>
          <p:cNvSpPr>
            <a:spLocks noChangeArrowheads="1"/>
          </p:cNvSpPr>
          <p:nvPr/>
        </p:nvSpPr>
        <p:spPr bwMode="auto">
          <a:xfrm>
            <a:off x="1819245" y="3947089"/>
            <a:ext cx="1412875" cy="30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</a:rPr>
              <a:t>February</a:t>
            </a:r>
          </a:p>
        </p:txBody>
      </p:sp>
      <p:sp>
        <p:nvSpPr>
          <p:cNvPr id="423" name="Rectangle 446"/>
          <p:cNvSpPr>
            <a:spLocks noChangeArrowheads="1"/>
          </p:cNvSpPr>
          <p:nvPr/>
        </p:nvSpPr>
        <p:spPr bwMode="auto">
          <a:xfrm>
            <a:off x="3233707" y="3947089"/>
            <a:ext cx="1414463" cy="30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</a:rPr>
              <a:t>March</a:t>
            </a:r>
          </a:p>
        </p:txBody>
      </p:sp>
      <p:sp>
        <p:nvSpPr>
          <p:cNvPr id="424" name="Rectangle 447"/>
          <p:cNvSpPr>
            <a:spLocks noChangeArrowheads="1"/>
          </p:cNvSpPr>
          <p:nvPr/>
        </p:nvSpPr>
        <p:spPr bwMode="auto">
          <a:xfrm>
            <a:off x="4649757" y="3947089"/>
            <a:ext cx="1414463" cy="30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</a:rPr>
              <a:t>April</a:t>
            </a:r>
          </a:p>
        </p:txBody>
      </p:sp>
      <p:sp>
        <p:nvSpPr>
          <p:cNvPr id="425" name="Rectangle 448"/>
          <p:cNvSpPr>
            <a:spLocks noChangeArrowheads="1"/>
          </p:cNvSpPr>
          <p:nvPr/>
        </p:nvSpPr>
        <p:spPr bwMode="auto">
          <a:xfrm>
            <a:off x="6067395" y="3947089"/>
            <a:ext cx="1414462" cy="30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</a:rPr>
              <a:t>May</a:t>
            </a:r>
          </a:p>
        </p:txBody>
      </p:sp>
      <p:sp>
        <p:nvSpPr>
          <p:cNvPr id="426" name="Rectangle 445"/>
          <p:cNvSpPr>
            <a:spLocks noChangeArrowheads="1"/>
          </p:cNvSpPr>
          <p:nvPr/>
        </p:nvSpPr>
        <p:spPr bwMode="auto">
          <a:xfrm>
            <a:off x="395257" y="3947089"/>
            <a:ext cx="1412875" cy="30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</a:rPr>
              <a:t>January</a:t>
            </a:r>
          </a:p>
        </p:txBody>
      </p:sp>
      <p:sp>
        <p:nvSpPr>
          <p:cNvPr id="427" name="Nedadgående pil 95"/>
          <p:cNvSpPr>
            <a:spLocks noChangeArrowheads="1"/>
          </p:cNvSpPr>
          <p:nvPr/>
        </p:nvSpPr>
        <p:spPr bwMode="auto">
          <a:xfrm>
            <a:off x="900082" y="3337489"/>
            <a:ext cx="250825" cy="538163"/>
          </a:xfrm>
          <a:prstGeom prst="downArrow">
            <a:avLst>
              <a:gd name="adj1" fmla="val 50000"/>
              <a:gd name="adj2" fmla="val 50004"/>
            </a:avLst>
          </a:prstGeom>
          <a:gradFill rotWithShape="1">
            <a:gsLst>
              <a:gs pos="0">
                <a:srgbClr val="FFC000"/>
              </a:gs>
              <a:gs pos="100000">
                <a:srgbClr val="E36119"/>
              </a:gs>
            </a:gsLst>
            <a:lin ang="2700000" scaled="1"/>
          </a:gradFill>
          <a:ln w="9525">
            <a:solidFill>
              <a:srgbClr val="FC7E00"/>
            </a:solidFill>
            <a:miter lim="800000"/>
            <a:headEnd/>
            <a:tailEnd/>
          </a:ln>
          <a:effectLst>
            <a:outerShdw blurRad="63500"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pPr indent="-342900" algn="ctr">
              <a:buFont typeface="Calibri" pitchFamily="34" charset="0"/>
              <a:buAutoNum type="arabicPeriod"/>
            </a:pPr>
            <a:endParaRPr 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428" name="Rektangel 163"/>
          <p:cNvSpPr>
            <a:spLocks noChangeArrowheads="1"/>
          </p:cNvSpPr>
          <p:nvPr/>
        </p:nvSpPr>
        <p:spPr bwMode="auto">
          <a:xfrm>
            <a:off x="214282" y="2902514"/>
            <a:ext cx="1577975" cy="620713"/>
          </a:xfrm>
          <a:prstGeom prst="rect">
            <a:avLst/>
          </a:prstGeom>
          <a:gradFill rotWithShape="1">
            <a:gsLst>
              <a:gs pos="0">
                <a:srgbClr val="E6E6E6"/>
              </a:gs>
              <a:gs pos="100000">
                <a:srgbClr val="F3F3F3"/>
              </a:gs>
            </a:gsLst>
            <a:lin ang="16200000"/>
          </a:gradFill>
          <a:ln w="9525">
            <a:solidFill>
              <a:srgbClr val="E1E1E1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429" name="Nedadgående pil 229"/>
          <p:cNvSpPr>
            <a:spLocks noChangeArrowheads="1"/>
          </p:cNvSpPr>
          <p:nvPr/>
        </p:nvSpPr>
        <p:spPr bwMode="auto">
          <a:xfrm>
            <a:off x="3567082" y="3337489"/>
            <a:ext cx="250825" cy="538163"/>
          </a:xfrm>
          <a:prstGeom prst="downArrow">
            <a:avLst>
              <a:gd name="adj1" fmla="val 50000"/>
              <a:gd name="adj2" fmla="val 50004"/>
            </a:avLst>
          </a:prstGeom>
          <a:gradFill rotWithShape="1">
            <a:gsLst>
              <a:gs pos="0">
                <a:srgbClr val="FFC000"/>
              </a:gs>
              <a:gs pos="100000">
                <a:srgbClr val="E36119"/>
              </a:gs>
            </a:gsLst>
            <a:lin ang="2700000" scaled="1"/>
          </a:gradFill>
          <a:ln w="9525">
            <a:solidFill>
              <a:srgbClr val="FC7E00"/>
            </a:solidFill>
            <a:miter lim="800000"/>
            <a:headEnd/>
            <a:tailEnd/>
          </a:ln>
          <a:effectLst>
            <a:outerShdw blurRad="63500"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pPr indent="-342900" algn="ctr">
              <a:buFont typeface="Calibri" pitchFamily="34" charset="0"/>
              <a:buAutoNum type="arabicPeriod"/>
            </a:pPr>
            <a:endParaRPr 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430" name="Rektangel 231"/>
          <p:cNvSpPr>
            <a:spLocks noChangeArrowheads="1"/>
          </p:cNvSpPr>
          <p:nvPr/>
        </p:nvSpPr>
        <p:spPr bwMode="auto">
          <a:xfrm>
            <a:off x="2881282" y="2902514"/>
            <a:ext cx="1577975" cy="620713"/>
          </a:xfrm>
          <a:prstGeom prst="rect">
            <a:avLst/>
          </a:prstGeom>
          <a:gradFill rotWithShape="1">
            <a:gsLst>
              <a:gs pos="0">
                <a:srgbClr val="E6E6E6"/>
              </a:gs>
              <a:gs pos="100000">
                <a:srgbClr val="F3F3F3"/>
              </a:gs>
            </a:gsLst>
            <a:lin ang="16200000"/>
          </a:gradFill>
          <a:ln w="9525">
            <a:solidFill>
              <a:srgbClr val="E1E1E1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431" name="Nedadgående pil 296"/>
          <p:cNvSpPr>
            <a:spLocks noChangeArrowheads="1"/>
          </p:cNvSpPr>
          <p:nvPr/>
        </p:nvSpPr>
        <p:spPr bwMode="auto">
          <a:xfrm>
            <a:off x="6332507" y="3326377"/>
            <a:ext cx="249238" cy="538162"/>
          </a:xfrm>
          <a:prstGeom prst="downArrow">
            <a:avLst>
              <a:gd name="adj1" fmla="val 50000"/>
              <a:gd name="adj2" fmla="val 50002"/>
            </a:avLst>
          </a:prstGeom>
          <a:gradFill rotWithShape="1">
            <a:gsLst>
              <a:gs pos="0">
                <a:srgbClr val="FFC000"/>
              </a:gs>
              <a:gs pos="100000">
                <a:srgbClr val="E36119"/>
              </a:gs>
            </a:gsLst>
            <a:lin ang="2700000" scaled="1"/>
          </a:gradFill>
          <a:ln w="9525">
            <a:solidFill>
              <a:srgbClr val="FC7E00"/>
            </a:solidFill>
            <a:miter lim="800000"/>
            <a:headEnd/>
            <a:tailEnd/>
          </a:ln>
          <a:effectLst>
            <a:outerShdw blurRad="63500"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pPr indent="-342900" algn="ctr">
              <a:buFont typeface="Calibri" pitchFamily="34" charset="0"/>
              <a:buAutoNum type="arabicPeriod"/>
            </a:pPr>
            <a:endParaRPr 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432" name="Rektangel 298"/>
          <p:cNvSpPr>
            <a:spLocks noChangeArrowheads="1"/>
          </p:cNvSpPr>
          <p:nvPr/>
        </p:nvSpPr>
        <p:spPr bwMode="auto">
          <a:xfrm>
            <a:off x="5646707" y="2891402"/>
            <a:ext cx="1577975" cy="620712"/>
          </a:xfrm>
          <a:prstGeom prst="rect">
            <a:avLst/>
          </a:prstGeom>
          <a:gradFill rotWithShape="1">
            <a:gsLst>
              <a:gs pos="0">
                <a:srgbClr val="E6E6E6"/>
              </a:gs>
              <a:gs pos="100000">
                <a:srgbClr val="F3F3F3"/>
              </a:gs>
            </a:gsLst>
            <a:lin ang="16200000"/>
          </a:gradFill>
          <a:ln w="9525">
            <a:solidFill>
              <a:srgbClr val="E1E1E1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latin typeface="Calibri" pitchFamily="34" charset="0"/>
            </a:endParaRPr>
          </a:p>
        </p:txBody>
      </p:sp>
      <p:grpSp>
        <p:nvGrpSpPr>
          <p:cNvPr id="433" name="Gruppe 122"/>
          <p:cNvGrpSpPr/>
          <p:nvPr/>
        </p:nvGrpSpPr>
        <p:grpSpPr>
          <a:xfrm>
            <a:off x="5657141" y="1431612"/>
            <a:ext cx="1578428" cy="1406819"/>
            <a:chOff x="8164513" y="-4049713"/>
            <a:chExt cx="2657475" cy="236855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34" name="Freeform 1013"/>
            <p:cNvSpPr>
              <a:spLocks noEditPoints="1"/>
            </p:cNvSpPr>
            <p:nvPr/>
          </p:nvSpPr>
          <p:spPr bwMode="auto">
            <a:xfrm>
              <a:off x="8164513" y="-4049713"/>
              <a:ext cx="2657475" cy="2368550"/>
            </a:xfrm>
            <a:custGeom>
              <a:avLst/>
              <a:gdLst/>
              <a:ahLst/>
              <a:cxnLst>
                <a:cxn ang="0">
                  <a:pos x="1504" y="96"/>
                </a:cxn>
                <a:cxn ang="0">
                  <a:pos x="1574" y="76"/>
                </a:cxn>
                <a:cxn ang="0">
                  <a:pos x="1582" y="192"/>
                </a:cxn>
                <a:cxn ang="0">
                  <a:pos x="1506" y="186"/>
                </a:cxn>
                <a:cxn ang="0">
                  <a:pos x="1316" y="76"/>
                </a:cxn>
                <a:cxn ang="0">
                  <a:pos x="1388" y="96"/>
                </a:cxn>
                <a:cxn ang="0">
                  <a:pos x="1324" y="198"/>
                </a:cxn>
                <a:cxn ang="0">
                  <a:pos x="1102" y="96"/>
                </a:cxn>
                <a:cxn ang="0">
                  <a:pos x="1166" y="74"/>
                </a:cxn>
                <a:cxn ang="0">
                  <a:pos x="1186" y="186"/>
                </a:cxn>
                <a:cxn ang="0">
                  <a:pos x="1108" y="192"/>
                </a:cxn>
                <a:cxn ang="0">
                  <a:pos x="908" y="82"/>
                </a:cxn>
                <a:cxn ang="0">
                  <a:pos x="984" y="88"/>
                </a:cxn>
                <a:cxn ang="0">
                  <a:pos x="966" y="198"/>
                </a:cxn>
                <a:cxn ang="0">
                  <a:pos x="902" y="96"/>
                </a:cxn>
                <a:cxn ang="0">
                  <a:pos x="764" y="74"/>
                </a:cxn>
                <a:cxn ang="0">
                  <a:pos x="786" y="176"/>
                </a:cxn>
                <a:cxn ang="0">
                  <a:pos x="714" y="196"/>
                </a:cxn>
                <a:cxn ang="0">
                  <a:pos x="502" y="88"/>
                </a:cxn>
                <a:cxn ang="0">
                  <a:pos x="580" y="82"/>
                </a:cxn>
                <a:cxn ang="0">
                  <a:pos x="572" y="196"/>
                </a:cxn>
                <a:cxn ang="0">
                  <a:pos x="500" y="176"/>
                </a:cxn>
                <a:cxn ang="0">
                  <a:pos x="322" y="74"/>
                </a:cxn>
                <a:cxn ang="0">
                  <a:pos x="386" y="176"/>
                </a:cxn>
                <a:cxn ang="0">
                  <a:pos x="322" y="198"/>
                </a:cxn>
                <a:cxn ang="0">
                  <a:pos x="100" y="96"/>
                </a:cxn>
                <a:cxn ang="0">
                  <a:pos x="172" y="76"/>
                </a:cxn>
                <a:cxn ang="0">
                  <a:pos x="178" y="192"/>
                </a:cxn>
                <a:cxn ang="0">
                  <a:pos x="102" y="186"/>
                </a:cxn>
                <a:cxn ang="0">
                  <a:pos x="172" y="1402"/>
                </a:cxn>
                <a:cxn ang="0">
                  <a:pos x="100" y="1382"/>
                </a:cxn>
                <a:cxn ang="0">
                  <a:pos x="164" y="1280"/>
                </a:cxn>
                <a:cxn ang="0">
                  <a:pos x="386" y="1382"/>
                </a:cxn>
                <a:cxn ang="0">
                  <a:pos x="322" y="1404"/>
                </a:cxn>
                <a:cxn ang="0">
                  <a:pos x="302" y="1292"/>
                </a:cxn>
                <a:cxn ang="0">
                  <a:pos x="378" y="1286"/>
                </a:cxn>
                <a:cxn ang="0">
                  <a:pos x="580" y="1396"/>
                </a:cxn>
                <a:cxn ang="0">
                  <a:pos x="502" y="1390"/>
                </a:cxn>
                <a:cxn ang="0">
                  <a:pos x="522" y="1280"/>
                </a:cxn>
                <a:cxn ang="0">
                  <a:pos x="586" y="1382"/>
                </a:cxn>
                <a:cxn ang="0">
                  <a:pos x="724" y="1404"/>
                </a:cxn>
                <a:cxn ang="0">
                  <a:pos x="702" y="1302"/>
                </a:cxn>
                <a:cxn ang="0">
                  <a:pos x="772" y="1282"/>
                </a:cxn>
                <a:cxn ang="0">
                  <a:pos x="984" y="1390"/>
                </a:cxn>
                <a:cxn ang="0">
                  <a:pos x="908" y="1396"/>
                </a:cxn>
                <a:cxn ang="0">
                  <a:pos x="916" y="1282"/>
                </a:cxn>
                <a:cxn ang="0">
                  <a:pos x="986" y="1302"/>
                </a:cxn>
                <a:cxn ang="0">
                  <a:pos x="1166" y="1404"/>
                </a:cxn>
                <a:cxn ang="0">
                  <a:pos x="1102" y="1302"/>
                </a:cxn>
                <a:cxn ang="0">
                  <a:pos x="1166" y="1280"/>
                </a:cxn>
                <a:cxn ang="0">
                  <a:pos x="1388" y="1382"/>
                </a:cxn>
                <a:cxn ang="0">
                  <a:pos x="1316" y="1402"/>
                </a:cxn>
                <a:cxn ang="0">
                  <a:pos x="1310" y="1286"/>
                </a:cxn>
                <a:cxn ang="0">
                  <a:pos x="1386" y="1292"/>
                </a:cxn>
                <a:cxn ang="0">
                  <a:pos x="1574" y="1402"/>
                </a:cxn>
                <a:cxn ang="0">
                  <a:pos x="1504" y="1382"/>
                </a:cxn>
                <a:cxn ang="0">
                  <a:pos x="1566" y="1280"/>
                </a:cxn>
                <a:cxn ang="0">
                  <a:pos x="1600" y="1246"/>
                </a:cxn>
                <a:cxn ang="0">
                  <a:pos x="84" y="1268"/>
                </a:cxn>
                <a:cxn ang="0">
                  <a:pos x="74" y="234"/>
                </a:cxn>
                <a:cxn ang="0">
                  <a:pos x="84" y="224"/>
                </a:cxn>
                <a:cxn ang="0">
                  <a:pos x="1600" y="234"/>
                </a:cxn>
              </a:cxnLst>
              <a:rect l="0" t="0" r="r" b="b"/>
              <a:pathLst>
                <a:path w="1674" h="1492">
                  <a:moveTo>
                    <a:pt x="0" y="0"/>
                  </a:moveTo>
                  <a:lnTo>
                    <a:pt x="0" y="1492"/>
                  </a:lnTo>
                  <a:lnTo>
                    <a:pt x="1674" y="1492"/>
                  </a:lnTo>
                  <a:lnTo>
                    <a:pt x="1674" y="0"/>
                  </a:lnTo>
                  <a:lnTo>
                    <a:pt x="0" y="0"/>
                  </a:lnTo>
                  <a:close/>
                  <a:moveTo>
                    <a:pt x="1504" y="96"/>
                  </a:moveTo>
                  <a:lnTo>
                    <a:pt x="1504" y="96"/>
                  </a:lnTo>
                  <a:lnTo>
                    <a:pt x="1506" y="88"/>
                  </a:lnTo>
                  <a:lnTo>
                    <a:pt x="1510" y="82"/>
                  </a:lnTo>
                  <a:lnTo>
                    <a:pt x="1516" y="76"/>
                  </a:lnTo>
                  <a:lnTo>
                    <a:pt x="1526" y="74"/>
                  </a:lnTo>
                  <a:lnTo>
                    <a:pt x="1566" y="74"/>
                  </a:lnTo>
                  <a:lnTo>
                    <a:pt x="1566" y="74"/>
                  </a:lnTo>
                  <a:lnTo>
                    <a:pt x="1574" y="76"/>
                  </a:lnTo>
                  <a:lnTo>
                    <a:pt x="1582" y="82"/>
                  </a:lnTo>
                  <a:lnTo>
                    <a:pt x="1586" y="88"/>
                  </a:lnTo>
                  <a:lnTo>
                    <a:pt x="1588" y="96"/>
                  </a:lnTo>
                  <a:lnTo>
                    <a:pt x="1588" y="176"/>
                  </a:lnTo>
                  <a:lnTo>
                    <a:pt x="1588" y="176"/>
                  </a:lnTo>
                  <a:lnTo>
                    <a:pt x="1586" y="186"/>
                  </a:lnTo>
                  <a:lnTo>
                    <a:pt x="1582" y="192"/>
                  </a:lnTo>
                  <a:lnTo>
                    <a:pt x="1574" y="196"/>
                  </a:lnTo>
                  <a:lnTo>
                    <a:pt x="1566" y="198"/>
                  </a:lnTo>
                  <a:lnTo>
                    <a:pt x="1526" y="198"/>
                  </a:lnTo>
                  <a:lnTo>
                    <a:pt x="1526" y="198"/>
                  </a:lnTo>
                  <a:lnTo>
                    <a:pt x="1516" y="196"/>
                  </a:lnTo>
                  <a:lnTo>
                    <a:pt x="1510" y="192"/>
                  </a:lnTo>
                  <a:lnTo>
                    <a:pt x="1506" y="186"/>
                  </a:lnTo>
                  <a:lnTo>
                    <a:pt x="1504" y="176"/>
                  </a:lnTo>
                  <a:lnTo>
                    <a:pt x="1504" y="96"/>
                  </a:lnTo>
                  <a:close/>
                  <a:moveTo>
                    <a:pt x="1302" y="96"/>
                  </a:moveTo>
                  <a:lnTo>
                    <a:pt x="1302" y="96"/>
                  </a:lnTo>
                  <a:lnTo>
                    <a:pt x="1304" y="88"/>
                  </a:lnTo>
                  <a:lnTo>
                    <a:pt x="1310" y="82"/>
                  </a:lnTo>
                  <a:lnTo>
                    <a:pt x="1316" y="76"/>
                  </a:lnTo>
                  <a:lnTo>
                    <a:pt x="1324" y="74"/>
                  </a:lnTo>
                  <a:lnTo>
                    <a:pt x="1366" y="74"/>
                  </a:lnTo>
                  <a:lnTo>
                    <a:pt x="1366" y="74"/>
                  </a:lnTo>
                  <a:lnTo>
                    <a:pt x="1374" y="76"/>
                  </a:lnTo>
                  <a:lnTo>
                    <a:pt x="1382" y="82"/>
                  </a:lnTo>
                  <a:lnTo>
                    <a:pt x="1386" y="88"/>
                  </a:lnTo>
                  <a:lnTo>
                    <a:pt x="1388" y="96"/>
                  </a:lnTo>
                  <a:lnTo>
                    <a:pt x="1388" y="176"/>
                  </a:lnTo>
                  <a:lnTo>
                    <a:pt x="1388" y="176"/>
                  </a:lnTo>
                  <a:lnTo>
                    <a:pt x="1386" y="186"/>
                  </a:lnTo>
                  <a:lnTo>
                    <a:pt x="1382" y="192"/>
                  </a:lnTo>
                  <a:lnTo>
                    <a:pt x="1374" y="196"/>
                  </a:lnTo>
                  <a:lnTo>
                    <a:pt x="1366" y="198"/>
                  </a:lnTo>
                  <a:lnTo>
                    <a:pt x="1324" y="198"/>
                  </a:lnTo>
                  <a:lnTo>
                    <a:pt x="1324" y="198"/>
                  </a:lnTo>
                  <a:lnTo>
                    <a:pt x="1316" y="196"/>
                  </a:lnTo>
                  <a:lnTo>
                    <a:pt x="1310" y="192"/>
                  </a:lnTo>
                  <a:lnTo>
                    <a:pt x="1304" y="186"/>
                  </a:lnTo>
                  <a:lnTo>
                    <a:pt x="1302" y="176"/>
                  </a:lnTo>
                  <a:lnTo>
                    <a:pt x="1302" y="96"/>
                  </a:lnTo>
                  <a:close/>
                  <a:moveTo>
                    <a:pt x="1102" y="96"/>
                  </a:moveTo>
                  <a:lnTo>
                    <a:pt x="1102" y="96"/>
                  </a:lnTo>
                  <a:lnTo>
                    <a:pt x="1104" y="88"/>
                  </a:lnTo>
                  <a:lnTo>
                    <a:pt x="1108" y="82"/>
                  </a:lnTo>
                  <a:lnTo>
                    <a:pt x="1116" y="76"/>
                  </a:lnTo>
                  <a:lnTo>
                    <a:pt x="1124" y="74"/>
                  </a:lnTo>
                  <a:lnTo>
                    <a:pt x="1166" y="74"/>
                  </a:lnTo>
                  <a:lnTo>
                    <a:pt x="1166" y="74"/>
                  </a:lnTo>
                  <a:lnTo>
                    <a:pt x="1174" y="76"/>
                  </a:lnTo>
                  <a:lnTo>
                    <a:pt x="1180" y="82"/>
                  </a:lnTo>
                  <a:lnTo>
                    <a:pt x="1186" y="88"/>
                  </a:lnTo>
                  <a:lnTo>
                    <a:pt x="1188" y="96"/>
                  </a:lnTo>
                  <a:lnTo>
                    <a:pt x="1188" y="176"/>
                  </a:lnTo>
                  <a:lnTo>
                    <a:pt x="1188" y="176"/>
                  </a:lnTo>
                  <a:lnTo>
                    <a:pt x="1186" y="186"/>
                  </a:lnTo>
                  <a:lnTo>
                    <a:pt x="1180" y="192"/>
                  </a:lnTo>
                  <a:lnTo>
                    <a:pt x="1174" y="196"/>
                  </a:lnTo>
                  <a:lnTo>
                    <a:pt x="1166" y="198"/>
                  </a:lnTo>
                  <a:lnTo>
                    <a:pt x="1124" y="198"/>
                  </a:lnTo>
                  <a:lnTo>
                    <a:pt x="1124" y="198"/>
                  </a:lnTo>
                  <a:lnTo>
                    <a:pt x="1116" y="196"/>
                  </a:lnTo>
                  <a:lnTo>
                    <a:pt x="1108" y="192"/>
                  </a:lnTo>
                  <a:lnTo>
                    <a:pt x="1104" y="186"/>
                  </a:lnTo>
                  <a:lnTo>
                    <a:pt x="1102" y="176"/>
                  </a:lnTo>
                  <a:lnTo>
                    <a:pt x="1102" y="96"/>
                  </a:lnTo>
                  <a:close/>
                  <a:moveTo>
                    <a:pt x="902" y="96"/>
                  </a:moveTo>
                  <a:lnTo>
                    <a:pt x="902" y="96"/>
                  </a:lnTo>
                  <a:lnTo>
                    <a:pt x="904" y="88"/>
                  </a:lnTo>
                  <a:lnTo>
                    <a:pt x="908" y="82"/>
                  </a:lnTo>
                  <a:lnTo>
                    <a:pt x="916" y="76"/>
                  </a:lnTo>
                  <a:lnTo>
                    <a:pt x="924" y="74"/>
                  </a:lnTo>
                  <a:lnTo>
                    <a:pt x="966" y="74"/>
                  </a:lnTo>
                  <a:lnTo>
                    <a:pt x="966" y="74"/>
                  </a:lnTo>
                  <a:lnTo>
                    <a:pt x="974" y="76"/>
                  </a:lnTo>
                  <a:lnTo>
                    <a:pt x="980" y="82"/>
                  </a:lnTo>
                  <a:lnTo>
                    <a:pt x="984" y="88"/>
                  </a:lnTo>
                  <a:lnTo>
                    <a:pt x="986" y="96"/>
                  </a:lnTo>
                  <a:lnTo>
                    <a:pt x="986" y="176"/>
                  </a:lnTo>
                  <a:lnTo>
                    <a:pt x="986" y="176"/>
                  </a:lnTo>
                  <a:lnTo>
                    <a:pt x="984" y="186"/>
                  </a:lnTo>
                  <a:lnTo>
                    <a:pt x="980" y="192"/>
                  </a:lnTo>
                  <a:lnTo>
                    <a:pt x="974" y="196"/>
                  </a:lnTo>
                  <a:lnTo>
                    <a:pt x="966" y="198"/>
                  </a:lnTo>
                  <a:lnTo>
                    <a:pt x="924" y="198"/>
                  </a:lnTo>
                  <a:lnTo>
                    <a:pt x="924" y="198"/>
                  </a:lnTo>
                  <a:lnTo>
                    <a:pt x="916" y="196"/>
                  </a:lnTo>
                  <a:lnTo>
                    <a:pt x="908" y="192"/>
                  </a:lnTo>
                  <a:lnTo>
                    <a:pt x="904" y="186"/>
                  </a:lnTo>
                  <a:lnTo>
                    <a:pt x="902" y="176"/>
                  </a:lnTo>
                  <a:lnTo>
                    <a:pt x="902" y="96"/>
                  </a:lnTo>
                  <a:close/>
                  <a:moveTo>
                    <a:pt x="702" y="96"/>
                  </a:moveTo>
                  <a:lnTo>
                    <a:pt x="702" y="96"/>
                  </a:lnTo>
                  <a:lnTo>
                    <a:pt x="704" y="88"/>
                  </a:lnTo>
                  <a:lnTo>
                    <a:pt x="708" y="82"/>
                  </a:lnTo>
                  <a:lnTo>
                    <a:pt x="714" y="76"/>
                  </a:lnTo>
                  <a:lnTo>
                    <a:pt x="724" y="74"/>
                  </a:lnTo>
                  <a:lnTo>
                    <a:pt x="764" y="74"/>
                  </a:lnTo>
                  <a:lnTo>
                    <a:pt x="764" y="74"/>
                  </a:lnTo>
                  <a:lnTo>
                    <a:pt x="772" y="76"/>
                  </a:lnTo>
                  <a:lnTo>
                    <a:pt x="780" y="82"/>
                  </a:lnTo>
                  <a:lnTo>
                    <a:pt x="784" y="88"/>
                  </a:lnTo>
                  <a:lnTo>
                    <a:pt x="786" y="96"/>
                  </a:lnTo>
                  <a:lnTo>
                    <a:pt x="786" y="176"/>
                  </a:lnTo>
                  <a:lnTo>
                    <a:pt x="786" y="176"/>
                  </a:lnTo>
                  <a:lnTo>
                    <a:pt x="784" y="186"/>
                  </a:lnTo>
                  <a:lnTo>
                    <a:pt x="780" y="192"/>
                  </a:lnTo>
                  <a:lnTo>
                    <a:pt x="772" y="196"/>
                  </a:lnTo>
                  <a:lnTo>
                    <a:pt x="764" y="198"/>
                  </a:lnTo>
                  <a:lnTo>
                    <a:pt x="724" y="198"/>
                  </a:lnTo>
                  <a:lnTo>
                    <a:pt x="724" y="198"/>
                  </a:lnTo>
                  <a:lnTo>
                    <a:pt x="714" y="196"/>
                  </a:lnTo>
                  <a:lnTo>
                    <a:pt x="708" y="192"/>
                  </a:lnTo>
                  <a:lnTo>
                    <a:pt x="704" y="186"/>
                  </a:lnTo>
                  <a:lnTo>
                    <a:pt x="702" y="176"/>
                  </a:lnTo>
                  <a:lnTo>
                    <a:pt x="702" y="96"/>
                  </a:lnTo>
                  <a:close/>
                  <a:moveTo>
                    <a:pt x="500" y="96"/>
                  </a:moveTo>
                  <a:lnTo>
                    <a:pt x="500" y="96"/>
                  </a:lnTo>
                  <a:lnTo>
                    <a:pt x="502" y="88"/>
                  </a:lnTo>
                  <a:lnTo>
                    <a:pt x="508" y="82"/>
                  </a:lnTo>
                  <a:lnTo>
                    <a:pt x="514" y="76"/>
                  </a:lnTo>
                  <a:lnTo>
                    <a:pt x="522" y="74"/>
                  </a:lnTo>
                  <a:lnTo>
                    <a:pt x="564" y="74"/>
                  </a:lnTo>
                  <a:lnTo>
                    <a:pt x="564" y="74"/>
                  </a:lnTo>
                  <a:lnTo>
                    <a:pt x="572" y="76"/>
                  </a:lnTo>
                  <a:lnTo>
                    <a:pt x="580" y="82"/>
                  </a:lnTo>
                  <a:lnTo>
                    <a:pt x="584" y="88"/>
                  </a:lnTo>
                  <a:lnTo>
                    <a:pt x="586" y="96"/>
                  </a:lnTo>
                  <a:lnTo>
                    <a:pt x="586" y="176"/>
                  </a:lnTo>
                  <a:lnTo>
                    <a:pt x="586" y="176"/>
                  </a:lnTo>
                  <a:lnTo>
                    <a:pt x="584" y="186"/>
                  </a:lnTo>
                  <a:lnTo>
                    <a:pt x="580" y="192"/>
                  </a:lnTo>
                  <a:lnTo>
                    <a:pt x="572" y="196"/>
                  </a:lnTo>
                  <a:lnTo>
                    <a:pt x="564" y="198"/>
                  </a:lnTo>
                  <a:lnTo>
                    <a:pt x="522" y="198"/>
                  </a:lnTo>
                  <a:lnTo>
                    <a:pt x="522" y="198"/>
                  </a:lnTo>
                  <a:lnTo>
                    <a:pt x="514" y="196"/>
                  </a:lnTo>
                  <a:lnTo>
                    <a:pt x="508" y="192"/>
                  </a:lnTo>
                  <a:lnTo>
                    <a:pt x="502" y="186"/>
                  </a:lnTo>
                  <a:lnTo>
                    <a:pt x="500" y="176"/>
                  </a:lnTo>
                  <a:lnTo>
                    <a:pt x="500" y="96"/>
                  </a:lnTo>
                  <a:close/>
                  <a:moveTo>
                    <a:pt x="300" y="96"/>
                  </a:moveTo>
                  <a:lnTo>
                    <a:pt x="300" y="96"/>
                  </a:lnTo>
                  <a:lnTo>
                    <a:pt x="302" y="88"/>
                  </a:lnTo>
                  <a:lnTo>
                    <a:pt x="306" y="82"/>
                  </a:lnTo>
                  <a:lnTo>
                    <a:pt x="314" y="76"/>
                  </a:lnTo>
                  <a:lnTo>
                    <a:pt x="322" y="74"/>
                  </a:lnTo>
                  <a:lnTo>
                    <a:pt x="364" y="74"/>
                  </a:lnTo>
                  <a:lnTo>
                    <a:pt x="364" y="74"/>
                  </a:lnTo>
                  <a:lnTo>
                    <a:pt x="372" y="76"/>
                  </a:lnTo>
                  <a:lnTo>
                    <a:pt x="378" y="82"/>
                  </a:lnTo>
                  <a:lnTo>
                    <a:pt x="384" y="88"/>
                  </a:lnTo>
                  <a:lnTo>
                    <a:pt x="386" y="96"/>
                  </a:lnTo>
                  <a:lnTo>
                    <a:pt x="386" y="176"/>
                  </a:lnTo>
                  <a:lnTo>
                    <a:pt x="386" y="176"/>
                  </a:lnTo>
                  <a:lnTo>
                    <a:pt x="384" y="186"/>
                  </a:lnTo>
                  <a:lnTo>
                    <a:pt x="378" y="192"/>
                  </a:lnTo>
                  <a:lnTo>
                    <a:pt x="372" y="196"/>
                  </a:lnTo>
                  <a:lnTo>
                    <a:pt x="364" y="198"/>
                  </a:lnTo>
                  <a:lnTo>
                    <a:pt x="322" y="198"/>
                  </a:lnTo>
                  <a:lnTo>
                    <a:pt x="322" y="198"/>
                  </a:lnTo>
                  <a:lnTo>
                    <a:pt x="314" y="196"/>
                  </a:lnTo>
                  <a:lnTo>
                    <a:pt x="306" y="192"/>
                  </a:lnTo>
                  <a:lnTo>
                    <a:pt x="302" y="186"/>
                  </a:lnTo>
                  <a:lnTo>
                    <a:pt x="300" y="176"/>
                  </a:lnTo>
                  <a:lnTo>
                    <a:pt x="300" y="96"/>
                  </a:lnTo>
                  <a:close/>
                  <a:moveTo>
                    <a:pt x="100" y="96"/>
                  </a:moveTo>
                  <a:lnTo>
                    <a:pt x="100" y="96"/>
                  </a:lnTo>
                  <a:lnTo>
                    <a:pt x="102" y="88"/>
                  </a:lnTo>
                  <a:lnTo>
                    <a:pt x="106" y="82"/>
                  </a:lnTo>
                  <a:lnTo>
                    <a:pt x="114" y="76"/>
                  </a:lnTo>
                  <a:lnTo>
                    <a:pt x="122" y="74"/>
                  </a:lnTo>
                  <a:lnTo>
                    <a:pt x="164" y="74"/>
                  </a:lnTo>
                  <a:lnTo>
                    <a:pt x="164" y="74"/>
                  </a:lnTo>
                  <a:lnTo>
                    <a:pt x="172" y="76"/>
                  </a:lnTo>
                  <a:lnTo>
                    <a:pt x="178" y="82"/>
                  </a:lnTo>
                  <a:lnTo>
                    <a:pt x="182" y="88"/>
                  </a:lnTo>
                  <a:lnTo>
                    <a:pt x="184" y="96"/>
                  </a:lnTo>
                  <a:lnTo>
                    <a:pt x="184" y="176"/>
                  </a:lnTo>
                  <a:lnTo>
                    <a:pt x="184" y="176"/>
                  </a:lnTo>
                  <a:lnTo>
                    <a:pt x="182" y="186"/>
                  </a:lnTo>
                  <a:lnTo>
                    <a:pt x="178" y="192"/>
                  </a:lnTo>
                  <a:lnTo>
                    <a:pt x="172" y="196"/>
                  </a:lnTo>
                  <a:lnTo>
                    <a:pt x="164" y="198"/>
                  </a:lnTo>
                  <a:lnTo>
                    <a:pt x="122" y="198"/>
                  </a:lnTo>
                  <a:lnTo>
                    <a:pt x="122" y="198"/>
                  </a:lnTo>
                  <a:lnTo>
                    <a:pt x="114" y="196"/>
                  </a:lnTo>
                  <a:lnTo>
                    <a:pt x="106" y="192"/>
                  </a:lnTo>
                  <a:lnTo>
                    <a:pt x="102" y="186"/>
                  </a:lnTo>
                  <a:lnTo>
                    <a:pt x="100" y="176"/>
                  </a:lnTo>
                  <a:lnTo>
                    <a:pt x="100" y="96"/>
                  </a:lnTo>
                  <a:close/>
                  <a:moveTo>
                    <a:pt x="184" y="1382"/>
                  </a:moveTo>
                  <a:lnTo>
                    <a:pt x="184" y="1382"/>
                  </a:lnTo>
                  <a:lnTo>
                    <a:pt x="182" y="1390"/>
                  </a:lnTo>
                  <a:lnTo>
                    <a:pt x="178" y="1396"/>
                  </a:lnTo>
                  <a:lnTo>
                    <a:pt x="172" y="1402"/>
                  </a:lnTo>
                  <a:lnTo>
                    <a:pt x="164" y="1404"/>
                  </a:lnTo>
                  <a:lnTo>
                    <a:pt x="122" y="1404"/>
                  </a:lnTo>
                  <a:lnTo>
                    <a:pt x="122" y="1404"/>
                  </a:lnTo>
                  <a:lnTo>
                    <a:pt x="114" y="1402"/>
                  </a:lnTo>
                  <a:lnTo>
                    <a:pt x="106" y="1396"/>
                  </a:lnTo>
                  <a:lnTo>
                    <a:pt x="102" y="1390"/>
                  </a:lnTo>
                  <a:lnTo>
                    <a:pt x="100" y="1382"/>
                  </a:lnTo>
                  <a:lnTo>
                    <a:pt x="100" y="1302"/>
                  </a:lnTo>
                  <a:lnTo>
                    <a:pt x="100" y="1302"/>
                  </a:lnTo>
                  <a:lnTo>
                    <a:pt x="102" y="1292"/>
                  </a:lnTo>
                  <a:lnTo>
                    <a:pt x="106" y="1286"/>
                  </a:lnTo>
                  <a:lnTo>
                    <a:pt x="114" y="1282"/>
                  </a:lnTo>
                  <a:lnTo>
                    <a:pt x="122" y="1280"/>
                  </a:lnTo>
                  <a:lnTo>
                    <a:pt x="164" y="1280"/>
                  </a:lnTo>
                  <a:lnTo>
                    <a:pt x="164" y="1280"/>
                  </a:lnTo>
                  <a:lnTo>
                    <a:pt x="172" y="1282"/>
                  </a:lnTo>
                  <a:lnTo>
                    <a:pt x="178" y="1286"/>
                  </a:lnTo>
                  <a:lnTo>
                    <a:pt x="182" y="1292"/>
                  </a:lnTo>
                  <a:lnTo>
                    <a:pt x="184" y="1302"/>
                  </a:lnTo>
                  <a:lnTo>
                    <a:pt x="184" y="1382"/>
                  </a:lnTo>
                  <a:close/>
                  <a:moveTo>
                    <a:pt x="386" y="1382"/>
                  </a:moveTo>
                  <a:lnTo>
                    <a:pt x="386" y="1382"/>
                  </a:lnTo>
                  <a:lnTo>
                    <a:pt x="384" y="1390"/>
                  </a:lnTo>
                  <a:lnTo>
                    <a:pt x="378" y="1396"/>
                  </a:lnTo>
                  <a:lnTo>
                    <a:pt x="372" y="1402"/>
                  </a:lnTo>
                  <a:lnTo>
                    <a:pt x="364" y="1404"/>
                  </a:lnTo>
                  <a:lnTo>
                    <a:pt x="322" y="1404"/>
                  </a:lnTo>
                  <a:lnTo>
                    <a:pt x="322" y="1404"/>
                  </a:lnTo>
                  <a:lnTo>
                    <a:pt x="314" y="1402"/>
                  </a:lnTo>
                  <a:lnTo>
                    <a:pt x="306" y="1396"/>
                  </a:lnTo>
                  <a:lnTo>
                    <a:pt x="302" y="1390"/>
                  </a:lnTo>
                  <a:lnTo>
                    <a:pt x="300" y="1382"/>
                  </a:lnTo>
                  <a:lnTo>
                    <a:pt x="300" y="1302"/>
                  </a:lnTo>
                  <a:lnTo>
                    <a:pt x="300" y="1302"/>
                  </a:lnTo>
                  <a:lnTo>
                    <a:pt x="302" y="1292"/>
                  </a:lnTo>
                  <a:lnTo>
                    <a:pt x="306" y="1286"/>
                  </a:lnTo>
                  <a:lnTo>
                    <a:pt x="314" y="1282"/>
                  </a:lnTo>
                  <a:lnTo>
                    <a:pt x="322" y="1280"/>
                  </a:lnTo>
                  <a:lnTo>
                    <a:pt x="364" y="1280"/>
                  </a:lnTo>
                  <a:lnTo>
                    <a:pt x="364" y="1280"/>
                  </a:lnTo>
                  <a:lnTo>
                    <a:pt x="372" y="1282"/>
                  </a:lnTo>
                  <a:lnTo>
                    <a:pt x="378" y="1286"/>
                  </a:lnTo>
                  <a:lnTo>
                    <a:pt x="384" y="1292"/>
                  </a:lnTo>
                  <a:lnTo>
                    <a:pt x="386" y="1302"/>
                  </a:lnTo>
                  <a:lnTo>
                    <a:pt x="386" y="1382"/>
                  </a:lnTo>
                  <a:close/>
                  <a:moveTo>
                    <a:pt x="586" y="1382"/>
                  </a:moveTo>
                  <a:lnTo>
                    <a:pt x="586" y="1382"/>
                  </a:lnTo>
                  <a:lnTo>
                    <a:pt x="584" y="1390"/>
                  </a:lnTo>
                  <a:lnTo>
                    <a:pt x="580" y="1396"/>
                  </a:lnTo>
                  <a:lnTo>
                    <a:pt x="572" y="1402"/>
                  </a:lnTo>
                  <a:lnTo>
                    <a:pt x="564" y="1404"/>
                  </a:lnTo>
                  <a:lnTo>
                    <a:pt x="522" y="1404"/>
                  </a:lnTo>
                  <a:lnTo>
                    <a:pt x="522" y="1404"/>
                  </a:lnTo>
                  <a:lnTo>
                    <a:pt x="514" y="1402"/>
                  </a:lnTo>
                  <a:lnTo>
                    <a:pt x="508" y="1396"/>
                  </a:lnTo>
                  <a:lnTo>
                    <a:pt x="502" y="1390"/>
                  </a:lnTo>
                  <a:lnTo>
                    <a:pt x="500" y="1382"/>
                  </a:lnTo>
                  <a:lnTo>
                    <a:pt x="500" y="1302"/>
                  </a:lnTo>
                  <a:lnTo>
                    <a:pt x="500" y="1302"/>
                  </a:lnTo>
                  <a:lnTo>
                    <a:pt x="502" y="1292"/>
                  </a:lnTo>
                  <a:lnTo>
                    <a:pt x="508" y="1286"/>
                  </a:lnTo>
                  <a:lnTo>
                    <a:pt x="514" y="1282"/>
                  </a:lnTo>
                  <a:lnTo>
                    <a:pt x="522" y="1280"/>
                  </a:lnTo>
                  <a:lnTo>
                    <a:pt x="564" y="1280"/>
                  </a:lnTo>
                  <a:lnTo>
                    <a:pt x="564" y="1280"/>
                  </a:lnTo>
                  <a:lnTo>
                    <a:pt x="572" y="1282"/>
                  </a:lnTo>
                  <a:lnTo>
                    <a:pt x="580" y="1286"/>
                  </a:lnTo>
                  <a:lnTo>
                    <a:pt x="584" y="1292"/>
                  </a:lnTo>
                  <a:lnTo>
                    <a:pt x="586" y="1302"/>
                  </a:lnTo>
                  <a:lnTo>
                    <a:pt x="586" y="1382"/>
                  </a:lnTo>
                  <a:close/>
                  <a:moveTo>
                    <a:pt x="786" y="1382"/>
                  </a:moveTo>
                  <a:lnTo>
                    <a:pt x="786" y="1382"/>
                  </a:lnTo>
                  <a:lnTo>
                    <a:pt x="784" y="1390"/>
                  </a:lnTo>
                  <a:lnTo>
                    <a:pt x="780" y="1396"/>
                  </a:lnTo>
                  <a:lnTo>
                    <a:pt x="772" y="1402"/>
                  </a:lnTo>
                  <a:lnTo>
                    <a:pt x="764" y="1404"/>
                  </a:lnTo>
                  <a:lnTo>
                    <a:pt x="724" y="1404"/>
                  </a:lnTo>
                  <a:lnTo>
                    <a:pt x="724" y="1404"/>
                  </a:lnTo>
                  <a:lnTo>
                    <a:pt x="714" y="1402"/>
                  </a:lnTo>
                  <a:lnTo>
                    <a:pt x="708" y="1396"/>
                  </a:lnTo>
                  <a:lnTo>
                    <a:pt x="704" y="1390"/>
                  </a:lnTo>
                  <a:lnTo>
                    <a:pt x="702" y="1382"/>
                  </a:lnTo>
                  <a:lnTo>
                    <a:pt x="702" y="1302"/>
                  </a:lnTo>
                  <a:lnTo>
                    <a:pt x="702" y="1302"/>
                  </a:lnTo>
                  <a:lnTo>
                    <a:pt x="704" y="1292"/>
                  </a:lnTo>
                  <a:lnTo>
                    <a:pt x="708" y="1286"/>
                  </a:lnTo>
                  <a:lnTo>
                    <a:pt x="714" y="1282"/>
                  </a:lnTo>
                  <a:lnTo>
                    <a:pt x="724" y="1280"/>
                  </a:lnTo>
                  <a:lnTo>
                    <a:pt x="764" y="1280"/>
                  </a:lnTo>
                  <a:lnTo>
                    <a:pt x="764" y="1280"/>
                  </a:lnTo>
                  <a:lnTo>
                    <a:pt x="772" y="1282"/>
                  </a:lnTo>
                  <a:lnTo>
                    <a:pt x="780" y="1286"/>
                  </a:lnTo>
                  <a:lnTo>
                    <a:pt x="784" y="1292"/>
                  </a:lnTo>
                  <a:lnTo>
                    <a:pt x="786" y="1302"/>
                  </a:lnTo>
                  <a:lnTo>
                    <a:pt x="786" y="1382"/>
                  </a:lnTo>
                  <a:close/>
                  <a:moveTo>
                    <a:pt x="986" y="1382"/>
                  </a:moveTo>
                  <a:lnTo>
                    <a:pt x="986" y="1382"/>
                  </a:lnTo>
                  <a:lnTo>
                    <a:pt x="984" y="1390"/>
                  </a:lnTo>
                  <a:lnTo>
                    <a:pt x="980" y="1396"/>
                  </a:lnTo>
                  <a:lnTo>
                    <a:pt x="974" y="1402"/>
                  </a:lnTo>
                  <a:lnTo>
                    <a:pt x="966" y="1404"/>
                  </a:lnTo>
                  <a:lnTo>
                    <a:pt x="924" y="1404"/>
                  </a:lnTo>
                  <a:lnTo>
                    <a:pt x="924" y="1404"/>
                  </a:lnTo>
                  <a:lnTo>
                    <a:pt x="916" y="1402"/>
                  </a:lnTo>
                  <a:lnTo>
                    <a:pt x="908" y="1396"/>
                  </a:lnTo>
                  <a:lnTo>
                    <a:pt x="904" y="1390"/>
                  </a:lnTo>
                  <a:lnTo>
                    <a:pt x="902" y="1382"/>
                  </a:lnTo>
                  <a:lnTo>
                    <a:pt x="902" y="1302"/>
                  </a:lnTo>
                  <a:lnTo>
                    <a:pt x="902" y="1302"/>
                  </a:lnTo>
                  <a:lnTo>
                    <a:pt x="904" y="1292"/>
                  </a:lnTo>
                  <a:lnTo>
                    <a:pt x="908" y="1286"/>
                  </a:lnTo>
                  <a:lnTo>
                    <a:pt x="916" y="1282"/>
                  </a:lnTo>
                  <a:lnTo>
                    <a:pt x="924" y="1280"/>
                  </a:lnTo>
                  <a:lnTo>
                    <a:pt x="966" y="1280"/>
                  </a:lnTo>
                  <a:lnTo>
                    <a:pt x="966" y="1280"/>
                  </a:lnTo>
                  <a:lnTo>
                    <a:pt x="974" y="1282"/>
                  </a:lnTo>
                  <a:lnTo>
                    <a:pt x="980" y="1286"/>
                  </a:lnTo>
                  <a:lnTo>
                    <a:pt x="984" y="1292"/>
                  </a:lnTo>
                  <a:lnTo>
                    <a:pt x="986" y="1302"/>
                  </a:lnTo>
                  <a:lnTo>
                    <a:pt x="986" y="1382"/>
                  </a:lnTo>
                  <a:close/>
                  <a:moveTo>
                    <a:pt x="1188" y="1382"/>
                  </a:moveTo>
                  <a:lnTo>
                    <a:pt x="1188" y="1382"/>
                  </a:lnTo>
                  <a:lnTo>
                    <a:pt x="1186" y="1390"/>
                  </a:lnTo>
                  <a:lnTo>
                    <a:pt x="1180" y="1396"/>
                  </a:lnTo>
                  <a:lnTo>
                    <a:pt x="1174" y="1402"/>
                  </a:lnTo>
                  <a:lnTo>
                    <a:pt x="1166" y="1404"/>
                  </a:lnTo>
                  <a:lnTo>
                    <a:pt x="1124" y="1404"/>
                  </a:lnTo>
                  <a:lnTo>
                    <a:pt x="1124" y="1404"/>
                  </a:lnTo>
                  <a:lnTo>
                    <a:pt x="1116" y="1402"/>
                  </a:lnTo>
                  <a:lnTo>
                    <a:pt x="1108" y="1396"/>
                  </a:lnTo>
                  <a:lnTo>
                    <a:pt x="1104" y="1390"/>
                  </a:lnTo>
                  <a:lnTo>
                    <a:pt x="1102" y="1382"/>
                  </a:lnTo>
                  <a:lnTo>
                    <a:pt x="1102" y="1302"/>
                  </a:lnTo>
                  <a:lnTo>
                    <a:pt x="1102" y="1302"/>
                  </a:lnTo>
                  <a:lnTo>
                    <a:pt x="1104" y="1292"/>
                  </a:lnTo>
                  <a:lnTo>
                    <a:pt x="1108" y="1286"/>
                  </a:lnTo>
                  <a:lnTo>
                    <a:pt x="1116" y="1282"/>
                  </a:lnTo>
                  <a:lnTo>
                    <a:pt x="1124" y="1280"/>
                  </a:lnTo>
                  <a:lnTo>
                    <a:pt x="1166" y="1280"/>
                  </a:lnTo>
                  <a:lnTo>
                    <a:pt x="1166" y="1280"/>
                  </a:lnTo>
                  <a:lnTo>
                    <a:pt x="1174" y="1282"/>
                  </a:lnTo>
                  <a:lnTo>
                    <a:pt x="1180" y="1286"/>
                  </a:lnTo>
                  <a:lnTo>
                    <a:pt x="1186" y="1292"/>
                  </a:lnTo>
                  <a:lnTo>
                    <a:pt x="1188" y="1302"/>
                  </a:lnTo>
                  <a:lnTo>
                    <a:pt x="1188" y="1382"/>
                  </a:lnTo>
                  <a:close/>
                  <a:moveTo>
                    <a:pt x="1388" y="1382"/>
                  </a:moveTo>
                  <a:lnTo>
                    <a:pt x="1388" y="1382"/>
                  </a:lnTo>
                  <a:lnTo>
                    <a:pt x="1386" y="1390"/>
                  </a:lnTo>
                  <a:lnTo>
                    <a:pt x="1382" y="1396"/>
                  </a:lnTo>
                  <a:lnTo>
                    <a:pt x="1374" y="1402"/>
                  </a:lnTo>
                  <a:lnTo>
                    <a:pt x="1366" y="1404"/>
                  </a:lnTo>
                  <a:lnTo>
                    <a:pt x="1324" y="1404"/>
                  </a:lnTo>
                  <a:lnTo>
                    <a:pt x="1324" y="1404"/>
                  </a:lnTo>
                  <a:lnTo>
                    <a:pt x="1316" y="1402"/>
                  </a:lnTo>
                  <a:lnTo>
                    <a:pt x="1310" y="1396"/>
                  </a:lnTo>
                  <a:lnTo>
                    <a:pt x="1304" y="1390"/>
                  </a:lnTo>
                  <a:lnTo>
                    <a:pt x="1302" y="1382"/>
                  </a:lnTo>
                  <a:lnTo>
                    <a:pt x="1302" y="1302"/>
                  </a:lnTo>
                  <a:lnTo>
                    <a:pt x="1302" y="1302"/>
                  </a:lnTo>
                  <a:lnTo>
                    <a:pt x="1304" y="1292"/>
                  </a:lnTo>
                  <a:lnTo>
                    <a:pt x="1310" y="1286"/>
                  </a:lnTo>
                  <a:lnTo>
                    <a:pt x="1316" y="1282"/>
                  </a:lnTo>
                  <a:lnTo>
                    <a:pt x="1324" y="1280"/>
                  </a:lnTo>
                  <a:lnTo>
                    <a:pt x="1366" y="1280"/>
                  </a:lnTo>
                  <a:lnTo>
                    <a:pt x="1366" y="1280"/>
                  </a:lnTo>
                  <a:lnTo>
                    <a:pt x="1374" y="1282"/>
                  </a:lnTo>
                  <a:lnTo>
                    <a:pt x="1382" y="1286"/>
                  </a:lnTo>
                  <a:lnTo>
                    <a:pt x="1386" y="1292"/>
                  </a:lnTo>
                  <a:lnTo>
                    <a:pt x="1388" y="1302"/>
                  </a:lnTo>
                  <a:lnTo>
                    <a:pt x="1388" y="1382"/>
                  </a:lnTo>
                  <a:close/>
                  <a:moveTo>
                    <a:pt x="1588" y="1382"/>
                  </a:moveTo>
                  <a:lnTo>
                    <a:pt x="1588" y="1382"/>
                  </a:lnTo>
                  <a:lnTo>
                    <a:pt x="1586" y="1390"/>
                  </a:lnTo>
                  <a:lnTo>
                    <a:pt x="1582" y="1396"/>
                  </a:lnTo>
                  <a:lnTo>
                    <a:pt x="1574" y="1402"/>
                  </a:lnTo>
                  <a:lnTo>
                    <a:pt x="1566" y="1404"/>
                  </a:lnTo>
                  <a:lnTo>
                    <a:pt x="1526" y="1404"/>
                  </a:lnTo>
                  <a:lnTo>
                    <a:pt x="1526" y="1404"/>
                  </a:lnTo>
                  <a:lnTo>
                    <a:pt x="1516" y="1402"/>
                  </a:lnTo>
                  <a:lnTo>
                    <a:pt x="1510" y="1396"/>
                  </a:lnTo>
                  <a:lnTo>
                    <a:pt x="1506" y="1390"/>
                  </a:lnTo>
                  <a:lnTo>
                    <a:pt x="1504" y="1382"/>
                  </a:lnTo>
                  <a:lnTo>
                    <a:pt x="1504" y="1302"/>
                  </a:lnTo>
                  <a:lnTo>
                    <a:pt x="1504" y="1302"/>
                  </a:lnTo>
                  <a:lnTo>
                    <a:pt x="1506" y="1292"/>
                  </a:lnTo>
                  <a:lnTo>
                    <a:pt x="1510" y="1286"/>
                  </a:lnTo>
                  <a:lnTo>
                    <a:pt x="1516" y="1282"/>
                  </a:lnTo>
                  <a:lnTo>
                    <a:pt x="1526" y="1280"/>
                  </a:lnTo>
                  <a:lnTo>
                    <a:pt x="1566" y="1280"/>
                  </a:lnTo>
                  <a:lnTo>
                    <a:pt x="1566" y="1280"/>
                  </a:lnTo>
                  <a:lnTo>
                    <a:pt x="1574" y="1282"/>
                  </a:lnTo>
                  <a:lnTo>
                    <a:pt x="1582" y="1286"/>
                  </a:lnTo>
                  <a:lnTo>
                    <a:pt x="1586" y="1292"/>
                  </a:lnTo>
                  <a:lnTo>
                    <a:pt x="1588" y="1302"/>
                  </a:lnTo>
                  <a:lnTo>
                    <a:pt x="1588" y="1382"/>
                  </a:lnTo>
                  <a:close/>
                  <a:moveTo>
                    <a:pt x="1600" y="1246"/>
                  </a:moveTo>
                  <a:lnTo>
                    <a:pt x="1600" y="1258"/>
                  </a:lnTo>
                  <a:lnTo>
                    <a:pt x="1600" y="1258"/>
                  </a:lnTo>
                  <a:lnTo>
                    <a:pt x="1598" y="1262"/>
                  </a:lnTo>
                  <a:lnTo>
                    <a:pt x="1596" y="1264"/>
                  </a:lnTo>
                  <a:lnTo>
                    <a:pt x="1594" y="1266"/>
                  </a:lnTo>
                  <a:lnTo>
                    <a:pt x="1590" y="1268"/>
                  </a:lnTo>
                  <a:lnTo>
                    <a:pt x="84" y="1268"/>
                  </a:lnTo>
                  <a:lnTo>
                    <a:pt x="84" y="1268"/>
                  </a:lnTo>
                  <a:lnTo>
                    <a:pt x="80" y="1266"/>
                  </a:lnTo>
                  <a:lnTo>
                    <a:pt x="78" y="1264"/>
                  </a:lnTo>
                  <a:lnTo>
                    <a:pt x="76" y="1262"/>
                  </a:lnTo>
                  <a:lnTo>
                    <a:pt x="74" y="1258"/>
                  </a:lnTo>
                  <a:lnTo>
                    <a:pt x="74" y="1246"/>
                  </a:lnTo>
                  <a:lnTo>
                    <a:pt x="74" y="234"/>
                  </a:lnTo>
                  <a:lnTo>
                    <a:pt x="74" y="234"/>
                  </a:lnTo>
                  <a:lnTo>
                    <a:pt x="74" y="234"/>
                  </a:lnTo>
                  <a:lnTo>
                    <a:pt x="76" y="230"/>
                  </a:lnTo>
                  <a:lnTo>
                    <a:pt x="76" y="228"/>
                  </a:lnTo>
                  <a:lnTo>
                    <a:pt x="76" y="228"/>
                  </a:lnTo>
                  <a:lnTo>
                    <a:pt x="80" y="226"/>
                  </a:lnTo>
                  <a:lnTo>
                    <a:pt x="84" y="224"/>
                  </a:lnTo>
                  <a:lnTo>
                    <a:pt x="1590" y="224"/>
                  </a:lnTo>
                  <a:lnTo>
                    <a:pt x="1590" y="224"/>
                  </a:lnTo>
                  <a:lnTo>
                    <a:pt x="1594" y="226"/>
                  </a:lnTo>
                  <a:lnTo>
                    <a:pt x="1596" y="228"/>
                  </a:lnTo>
                  <a:lnTo>
                    <a:pt x="1596" y="228"/>
                  </a:lnTo>
                  <a:lnTo>
                    <a:pt x="1598" y="230"/>
                  </a:lnTo>
                  <a:lnTo>
                    <a:pt x="1600" y="234"/>
                  </a:lnTo>
                  <a:lnTo>
                    <a:pt x="1600" y="234"/>
                  </a:lnTo>
                  <a:lnTo>
                    <a:pt x="1600" y="124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435" name="Freeform 1014"/>
            <p:cNvSpPr>
              <a:spLocks/>
            </p:cNvSpPr>
            <p:nvPr/>
          </p:nvSpPr>
          <p:spPr bwMode="auto">
            <a:xfrm>
              <a:off x="9155113" y="-1773238"/>
              <a:ext cx="12700" cy="19050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8" y="12"/>
                </a:cxn>
                <a:cxn ang="0">
                  <a:pos x="4" y="0"/>
                </a:cxn>
                <a:cxn ang="0">
                  <a:pos x="0" y="12"/>
                </a:cxn>
              </a:cxnLst>
              <a:rect l="0" t="0" r="r" b="b"/>
              <a:pathLst>
                <a:path w="8" h="12">
                  <a:moveTo>
                    <a:pt x="0" y="12"/>
                  </a:moveTo>
                  <a:lnTo>
                    <a:pt x="8" y="12"/>
                  </a:lnTo>
                  <a:lnTo>
                    <a:pt x="4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436" name="Freeform 1015"/>
            <p:cNvSpPr>
              <a:spLocks/>
            </p:cNvSpPr>
            <p:nvPr/>
          </p:nvSpPr>
          <p:spPr bwMode="auto">
            <a:xfrm>
              <a:off x="9075738" y="-1738313"/>
              <a:ext cx="50800" cy="28575"/>
            </a:xfrm>
            <a:custGeom>
              <a:avLst/>
              <a:gdLst/>
              <a:ahLst/>
              <a:cxnLst>
                <a:cxn ang="0">
                  <a:pos x="4" y="16"/>
                </a:cxn>
                <a:cxn ang="0">
                  <a:pos x="32" y="8"/>
                </a:cxn>
                <a:cxn ang="0">
                  <a:pos x="4" y="2"/>
                </a:cxn>
                <a:cxn ang="0">
                  <a:pos x="0" y="0"/>
                </a:cxn>
                <a:cxn ang="0">
                  <a:pos x="0" y="18"/>
                </a:cxn>
                <a:cxn ang="0">
                  <a:pos x="4" y="16"/>
                </a:cxn>
              </a:cxnLst>
              <a:rect l="0" t="0" r="r" b="b"/>
              <a:pathLst>
                <a:path w="32" h="18">
                  <a:moveTo>
                    <a:pt x="4" y="16"/>
                  </a:moveTo>
                  <a:lnTo>
                    <a:pt x="32" y="8"/>
                  </a:lnTo>
                  <a:lnTo>
                    <a:pt x="4" y="2"/>
                  </a:lnTo>
                  <a:lnTo>
                    <a:pt x="0" y="0"/>
                  </a:lnTo>
                  <a:lnTo>
                    <a:pt x="0" y="18"/>
                  </a:lnTo>
                  <a:lnTo>
                    <a:pt x="4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437" name="Freeform 1016"/>
            <p:cNvSpPr>
              <a:spLocks/>
            </p:cNvSpPr>
            <p:nvPr/>
          </p:nvSpPr>
          <p:spPr bwMode="auto">
            <a:xfrm>
              <a:off x="9104313" y="-1782763"/>
              <a:ext cx="31750" cy="44450"/>
            </a:xfrm>
            <a:custGeom>
              <a:avLst/>
              <a:gdLst/>
              <a:ahLst/>
              <a:cxnLst>
                <a:cxn ang="0">
                  <a:pos x="14" y="20"/>
                </a:cxn>
                <a:cxn ang="0">
                  <a:pos x="14" y="20"/>
                </a:cxn>
                <a:cxn ang="0">
                  <a:pos x="16" y="16"/>
                </a:cxn>
                <a:cxn ang="0">
                  <a:pos x="16" y="16"/>
                </a:cxn>
                <a:cxn ang="0">
                  <a:pos x="18" y="12"/>
                </a:cxn>
                <a:cxn ang="0">
                  <a:pos x="18" y="12"/>
                </a:cxn>
                <a:cxn ang="0">
                  <a:pos x="20" y="8"/>
                </a:cxn>
                <a:cxn ang="0">
                  <a:pos x="20" y="8"/>
                </a:cxn>
                <a:cxn ang="0">
                  <a:pos x="18" y="4"/>
                </a:cxn>
                <a:cxn ang="0">
                  <a:pos x="18" y="2"/>
                </a:cxn>
                <a:cxn ang="0">
                  <a:pos x="18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2" y="4"/>
                </a:cxn>
                <a:cxn ang="0">
                  <a:pos x="2" y="8"/>
                </a:cxn>
                <a:cxn ang="0">
                  <a:pos x="6" y="10"/>
                </a:cxn>
                <a:cxn ang="0">
                  <a:pos x="6" y="10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4" y="8"/>
                </a:cxn>
                <a:cxn ang="0">
                  <a:pos x="14" y="8"/>
                </a:cxn>
                <a:cxn ang="0">
                  <a:pos x="12" y="12"/>
                </a:cxn>
                <a:cxn ang="0">
                  <a:pos x="12" y="1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2" y="24"/>
                </a:cxn>
                <a:cxn ang="0">
                  <a:pos x="2" y="24"/>
                </a:cxn>
                <a:cxn ang="0">
                  <a:pos x="0" y="28"/>
                </a:cxn>
                <a:cxn ang="0">
                  <a:pos x="20" y="28"/>
                </a:cxn>
                <a:cxn ang="0">
                  <a:pos x="20" y="24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10" y="22"/>
                </a:cxn>
                <a:cxn ang="0">
                  <a:pos x="10" y="22"/>
                </a:cxn>
                <a:cxn ang="0">
                  <a:pos x="14" y="20"/>
                </a:cxn>
                <a:cxn ang="0">
                  <a:pos x="14" y="20"/>
                </a:cxn>
              </a:cxnLst>
              <a:rect l="0" t="0" r="r" b="b"/>
              <a:pathLst>
                <a:path w="20" h="28">
                  <a:moveTo>
                    <a:pt x="14" y="20"/>
                  </a:moveTo>
                  <a:lnTo>
                    <a:pt x="14" y="20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18" y="4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4"/>
                  </a:lnTo>
                  <a:lnTo>
                    <a:pt x="2" y="8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0" y="28"/>
                  </a:lnTo>
                  <a:lnTo>
                    <a:pt x="20" y="28"/>
                  </a:lnTo>
                  <a:lnTo>
                    <a:pt x="20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14" y="20"/>
                  </a:lnTo>
                  <a:lnTo>
                    <a:pt x="14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438" name="Freeform 1017"/>
            <p:cNvSpPr>
              <a:spLocks noEditPoints="1"/>
            </p:cNvSpPr>
            <p:nvPr/>
          </p:nvSpPr>
          <p:spPr bwMode="auto">
            <a:xfrm>
              <a:off x="9139238" y="-1782763"/>
              <a:ext cx="44450" cy="44450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0" y="28"/>
                </a:cxn>
                <a:cxn ang="0">
                  <a:pos x="6" y="28"/>
                </a:cxn>
                <a:cxn ang="0">
                  <a:pos x="8" y="22"/>
                </a:cxn>
                <a:cxn ang="0">
                  <a:pos x="18" y="22"/>
                </a:cxn>
                <a:cxn ang="0">
                  <a:pos x="22" y="28"/>
                </a:cxn>
                <a:cxn ang="0">
                  <a:pos x="28" y="28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10" y="18"/>
                </a:cxn>
                <a:cxn ang="0">
                  <a:pos x="14" y="6"/>
                </a:cxn>
                <a:cxn ang="0">
                  <a:pos x="18" y="18"/>
                </a:cxn>
                <a:cxn ang="0">
                  <a:pos x="10" y="18"/>
                </a:cxn>
              </a:cxnLst>
              <a:rect l="0" t="0" r="r" b="b"/>
              <a:pathLst>
                <a:path w="28" h="28">
                  <a:moveTo>
                    <a:pt x="10" y="0"/>
                  </a:moveTo>
                  <a:lnTo>
                    <a:pt x="0" y="28"/>
                  </a:lnTo>
                  <a:lnTo>
                    <a:pt x="6" y="28"/>
                  </a:lnTo>
                  <a:lnTo>
                    <a:pt x="8" y="22"/>
                  </a:lnTo>
                  <a:lnTo>
                    <a:pt x="18" y="22"/>
                  </a:lnTo>
                  <a:lnTo>
                    <a:pt x="22" y="28"/>
                  </a:lnTo>
                  <a:lnTo>
                    <a:pt x="28" y="28"/>
                  </a:lnTo>
                  <a:lnTo>
                    <a:pt x="16" y="0"/>
                  </a:lnTo>
                  <a:lnTo>
                    <a:pt x="10" y="0"/>
                  </a:lnTo>
                  <a:close/>
                  <a:moveTo>
                    <a:pt x="10" y="18"/>
                  </a:moveTo>
                  <a:lnTo>
                    <a:pt x="14" y="6"/>
                  </a:lnTo>
                  <a:lnTo>
                    <a:pt x="18" y="18"/>
                  </a:lnTo>
                  <a:lnTo>
                    <a:pt x="10" y="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439" name="Freeform 1018"/>
            <p:cNvSpPr>
              <a:spLocks/>
            </p:cNvSpPr>
            <p:nvPr/>
          </p:nvSpPr>
          <p:spPr bwMode="auto">
            <a:xfrm>
              <a:off x="10679113" y="-1747838"/>
              <a:ext cx="82550" cy="47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"/>
                </a:cxn>
                <a:cxn ang="0">
                  <a:pos x="0" y="30"/>
                </a:cxn>
                <a:cxn ang="0">
                  <a:pos x="26" y="22"/>
                </a:cxn>
                <a:cxn ang="0">
                  <a:pos x="52" y="14"/>
                </a:cxn>
                <a:cxn ang="0">
                  <a:pos x="26" y="8"/>
                </a:cxn>
                <a:cxn ang="0">
                  <a:pos x="0" y="0"/>
                </a:cxn>
              </a:cxnLst>
              <a:rect l="0" t="0" r="r" b="b"/>
              <a:pathLst>
                <a:path w="52" h="30">
                  <a:moveTo>
                    <a:pt x="0" y="0"/>
                  </a:moveTo>
                  <a:lnTo>
                    <a:pt x="0" y="14"/>
                  </a:lnTo>
                  <a:lnTo>
                    <a:pt x="0" y="30"/>
                  </a:lnTo>
                  <a:lnTo>
                    <a:pt x="26" y="22"/>
                  </a:lnTo>
                  <a:lnTo>
                    <a:pt x="52" y="14"/>
                  </a:lnTo>
                  <a:lnTo>
                    <a:pt x="26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440" name="Freeform 1019"/>
            <p:cNvSpPr>
              <a:spLocks/>
            </p:cNvSpPr>
            <p:nvPr/>
          </p:nvSpPr>
          <p:spPr bwMode="auto">
            <a:xfrm>
              <a:off x="10742613" y="-1782763"/>
              <a:ext cx="31750" cy="47625"/>
            </a:xfrm>
            <a:custGeom>
              <a:avLst/>
              <a:gdLst/>
              <a:ahLst/>
              <a:cxnLst>
                <a:cxn ang="0">
                  <a:pos x="14" y="14"/>
                </a:cxn>
                <a:cxn ang="0">
                  <a:pos x="14" y="14"/>
                </a:cxn>
                <a:cxn ang="0">
                  <a:pos x="18" y="10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6" y="2"/>
                </a:cxn>
                <a:cxn ang="0">
                  <a:pos x="16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2" y="8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2" y="8"/>
                </a:cxn>
                <a:cxn ang="0">
                  <a:pos x="12" y="8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8" y="1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16"/>
                </a:cxn>
                <a:cxn ang="0">
                  <a:pos x="10" y="16"/>
                </a:cxn>
                <a:cxn ang="0">
                  <a:pos x="12" y="16"/>
                </a:cxn>
                <a:cxn ang="0">
                  <a:pos x="12" y="16"/>
                </a:cxn>
                <a:cxn ang="0">
                  <a:pos x="14" y="20"/>
                </a:cxn>
                <a:cxn ang="0">
                  <a:pos x="14" y="20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0" y="24"/>
                </a:cxn>
                <a:cxn ang="0">
                  <a:pos x="10" y="24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6" y="20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2" y="24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6" y="28"/>
                </a:cxn>
                <a:cxn ang="0">
                  <a:pos x="10" y="30"/>
                </a:cxn>
                <a:cxn ang="0">
                  <a:pos x="10" y="30"/>
                </a:cxn>
                <a:cxn ang="0">
                  <a:pos x="14" y="28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8" y="24"/>
                </a:cxn>
                <a:cxn ang="0">
                  <a:pos x="20" y="20"/>
                </a:cxn>
                <a:cxn ang="0">
                  <a:pos x="20" y="20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4" y="14"/>
                </a:cxn>
                <a:cxn ang="0">
                  <a:pos x="14" y="14"/>
                </a:cxn>
              </a:cxnLst>
              <a:rect l="0" t="0" r="r" b="b"/>
              <a:pathLst>
                <a:path w="20" h="30">
                  <a:moveTo>
                    <a:pt x="14" y="14"/>
                  </a:moveTo>
                  <a:lnTo>
                    <a:pt x="14" y="14"/>
                  </a:lnTo>
                  <a:lnTo>
                    <a:pt x="18" y="10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6" y="2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6" y="28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4" y="28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8" y="24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4" y="14"/>
                  </a:lnTo>
                  <a:lnTo>
                    <a:pt x="14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441" name="Freeform 1020"/>
            <p:cNvSpPr>
              <a:spLocks/>
            </p:cNvSpPr>
            <p:nvPr/>
          </p:nvSpPr>
          <p:spPr bwMode="auto">
            <a:xfrm>
              <a:off x="9917113" y="-1782763"/>
              <a:ext cx="38100" cy="69850"/>
            </a:xfrm>
            <a:custGeom>
              <a:avLst/>
              <a:gdLst/>
              <a:ahLst/>
              <a:cxnLst>
                <a:cxn ang="0">
                  <a:pos x="20" y="20"/>
                </a:cxn>
                <a:cxn ang="0">
                  <a:pos x="22" y="16"/>
                </a:cxn>
                <a:cxn ang="0">
                  <a:pos x="24" y="12"/>
                </a:cxn>
                <a:cxn ang="0">
                  <a:pos x="20" y="4"/>
                </a:cxn>
                <a:cxn ang="0">
                  <a:pos x="18" y="2"/>
                </a:cxn>
                <a:cxn ang="0">
                  <a:pos x="10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14"/>
                </a:cxn>
                <a:cxn ang="0">
                  <a:pos x="10" y="10"/>
                </a:cxn>
                <a:cxn ang="0">
                  <a:pos x="10" y="8"/>
                </a:cxn>
                <a:cxn ang="0">
                  <a:pos x="12" y="6"/>
                </a:cxn>
                <a:cxn ang="0">
                  <a:pos x="14" y="8"/>
                </a:cxn>
                <a:cxn ang="0">
                  <a:pos x="14" y="10"/>
                </a:cxn>
                <a:cxn ang="0">
                  <a:pos x="14" y="12"/>
                </a:cxn>
                <a:cxn ang="0">
                  <a:pos x="14" y="16"/>
                </a:cxn>
                <a:cxn ang="0">
                  <a:pos x="12" y="16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4" y="26"/>
                </a:cxn>
                <a:cxn ang="0">
                  <a:pos x="14" y="28"/>
                </a:cxn>
                <a:cxn ang="0">
                  <a:pos x="14" y="32"/>
                </a:cxn>
                <a:cxn ang="0">
                  <a:pos x="14" y="36"/>
                </a:cxn>
                <a:cxn ang="0">
                  <a:pos x="12" y="38"/>
                </a:cxn>
                <a:cxn ang="0">
                  <a:pos x="10" y="36"/>
                </a:cxn>
                <a:cxn ang="0">
                  <a:pos x="10" y="26"/>
                </a:cxn>
                <a:cxn ang="0">
                  <a:pos x="0" y="30"/>
                </a:cxn>
                <a:cxn ang="0">
                  <a:pos x="0" y="38"/>
                </a:cxn>
                <a:cxn ang="0">
                  <a:pos x="4" y="42"/>
                </a:cxn>
                <a:cxn ang="0">
                  <a:pos x="12" y="44"/>
                </a:cxn>
                <a:cxn ang="0">
                  <a:pos x="18" y="42"/>
                </a:cxn>
                <a:cxn ang="0">
                  <a:pos x="22" y="38"/>
                </a:cxn>
                <a:cxn ang="0">
                  <a:pos x="24" y="30"/>
                </a:cxn>
                <a:cxn ang="0">
                  <a:pos x="22" y="22"/>
                </a:cxn>
                <a:cxn ang="0">
                  <a:pos x="20" y="20"/>
                </a:cxn>
              </a:cxnLst>
              <a:rect l="0" t="0" r="r" b="b"/>
              <a:pathLst>
                <a:path w="24" h="44">
                  <a:moveTo>
                    <a:pt x="20" y="20"/>
                  </a:moveTo>
                  <a:lnTo>
                    <a:pt x="20" y="20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2" y="6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18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4" y="1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8" y="18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4" y="26"/>
                  </a:lnTo>
                  <a:lnTo>
                    <a:pt x="14" y="26"/>
                  </a:lnTo>
                  <a:lnTo>
                    <a:pt x="14" y="28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4"/>
                  </a:lnTo>
                  <a:lnTo>
                    <a:pt x="10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8" y="42"/>
                  </a:lnTo>
                  <a:lnTo>
                    <a:pt x="18" y="42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0" y="20"/>
                  </a:lnTo>
                  <a:lnTo>
                    <a:pt x="20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442" name="Freeform 1021"/>
            <p:cNvSpPr>
              <a:spLocks/>
            </p:cNvSpPr>
            <p:nvPr/>
          </p:nvSpPr>
          <p:spPr bwMode="auto">
            <a:xfrm>
              <a:off x="9237663" y="-1779588"/>
              <a:ext cx="92075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2" y="24"/>
                </a:cxn>
                <a:cxn ang="0">
                  <a:pos x="22" y="44"/>
                </a:cxn>
                <a:cxn ang="0">
                  <a:pos x="22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6" y="24"/>
                </a:cxn>
                <a:cxn ang="0">
                  <a:pos x="46" y="44"/>
                </a:cxn>
                <a:cxn ang="0">
                  <a:pos x="46" y="44"/>
                </a:cxn>
                <a:cxn ang="0">
                  <a:pos x="58" y="44"/>
                </a:cxn>
                <a:cxn ang="0">
                  <a:pos x="58" y="0"/>
                </a:cxn>
                <a:cxn ang="0">
                  <a:pos x="58" y="0"/>
                </a:cxn>
                <a:cxn ang="0">
                  <a:pos x="0" y="0"/>
                </a:cxn>
                <a:cxn ang="0">
                  <a:pos x="0" y="44"/>
                </a:cxn>
              </a:cxnLst>
              <a:rect l="0" t="0" r="r" b="b"/>
              <a:pathLst>
                <a:path w="58" h="44">
                  <a:moveTo>
                    <a:pt x="0" y="44"/>
                  </a:moveTo>
                  <a:lnTo>
                    <a:pt x="12" y="44"/>
                  </a:lnTo>
                  <a:lnTo>
                    <a:pt x="12" y="24"/>
                  </a:lnTo>
                  <a:lnTo>
                    <a:pt x="22" y="2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6" y="2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58" y="44"/>
                  </a:lnTo>
                  <a:lnTo>
                    <a:pt x="58" y="0"/>
                  </a:lnTo>
                  <a:lnTo>
                    <a:pt x="58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443" name="Freeform 1022"/>
            <p:cNvSpPr>
              <a:spLocks/>
            </p:cNvSpPr>
            <p:nvPr/>
          </p:nvSpPr>
          <p:spPr bwMode="auto">
            <a:xfrm>
              <a:off x="9348788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444" name="Freeform 1023"/>
            <p:cNvSpPr>
              <a:spLocks/>
            </p:cNvSpPr>
            <p:nvPr/>
          </p:nvSpPr>
          <p:spPr bwMode="auto">
            <a:xfrm>
              <a:off x="9383713" y="-1779588"/>
              <a:ext cx="57150" cy="69850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14" y="24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36" y="44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4" y="0"/>
                </a:cxn>
                <a:cxn ang="0">
                  <a:pos x="24" y="24"/>
                </a:cxn>
              </a:cxnLst>
              <a:rect l="0" t="0" r="r" b="b"/>
              <a:pathLst>
                <a:path w="36" h="44">
                  <a:moveTo>
                    <a:pt x="24" y="24"/>
                  </a:moveTo>
                  <a:lnTo>
                    <a:pt x="14" y="24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36" y="44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4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445" name="Freeform 1024"/>
            <p:cNvSpPr>
              <a:spLocks/>
            </p:cNvSpPr>
            <p:nvPr/>
          </p:nvSpPr>
          <p:spPr bwMode="auto">
            <a:xfrm>
              <a:off x="9459913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446" name="Freeform 1025"/>
            <p:cNvSpPr>
              <a:spLocks/>
            </p:cNvSpPr>
            <p:nvPr/>
          </p:nvSpPr>
          <p:spPr bwMode="auto">
            <a:xfrm>
              <a:off x="9513888" y="-1779588"/>
              <a:ext cx="76200" cy="69850"/>
            </a:xfrm>
            <a:custGeom>
              <a:avLst/>
              <a:gdLst/>
              <a:ahLst/>
              <a:cxnLst>
                <a:cxn ang="0">
                  <a:pos x="36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12" y="2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14" y="44"/>
                </a:cxn>
                <a:cxn ang="0">
                  <a:pos x="14" y="44"/>
                </a:cxn>
                <a:cxn ang="0">
                  <a:pos x="14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44"/>
                </a:cxn>
                <a:cxn ang="0">
                  <a:pos x="24" y="44"/>
                </a:cxn>
                <a:cxn ang="0">
                  <a:pos x="36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8" y="24"/>
                </a:cxn>
                <a:cxn ang="0">
                  <a:pos x="48" y="24"/>
                </a:cxn>
                <a:cxn ang="0">
                  <a:pos x="48" y="0"/>
                </a:cxn>
                <a:cxn ang="0">
                  <a:pos x="48" y="0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36" y="24"/>
                </a:cxn>
                <a:cxn ang="0">
                  <a:pos x="36" y="24"/>
                </a:cxn>
              </a:cxnLst>
              <a:rect l="0" t="0" r="r" b="b"/>
              <a:pathLst>
                <a:path w="48" h="44">
                  <a:moveTo>
                    <a:pt x="36" y="24"/>
                  </a:moveTo>
                  <a:lnTo>
                    <a:pt x="24" y="24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24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36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24"/>
                  </a:lnTo>
                  <a:lnTo>
                    <a:pt x="36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447" name="Freeform 1026"/>
            <p:cNvSpPr>
              <a:spLocks/>
            </p:cNvSpPr>
            <p:nvPr/>
          </p:nvSpPr>
          <p:spPr bwMode="auto">
            <a:xfrm>
              <a:off x="9494838" y="-1779588"/>
              <a:ext cx="19050" cy="3810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448" name="Freeform 1027"/>
            <p:cNvSpPr>
              <a:spLocks/>
            </p:cNvSpPr>
            <p:nvPr/>
          </p:nvSpPr>
          <p:spPr bwMode="auto">
            <a:xfrm>
              <a:off x="9605963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449" name="Freeform 1028"/>
            <p:cNvSpPr>
              <a:spLocks/>
            </p:cNvSpPr>
            <p:nvPr/>
          </p:nvSpPr>
          <p:spPr bwMode="auto">
            <a:xfrm>
              <a:off x="96440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450" name="Freeform 1029"/>
            <p:cNvSpPr>
              <a:spLocks/>
            </p:cNvSpPr>
            <p:nvPr/>
          </p:nvSpPr>
          <p:spPr bwMode="auto">
            <a:xfrm>
              <a:off x="96821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451" name="Freeform 1030"/>
            <p:cNvSpPr>
              <a:spLocks/>
            </p:cNvSpPr>
            <p:nvPr/>
          </p:nvSpPr>
          <p:spPr bwMode="auto">
            <a:xfrm>
              <a:off x="9717088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452" name="Freeform 1031"/>
            <p:cNvSpPr>
              <a:spLocks/>
            </p:cNvSpPr>
            <p:nvPr/>
          </p:nvSpPr>
          <p:spPr bwMode="auto">
            <a:xfrm>
              <a:off x="9755188" y="-1779588"/>
              <a:ext cx="57150" cy="66675"/>
            </a:xfrm>
            <a:custGeom>
              <a:avLst/>
              <a:gdLst/>
              <a:ahLst/>
              <a:cxnLst>
                <a:cxn ang="0">
                  <a:pos x="0" y="42"/>
                </a:cxn>
                <a:cxn ang="0">
                  <a:pos x="0" y="42"/>
                </a:cxn>
                <a:cxn ang="0">
                  <a:pos x="12" y="42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2"/>
                </a:cxn>
                <a:cxn ang="0">
                  <a:pos x="36" y="42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0" y="0"/>
                </a:cxn>
                <a:cxn ang="0">
                  <a:pos x="0" y="42"/>
                </a:cxn>
              </a:cxnLst>
              <a:rect l="0" t="0" r="r" b="b"/>
              <a:pathLst>
                <a:path w="36" h="42">
                  <a:moveTo>
                    <a:pt x="0" y="42"/>
                  </a:moveTo>
                  <a:lnTo>
                    <a:pt x="0" y="42"/>
                  </a:lnTo>
                  <a:lnTo>
                    <a:pt x="12" y="42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2"/>
                  </a:lnTo>
                  <a:lnTo>
                    <a:pt x="36" y="4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453" name="Freeform 1032"/>
            <p:cNvSpPr>
              <a:spLocks/>
            </p:cNvSpPr>
            <p:nvPr/>
          </p:nvSpPr>
          <p:spPr bwMode="auto">
            <a:xfrm>
              <a:off x="10063163" y="-1779588"/>
              <a:ext cx="952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4"/>
                </a:cxn>
                <a:cxn ang="0">
                  <a:pos x="24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8" y="24"/>
                </a:cxn>
                <a:cxn ang="0">
                  <a:pos x="48" y="44"/>
                </a:cxn>
                <a:cxn ang="0">
                  <a:pos x="48" y="44"/>
                </a:cxn>
                <a:cxn ang="0">
                  <a:pos x="60" y="44"/>
                </a:cxn>
                <a:cxn ang="0">
                  <a:pos x="60" y="0"/>
                </a:cxn>
                <a:cxn ang="0">
                  <a:pos x="60" y="0"/>
                </a:cxn>
                <a:cxn ang="0">
                  <a:pos x="0" y="0"/>
                </a:cxn>
                <a:cxn ang="0">
                  <a:pos x="0" y="44"/>
                </a:cxn>
              </a:cxnLst>
              <a:rect l="0" t="0" r="r" b="b"/>
              <a:pathLst>
                <a:path w="60" h="44">
                  <a:moveTo>
                    <a:pt x="0" y="44"/>
                  </a:moveTo>
                  <a:lnTo>
                    <a:pt x="12" y="44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8" y="24"/>
                  </a:lnTo>
                  <a:lnTo>
                    <a:pt x="48" y="44"/>
                  </a:lnTo>
                  <a:lnTo>
                    <a:pt x="48" y="44"/>
                  </a:lnTo>
                  <a:lnTo>
                    <a:pt x="60" y="44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454" name="Freeform 1033"/>
            <p:cNvSpPr>
              <a:spLocks/>
            </p:cNvSpPr>
            <p:nvPr/>
          </p:nvSpPr>
          <p:spPr bwMode="auto">
            <a:xfrm>
              <a:off x="10174288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455" name="Freeform 1034"/>
            <p:cNvSpPr>
              <a:spLocks/>
            </p:cNvSpPr>
            <p:nvPr/>
          </p:nvSpPr>
          <p:spPr bwMode="auto">
            <a:xfrm>
              <a:off x="10212388" y="-1779588"/>
              <a:ext cx="57150" cy="69850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36" y="44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4" y="0"/>
                </a:cxn>
                <a:cxn ang="0">
                  <a:pos x="24" y="24"/>
                </a:cxn>
              </a:cxnLst>
              <a:rect l="0" t="0" r="r" b="b"/>
              <a:pathLst>
                <a:path w="36" h="44">
                  <a:moveTo>
                    <a:pt x="24" y="24"/>
                  </a:move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36" y="44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4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456" name="Freeform 1035"/>
            <p:cNvSpPr>
              <a:spLocks/>
            </p:cNvSpPr>
            <p:nvPr/>
          </p:nvSpPr>
          <p:spPr bwMode="auto">
            <a:xfrm>
              <a:off x="10285413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457" name="Freeform 1036"/>
            <p:cNvSpPr>
              <a:spLocks/>
            </p:cNvSpPr>
            <p:nvPr/>
          </p:nvSpPr>
          <p:spPr bwMode="auto">
            <a:xfrm>
              <a:off x="10342563" y="-1779588"/>
              <a:ext cx="73025" cy="69850"/>
            </a:xfrm>
            <a:custGeom>
              <a:avLst/>
              <a:gdLst/>
              <a:ahLst/>
              <a:cxnLst>
                <a:cxn ang="0">
                  <a:pos x="34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0" y="2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2" y="24"/>
                </a:cxn>
                <a:cxn ang="0">
                  <a:pos x="22" y="24"/>
                </a:cxn>
                <a:cxn ang="0">
                  <a:pos x="22" y="44"/>
                </a:cxn>
                <a:cxn ang="0">
                  <a:pos x="22" y="44"/>
                </a:cxn>
                <a:cxn ang="0">
                  <a:pos x="34" y="44"/>
                </a:cxn>
                <a:cxn ang="0">
                  <a:pos x="34" y="44"/>
                </a:cxn>
                <a:cxn ang="0">
                  <a:pos x="34" y="24"/>
                </a:cxn>
                <a:cxn ang="0">
                  <a:pos x="46" y="24"/>
                </a:cxn>
                <a:cxn ang="0">
                  <a:pos x="46" y="24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34" y="24"/>
                </a:cxn>
                <a:cxn ang="0">
                  <a:pos x="34" y="24"/>
                </a:cxn>
              </a:cxnLst>
              <a:rect l="0" t="0" r="r" b="b"/>
              <a:pathLst>
                <a:path w="46" h="44">
                  <a:moveTo>
                    <a:pt x="34" y="24"/>
                  </a:moveTo>
                  <a:lnTo>
                    <a:pt x="24" y="24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24"/>
                  </a:lnTo>
                  <a:lnTo>
                    <a:pt x="22" y="24"/>
                  </a:lnTo>
                  <a:lnTo>
                    <a:pt x="22" y="2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34" y="44"/>
                  </a:lnTo>
                  <a:lnTo>
                    <a:pt x="34" y="44"/>
                  </a:lnTo>
                  <a:lnTo>
                    <a:pt x="34" y="2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24"/>
                  </a:lnTo>
                  <a:lnTo>
                    <a:pt x="3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458" name="Freeform 1037"/>
            <p:cNvSpPr>
              <a:spLocks/>
            </p:cNvSpPr>
            <p:nvPr/>
          </p:nvSpPr>
          <p:spPr bwMode="auto">
            <a:xfrm>
              <a:off x="10323513" y="-1779588"/>
              <a:ext cx="19050" cy="3810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459" name="Freeform 1038"/>
            <p:cNvSpPr>
              <a:spLocks/>
            </p:cNvSpPr>
            <p:nvPr/>
          </p:nvSpPr>
          <p:spPr bwMode="auto">
            <a:xfrm>
              <a:off x="10434638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460" name="Freeform 1039"/>
            <p:cNvSpPr>
              <a:spLocks/>
            </p:cNvSpPr>
            <p:nvPr/>
          </p:nvSpPr>
          <p:spPr bwMode="auto">
            <a:xfrm>
              <a:off x="10469563" y="-1779588"/>
              <a:ext cx="22225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4" y="44"/>
                </a:cxn>
                <a:cxn ang="0">
                  <a:pos x="14" y="44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4" h="44">
                  <a:moveTo>
                    <a:pt x="0" y="44"/>
                  </a:moveTo>
                  <a:lnTo>
                    <a:pt x="0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461" name="Freeform 1040"/>
            <p:cNvSpPr>
              <a:spLocks/>
            </p:cNvSpPr>
            <p:nvPr/>
          </p:nvSpPr>
          <p:spPr bwMode="auto">
            <a:xfrm>
              <a:off x="105076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462" name="Freeform 1041"/>
            <p:cNvSpPr>
              <a:spLocks/>
            </p:cNvSpPr>
            <p:nvPr/>
          </p:nvSpPr>
          <p:spPr bwMode="auto">
            <a:xfrm>
              <a:off x="105457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463" name="Freeform 1042"/>
            <p:cNvSpPr>
              <a:spLocks/>
            </p:cNvSpPr>
            <p:nvPr/>
          </p:nvSpPr>
          <p:spPr bwMode="auto">
            <a:xfrm>
              <a:off x="10580688" y="-1779588"/>
              <a:ext cx="57150" cy="66675"/>
            </a:xfrm>
            <a:custGeom>
              <a:avLst/>
              <a:gdLst/>
              <a:ahLst/>
              <a:cxnLst>
                <a:cxn ang="0">
                  <a:pos x="0" y="42"/>
                </a:cxn>
                <a:cxn ang="0">
                  <a:pos x="0" y="42"/>
                </a:cxn>
                <a:cxn ang="0">
                  <a:pos x="14" y="42"/>
                </a:cxn>
                <a:cxn ang="0">
                  <a:pos x="14" y="24"/>
                </a:cxn>
                <a:cxn ang="0">
                  <a:pos x="24" y="24"/>
                </a:cxn>
                <a:cxn ang="0">
                  <a:pos x="24" y="42"/>
                </a:cxn>
                <a:cxn ang="0">
                  <a:pos x="36" y="42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0" y="0"/>
                </a:cxn>
                <a:cxn ang="0">
                  <a:pos x="0" y="42"/>
                </a:cxn>
              </a:cxnLst>
              <a:rect l="0" t="0" r="r" b="b"/>
              <a:pathLst>
                <a:path w="36" h="42">
                  <a:moveTo>
                    <a:pt x="0" y="42"/>
                  </a:moveTo>
                  <a:lnTo>
                    <a:pt x="0" y="42"/>
                  </a:lnTo>
                  <a:lnTo>
                    <a:pt x="14" y="42"/>
                  </a:lnTo>
                  <a:lnTo>
                    <a:pt x="14" y="24"/>
                  </a:lnTo>
                  <a:lnTo>
                    <a:pt x="24" y="24"/>
                  </a:lnTo>
                  <a:lnTo>
                    <a:pt x="24" y="42"/>
                  </a:lnTo>
                  <a:lnTo>
                    <a:pt x="36" y="4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464" name="Freeform 1043"/>
            <p:cNvSpPr>
              <a:spLocks/>
            </p:cNvSpPr>
            <p:nvPr/>
          </p:nvSpPr>
          <p:spPr bwMode="auto">
            <a:xfrm>
              <a:off x="10298113" y="-4021138"/>
              <a:ext cx="50800" cy="47625"/>
            </a:xfrm>
            <a:custGeom>
              <a:avLst/>
              <a:gdLst/>
              <a:ahLst/>
              <a:cxnLst>
                <a:cxn ang="0">
                  <a:pos x="22" y="24"/>
                </a:cxn>
                <a:cxn ang="0">
                  <a:pos x="16" y="24"/>
                </a:cxn>
                <a:cxn ang="0">
                  <a:pos x="10" y="24"/>
                </a:cxn>
                <a:cxn ang="0">
                  <a:pos x="0" y="20"/>
                </a:cxn>
                <a:cxn ang="0">
                  <a:pos x="2" y="24"/>
                </a:cxn>
                <a:cxn ang="0">
                  <a:pos x="4" y="28"/>
                </a:cxn>
                <a:cxn ang="0">
                  <a:pos x="16" y="30"/>
                </a:cxn>
                <a:cxn ang="0">
                  <a:pos x="24" y="28"/>
                </a:cxn>
                <a:cxn ang="0">
                  <a:pos x="30" y="26"/>
                </a:cxn>
                <a:cxn ang="0">
                  <a:pos x="32" y="20"/>
                </a:cxn>
                <a:cxn ang="0">
                  <a:pos x="30" y="16"/>
                </a:cxn>
                <a:cxn ang="0">
                  <a:pos x="26" y="12"/>
                </a:cxn>
                <a:cxn ang="0">
                  <a:pos x="18" y="10"/>
                </a:cxn>
                <a:cxn ang="0">
                  <a:pos x="10" y="8"/>
                </a:cxn>
                <a:cxn ang="0">
                  <a:pos x="8" y="8"/>
                </a:cxn>
                <a:cxn ang="0">
                  <a:pos x="10" y="6"/>
                </a:cxn>
                <a:cxn ang="0">
                  <a:pos x="16" y="4"/>
                </a:cxn>
                <a:cxn ang="0">
                  <a:pos x="20" y="6"/>
                </a:cxn>
                <a:cxn ang="0">
                  <a:pos x="22" y="8"/>
                </a:cxn>
                <a:cxn ang="0">
                  <a:pos x="32" y="8"/>
                </a:cxn>
                <a:cxn ang="0">
                  <a:pos x="28" y="2"/>
                </a:cxn>
                <a:cxn ang="0">
                  <a:pos x="22" y="0"/>
                </a:cxn>
                <a:cxn ang="0">
                  <a:pos x="16" y="0"/>
                </a:cxn>
                <a:cxn ang="0">
                  <a:pos x="8" y="0"/>
                </a:cxn>
                <a:cxn ang="0">
                  <a:pos x="2" y="4"/>
                </a:cxn>
                <a:cxn ang="0">
                  <a:pos x="2" y="8"/>
                </a:cxn>
                <a:cxn ang="0">
                  <a:pos x="4" y="14"/>
                </a:cxn>
                <a:cxn ang="0">
                  <a:pos x="14" y="16"/>
                </a:cxn>
                <a:cxn ang="0">
                  <a:pos x="20" y="18"/>
                </a:cxn>
                <a:cxn ang="0">
                  <a:pos x="24" y="18"/>
                </a:cxn>
                <a:cxn ang="0">
                  <a:pos x="24" y="20"/>
                </a:cxn>
                <a:cxn ang="0">
                  <a:pos x="22" y="24"/>
                </a:cxn>
              </a:cxnLst>
              <a:rect l="0" t="0" r="r" b="b"/>
              <a:pathLst>
                <a:path w="32" h="30">
                  <a:moveTo>
                    <a:pt x="22" y="24"/>
                  </a:moveTo>
                  <a:lnTo>
                    <a:pt x="22" y="24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10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2" y="8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0" y="4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2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10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2" y="24"/>
                  </a:lnTo>
                  <a:lnTo>
                    <a:pt x="22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465" name="Freeform 1044"/>
            <p:cNvSpPr>
              <a:spLocks/>
            </p:cNvSpPr>
            <p:nvPr/>
          </p:nvSpPr>
          <p:spPr bwMode="auto">
            <a:xfrm>
              <a:off x="9758363" y="-4021138"/>
              <a:ext cx="15875" cy="31750"/>
            </a:xfrm>
            <a:custGeom>
              <a:avLst/>
              <a:gdLst/>
              <a:ahLst/>
              <a:cxnLst>
                <a:cxn ang="0">
                  <a:pos x="2" y="20"/>
                </a:cxn>
                <a:cxn ang="0">
                  <a:pos x="2" y="20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10" y="18"/>
                </a:cxn>
                <a:cxn ang="0">
                  <a:pos x="10" y="18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0"/>
                </a:cxn>
                <a:cxn ang="0">
                  <a:pos x="2" y="20"/>
                </a:cxn>
              </a:cxnLst>
              <a:rect l="0" t="0" r="r" b="b"/>
              <a:pathLst>
                <a:path w="10" h="20">
                  <a:moveTo>
                    <a:pt x="2" y="20"/>
                  </a:moveTo>
                  <a:lnTo>
                    <a:pt x="2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0"/>
                  </a:lnTo>
                  <a:lnTo>
                    <a:pt x="2" y="20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466" name="Freeform 1045"/>
            <p:cNvSpPr>
              <a:spLocks/>
            </p:cNvSpPr>
            <p:nvPr/>
          </p:nvSpPr>
          <p:spPr bwMode="auto">
            <a:xfrm>
              <a:off x="10225088" y="-4014788"/>
              <a:ext cx="15875" cy="31750"/>
            </a:xfrm>
            <a:custGeom>
              <a:avLst/>
              <a:gdLst/>
              <a:ahLst/>
              <a:cxnLst>
                <a:cxn ang="0">
                  <a:pos x="4" y="20"/>
                </a:cxn>
                <a:cxn ang="0">
                  <a:pos x="4" y="20"/>
                </a:cxn>
                <a:cxn ang="0">
                  <a:pos x="6" y="20"/>
                </a:cxn>
                <a:cxn ang="0">
                  <a:pos x="6" y="20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10" y="16"/>
                </a:cxn>
                <a:cxn ang="0">
                  <a:pos x="10" y="16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2" y="16"/>
                </a:cxn>
                <a:cxn ang="0">
                  <a:pos x="2" y="16"/>
                </a:cxn>
                <a:cxn ang="0">
                  <a:pos x="4" y="20"/>
                </a:cxn>
                <a:cxn ang="0">
                  <a:pos x="4" y="20"/>
                </a:cxn>
              </a:cxnLst>
              <a:rect l="0" t="0" r="r" b="b"/>
              <a:pathLst>
                <a:path w="10" h="20">
                  <a:moveTo>
                    <a:pt x="4" y="20"/>
                  </a:moveTo>
                  <a:lnTo>
                    <a:pt x="4" y="20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4" y="20"/>
                  </a:lnTo>
                  <a:lnTo>
                    <a:pt x="4" y="20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467" name="Freeform 1046"/>
            <p:cNvSpPr>
              <a:spLocks/>
            </p:cNvSpPr>
            <p:nvPr/>
          </p:nvSpPr>
          <p:spPr bwMode="auto">
            <a:xfrm>
              <a:off x="10177463" y="-4014788"/>
              <a:ext cx="15875" cy="31750"/>
            </a:xfrm>
            <a:custGeom>
              <a:avLst/>
              <a:gdLst/>
              <a:ahLst/>
              <a:cxnLst>
                <a:cxn ang="0">
                  <a:pos x="2" y="20"/>
                </a:cxn>
                <a:cxn ang="0">
                  <a:pos x="2" y="20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8" y="2"/>
                </a:cxn>
                <a:cxn ang="0">
                  <a:pos x="8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0"/>
                </a:cxn>
                <a:cxn ang="0">
                  <a:pos x="2" y="20"/>
                </a:cxn>
              </a:cxnLst>
              <a:rect l="0" t="0" r="r" b="b"/>
              <a:pathLst>
                <a:path w="10" h="20">
                  <a:moveTo>
                    <a:pt x="2" y="20"/>
                  </a:moveTo>
                  <a:lnTo>
                    <a:pt x="2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0"/>
                  </a:lnTo>
                  <a:lnTo>
                    <a:pt x="2" y="20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468" name="Freeform 1047"/>
            <p:cNvSpPr>
              <a:spLocks/>
            </p:cNvSpPr>
            <p:nvPr/>
          </p:nvSpPr>
          <p:spPr bwMode="auto">
            <a:xfrm>
              <a:off x="9434513" y="-4027488"/>
              <a:ext cx="41275" cy="69850"/>
            </a:xfrm>
            <a:custGeom>
              <a:avLst/>
              <a:gdLst/>
              <a:ahLst/>
              <a:cxnLst>
                <a:cxn ang="0">
                  <a:pos x="6" y="42"/>
                </a:cxn>
                <a:cxn ang="0">
                  <a:pos x="14" y="44"/>
                </a:cxn>
                <a:cxn ang="0">
                  <a:pos x="20" y="42"/>
                </a:cxn>
                <a:cxn ang="0">
                  <a:pos x="24" y="38"/>
                </a:cxn>
                <a:cxn ang="0">
                  <a:pos x="26" y="30"/>
                </a:cxn>
                <a:cxn ang="0">
                  <a:pos x="24" y="22"/>
                </a:cxn>
                <a:cxn ang="0">
                  <a:pos x="20" y="20"/>
                </a:cxn>
                <a:cxn ang="0">
                  <a:pos x="24" y="16"/>
                </a:cxn>
                <a:cxn ang="0">
                  <a:pos x="24" y="12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2" y="0"/>
                </a:cxn>
                <a:cxn ang="0">
                  <a:pos x="4" y="2"/>
                </a:cxn>
                <a:cxn ang="0">
                  <a:pos x="2" y="6"/>
                </a:cxn>
                <a:cxn ang="0">
                  <a:pos x="0" y="14"/>
                </a:cxn>
                <a:cxn ang="0">
                  <a:pos x="12" y="10"/>
                </a:cxn>
                <a:cxn ang="0">
                  <a:pos x="12" y="8"/>
                </a:cxn>
                <a:cxn ang="0">
                  <a:pos x="14" y="6"/>
                </a:cxn>
                <a:cxn ang="0">
                  <a:pos x="14" y="8"/>
                </a:cxn>
                <a:cxn ang="0">
                  <a:pos x="16" y="10"/>
                </a:cxn>
                <a:cxn ang="0">
                  <a:pos x="16" y="12"/>
                </a:cxn>
                <a:cxn ang="0">
                  <a:pos x="14" y="16"/>
                </a:cxn>
                <a:cxn ang="0">
                  <a:pos x="14" y="16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4" y="24"/>
                </a:cxn>
                <a:cxn ang="0">
                  <a:pos x="16" y="28"/>
                </a:cxn>
                <a:cxn ang="0">
                  <a:pos x="16" y="32"/>
                </a:cxn>
                <a:cxn ang="0">
                  <a:pos x="14" y="36"/>
                </a:cxn>
                <a:cxn ang="0">
                  <a:pos x="14" y="38"/>
                </a:cxn>
                <a:cxn ang="0">
                  <a:pos x="12" y="36"/>
                </a:cxn>
                <a:cxn ang="0">
                  <a:pos x="12" y="26"/>
                </a:cxn>
                <a:cxn ang="0">
                  <a:pos x="0" y="30"/>
                </a:cxn>
                <a:cxn ang="0">
                  <a:pos x="2" y="38"/>
                </a:cxn>
                <a:cxn ang="0">
                  <a:pos x="6" y="42"/>
                </a:cxn>
              </a:cxnLst>
              <a:rect l="0" t="0" r="r" b="b"/>
              <a:pathLst>
                <a:path w="26" h="44">
                  <a:moveTo>
                    <a:pt x="6" y="42"/>
                  </a:moveTo>
                  <a:lnTo>
                    <a:pt x="6" y="42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20" y="42"/>
                  </a:lnTo>
                  <a:lnTo>
                    <a:pt x="20" y="42"/>
                  </a:lnTo>
                  <a:lnTo>
                    <a:pt x="24" y="38"/>
                  </a:lnTo>
                  <a:lnTo>
                    <a:pt x="24" y="38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4" y="22"/>
                  </a:lnTo>
                  <a:lnTo>
                    <a:pt x="24" y="22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4" y="6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2" y="14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8" y="18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6" y="28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4" y="38"/>
                  </a:lnTo>
                  <a:lnTo>
                    <a:pt x="14" y="38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2"/>
                  </a:lnTo>
                  <a:lnTo>
                    <a:pt x="12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38"/>
                  </a:lnTo>
                  <a:lnTo>
                    <a:pt x="2" y="38"/>
                  </a:lnTo>
                  <a:lnTo>
                    <a:pt x="6" y="42"/>
                  </a:lnTo>
                  <a:lnTo>
                    <a:pt x="6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469" name="Freeform 1048"/>
            <p:cNvSpPr>
              <a:spLocks/>
            </p:cNvSpPr>
            <p:nvPr/>
          </p:nvSpPr>
          <p:spPr bwMode="auto">
            <a:xfrm>
              <a:off x="10117138" y="-4024313"/>
              <a:ext cx="28575" cy="47625"/>
            </a:xfrm>
            <a:custGeom>
              <a:avLst/>
              <a:gdLst/>
              <a:ahLst/>
              <a:cxnLst>
                <a:cxn ang="0">
                  <a:pos x="10" y="30"/>
                </a:cxn>
                <a:cxn ang="0">
                  <a:pos x="18" y="30"/>
                </a:cxn>
                <a:cxn ang="0">
                  <a:pos x="18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0" y="8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10" y="8"/>
                </a:cxn>
                <a:cxn ang="0">
                  <a:pos x="10" y="30"/>
                </a:cxn>
              </a:cxnLst>
              <a:rect l="0" t="0" r="r" b="b"/>
              <a:pathLst>
                <a:path w="18" h="30">
                  <a:moveTo>
                    <a:pt x="10" y="30"/>
                  </a:moveTo>
                  <a:lnTo>
                    <a:pt x="18" y="30"/>
                  </a:lnTo>
                  <a:lnTo>
                    <a:pt x="18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6"/>
                  </a:lnTo>
                  <a:lnTo>
                    <a:pt x="8" y="6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0" y="8"/>
                  </a:lnTo>
                  <a:lnTo>
                    <a:pt x="10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470" name="Freeform 1049"/>
            <p:cNvSpPr>
              <a:spLocks noEditPoints="1"/>
            </p:cNvSpPr>
            <p:nvPr/>
          </p:nvSpPr>
          <p:spPr bwMode="auto">
            <a:xfrm>
              <a:off x="10164763" y="-4024313"/>
              <a:ext cx="41275" cy="47625"/>
            </a:xfrm>
            <a:custGeom>
              <a:avLst/>
              <a:gdLst/>
              <a:ahLst/>
              <a:cxnLst>
                <a:cxn ang="0">
                  <a:pos x="12" y="30"/>
                </a:cxn>
                <a:cxn ang="0">
                  <a:pos x="12" y="30"/>
                </a:cxn>
                <a:cxn ang="0">
                  <a:pos x="18" y="30"/>
                </a:cxn>
                <a:cxn ang="0">
                  <a:pos x="22" y="28"/>
                </a:cxn>
                <a:cxn ang="0">
                  <a:pos x="22" y="28"/>
                </a:cxn>
                <a:cxn ang="0">
                  <a:pos x="24" y="22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4" y="8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0" y="8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2" y="30"/>
                </a:cxn>
                <a:cxn ang="0">
                  <a:pos x="12" y="30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6" y="8"/>
                </a:cxn>
                <a:cxn ang="0">
                  <a:pos x="16" y="8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6" y="22"/>
                </a:cxn>
                <a:cxn ang="0">
                  <a:pos x="16" y="22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6"/>
                </a:cxn>
                <a:cxn ang="0">
                  <a:pos x="10" y="26"/>
                </a:cxn>
                <a:cxn ang="0">
                  <a:pos x="8" y="22"/>
                </a:cxn>
                <a:cxn ang="0">
                  <a:pos x="8" y="2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8" y="8"/>
                </a:cxn>
                <a:cxn ang="0">
                  <a:pos x="8" y="8"/>
                </a:cxn>
              </a:cxnLst>
              <a:rect l="0" t="0" r="r" b="b"/>
              <a:pathLst>
                <a:path w="26" h="30">
                  <a:moveTo>
                    <a:pt x="12" y="30"/>
                  </a:moveTo>
                  <a:lnTo>
                    <a:pt x="12" y="30"/>
                  </a:lnTo>
                  <a:lnTo>
                    <a:pt x="18" y="30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4" y="22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4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2" y="30"/>
                  </a:lnTo>
                  <a:lnTo>
                    <a:pt x="12" y="30"/>
                  </a:lnTo>
                  <a:close/>
                  <a:moveTo>
                    <a:pt x="8" y="8"/>
                  </a:moveTo>
                  <a:lnTo>
                    <a:pt x="8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6" y="22"/>
                  </a:lnTo>
                  <a:lnTo>
                    <a:pt x="16" y="22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471" name="Freeform 1050"/>
            <p:cNvSpPr>
              <a:spLocks noEditPoints="1"/>
            </p:cNvSpPr>
            <p:nvPr/>
          </p:nvSpPr>
          <p:spPr bwMode="auto">
            <a:xfrm>
              <a:off x="10212388" y="-4024313"/>
              <a:ext cx="41275" cy="47625"/>
            </a:xfrm>
            <a:custGeom>
              <a:avLst/>
              <a:gdLst/>
              <a:ahLst/>
              <a:cxnLst>
                <a:cxn ang="0">
                  <a:pos x="14" y="30"/>
                </a:cxn>
                <a:cxn ang="0">
                  <a:pos x="14" y="30"/>
                </a:cxn>
                <a:cxn ang="0">
                  <a:pos x="18" y="30"/>
                </a:cxn>
                <a:cxn ang="0">
                  <a:pos x="22" y="28"/>
                </a:cxn>
                <a:cxn ang="0">
                  <a:pos x="22" y="28"/>
                </a:cxn>
                <a:cxn ang="0">
                  <a:pos x="26" y="22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6" y="8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2" y="8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2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4" y="30"/>
                </a:cxn>
                <a:cxn ang="0">
                  <a:pos x="14" y="30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4" y="26"/>
                </a:cxn>
                <a:cxn ang="0">
                  <a:pos x="14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2"/>
                </a:cxn>
                <a:cxn ang="0">
                  <a:pos x="10" y="2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8"/>
                </a:cxn>
                <a:cxn ang="0">
                  <a:pos x="10" y="8"/>
                </a:cxn>
              </a:cxnLst>
              <a:rect l="0" t="0" r="r" b="b"/>
              <a:pathLst>
                <a:path w="26" h="30">
                  <a:moveTo>
                    <a:pt x="14" y="30"/>
                  </a:moveTo>
                  <a:lnTo>
                    <a:pt x="14" y="30"/>
                  </a:lnTo>
                  <a:lnTo>
                    <a:pt x="18" y="30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6" y="22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2" y="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2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4" y="30"/>
                  </a:lnTo>
                  <a:lnTo>
                    <a:pt x="14" y="30"/>
                  </a:lnTo>
                  <a:close/>
                  <a:moveTo>
                    <a:pt x="10" y="8"/>
                  </a:move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4" y="26"/>
                  </a:lnTo>
                  <a:lnTo>
                    <a:pt x="14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8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472" name="Rectangle 1051"/>
            <p:cNvSpPr>
              <a:spLocks noChangeArrowheads="1"/>
            </p:cNvSpPr>
            <p:nvPr/>
          </p:nvSpPr>
          <p:spPr bwMode="auto">
            <a:xfrm>
              <a:off x="10263188" y="-3998913"/>
              <a:ext cx="25400" cy="95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473" name="Freeform 1052"/>
            <p:cNvSpPr>
              <a:spLocks/>
            </p:cNvSpPr>
            <p:nvPr/>
          </p:nvSpPr>
          <p:spPr bwMode="auto">
            <a:xfrm>
              <a:off x="8780463" y="-4024313"/>
              <a:ext cx="44450" cy="47625"/>
            </a:xfrm>
            <a:custGeom>
              <a:avLst/>
              <a:gdLst/>
              <a:ahLst/>
              <a:cxnLst>
                <a:cxn ang="0">
                  <a:pos x="28" y="24"/>
                </a:cxn>
                <a:cxn ang="0">
                  <a:pos x="8" y="24"/>
                </a:cxn>
                <a:cxn ang="0">
                  <a:pos x="8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28" y="30"/>
                </a:cxn>
                <a:cxn ang="0">
                  <a:pos x="28" y="24"/>
                </a:cxn>
              </a:cxnLst>
              <a:rect l="0" t="0" r="r" b="b"/>
              <a:pathLst>
                <a:path w="28" h="30">
                  <a:moveTo>
                    <a:pt x="28" y="24"/>
                  </a:moveTo>
                  <a:lnTo>
                    <a:pt x="8" y="24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28" y="30"/>
                  </a:lnTo>
                  <a:lnTo>
                    <a:pt x="2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474" name="Freeform 1053"/>
            <p:cNvSpPr>
              <a:spLocks/>
            </p:cNvSpPr>
            <p:nvPr/>
          </p:nvSpPr>
          <p:spPr bwMode="auto">
            <a:xfrm>
              <a:off x="8834438" y="-4024313"/>
              <a:ext cx="63500" cy="47625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16" y="30"/>
                </a:cxn>
                <a:cxn ang="0">
                  <a:pos x="24" y="30"/>
                </a:cxn>
                <a:cxn ang="0">
                  <a:pos x="32" y="6"/>
                </a:cxn>
                <a:cxn ang="0">
                  <a:pos x="32" y="30"/>
                </a:cxn>
                <a:cxn ang="0">
                  <a:pos x="40" y="30"/>
                </a:cxn>
                <a:cxn ang="0">
                  <a:pos x="40" y="0"/>
                </a:cxn>
                <a:cxn ang="0">
                  <a:pos x="26" y="0"/>
                </a:cxn>
                <a:cxn ang="0">
                  <a:pos x="20" y="2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8" y="30"/>
                </a:cxn>
                <a:cxn ang="0">
                  <a:pos x="8" y="6"/>
                </a:cxn>
              </a:cxnLst>
              <a:rect l="0" t="0" r="r" b="b"/>
              <a:pathLst>
                <a:path w="40" h="30">
                  <a:moveTo>
                    <a:pt x="8" y="6"/>
                  </a:moveTo>
                  <a:lnTo>
                    <a:pt x="16" y="30"/>
                  </a:lnTo>
                  <a:lnTo>
                    <a:pt x="24" y="30"/>
                  </a:lnTo>
                  <a:lnTo>
                    <a:pt x="32" y="6"/>
                  </a:lnTo>
                  <a:lnTo>
                    <a:pt x="32" y="30"/>
                  </a:lnTo>
                  <a:lnTo>
                    <a:pt x="40" y="30"/>
                  </a:lnTo>
                  <a:lnTo>
                    <a:pt x="40" y="0"/>
                  </a:lnTo>
                  <a:lnTo>
                    <a:pt x="26" y="0"/>
                  </a:lnTo>
                  <a:lnTo>
                    <a:pt x="20" y="2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8" y="3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475" name="Rectangle 1054"/>
            <p:cNvSpPr>
              <a:spLocks noChangeArrowheads="1"/>
            </p:cNvSpPr>
            <p:nvPr/>
          </p:nvSpPr>
          <p:spPr bwMode="auto">
            <a:xfrm>
              <a:off x="8755063" y="-4024313"/>
              <a:ext cx="12700" cy="476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476" name="Freeform 1055"/>
            <p:cNvSpPr>
              <a:spLocks/>
            </p:cNvSpPr>
            <p:nvPr/>
          </p:nvSpPr>
          <p:spPr bwMode="auto">
            <a:xfrm>
              <a:off x="8701088" y="-4024313"/>
              <a:ext cx="44450" cy="47625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6" y="16"/>
                </a:cxn>
                <a:cxn ang="0">
                  <a:pos x="26" y="12"/>
                </a:cxn>
                <a:cxn ang="0">
                  <a:pos x="8" y="12"/>
                </a:cxn>
                <a:cxn ang="0">
                  <a:pos x="8" y="4"/>
                </a:cxn>
                <a:cxn ang="0">
                  <a:pos x="28" y="4"/>
                </a:cxn>
                <a:cxn ang="0">
                  <a:pos x="28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8" y="30"/>
                </a:cxn>
                <a:cxn ang="0">
                  <a:pos x="8" y="16"/>
                </a:cxn>
              </a:cxnLst>
              <a:rect l="0" t="0" r="r" b="b"/>
              <a:pathLst>
                <a:path w="28" h="30">
                  <a:moveTo>
                    <a:pt x="8" y="16"/>
                  </a:moveTo>
                  <a:lnTo>
                    <a:pt x="26" y="16"/>
                  </a:lnTo>
                  <a:lnTo>
                    <a:pt x="26" y="12"/>
                  </a:lnTo>
                  <a:lnTo>
                    <a:pt x="8" y="12"/>
                  </a:lnTo>
                  <a:lnTo>
                    <a:pt x="8" y="4"/>
                  </a:lnTo>
                  <a:lnTo>
                    <a:pt x="28" y="4"/>
                  </a:lnTo>
                  <a:lnTo>
                    <a:pt x="28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8" y="30"/>
                  </a:lnTo>
                  <a:lnTo>
                    <a:pt x="8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477" name="Freeform 1056"/>
            <p:cNvSpPr>
              <a:spLocks/>
            </p:cNvSpPr>
            <p:nvPr/>
          </p:nvSpPr>
          <p:spPr bwMode="auto">
            <a:xfrm>
              <a:off x="9898063" y="-4030663"/>
              <a:ext cx="25400" cy="47625"/>
            </a:xfrm>
            <a:custGeom>
              <a:avLst/>
              <a:gdLst/>
              <a:ahLst/>
              <a:cxnLst>
                <a:cxn ang="0">
                  <a:pos x="10" y="30"/>
                </a:cxn>
                <a:cxn ang="0">
                  <a:pos x="16" y="30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8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10" y="10"/>
                </a:cxn>
                <a:cxn ang="0">
                  <a:pos x="10" y="30"/>
                </a:cxn>
              </a:cxnLst>
              <a:rect l="0" t="0" r="r" b="b"/>
              <a:pathLst>
                <a:path w="16" h="30">
                  <a:moveTo>
                    <a:pt x="10" y="30"/>
                  </a:moveTo>
                  <a:lnTo>
                    <a:pt x="16" y="30"/>
                  </a:lnTo>
                  <a:lnTo>
                    <a:pt x="16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0" y="10"/>
                  </a:lnTo>
                  <a:lnTo>
                    <a:pt x="10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478" name="Freeform 1057"/>
            <p:cNvSpPr>
              <a:spLocks noEditPoints="1"/>
            </p:cNvSpPr>
            <p:nvPr/>
          </p:nvSpPr>
          <p:spPr bwMode="auto">
            <a:xfrm>
              <a:off x="9745663" y="-4030663"/>
              <a:ext cx="41275" cy="47625"/>
            </a:xfrm>
            <a:custGeom>
              <a:avLst/>
              <a:gdLst/>
              <a:ahLst/>
              <a:cxnLst>
                <a:cxn ang="0">
                  <a:pos x="12" y="30"/>
                </a:cxn>
                <a:cxn ang="0">
                  <a:pos x="12" y="30"/>
                </a:cxn>
                <a:cxn ang="0">
                  <a:pos x="18" y="30"/>
                </a:cxn>
                <a:cxn ang="0">
                  <a:pos x="22" y="28"/>
                </a:cxn>
                <a:cxn ang="0">
                  <a:pos x="22" y="28"/>
                </a:cxn>
                <a:cxn ang="0">
                  <a:pos x="24" y="22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4" y="8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0" y="8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2" y="30"/>
                </a:cxn>
                <a:cxn ang="0">
                  <a:pos x="12" y="30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8" y="24"/>
                </a:cxn>
                <a:cxn ang="0">
                  <a:pos x="18" y="24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6"/>
                </a:cxn>
                <a:cxn ang="0">
                  <a:pos x="10" y="26"/>
                </a:cxn>
                <a:cxn ang="0">
                  <a:pos x="8" y="22"/>
                </a:cxn>
                <a:cxn ang="0">
                  <a:pos x="8" y="2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8" y="8"/>
                </a:cxn>
                <a:cxn ang="0">
                  <a:pos x="8" y="8"/>
                </a:cxn>
              </a:cxnLst>
              <a:rect l="0" t="0" r="r" b="b"/>
              <a:pathLst>
                <a:path w="26" h="30">
                  <a:moveTo>
                    <a:pt x="12" y="30"/>
                  </a:moveTo>
                  <a:lnTo>
                    <a:pt x="12" y="30"/>
                  </a:lnTo>
                  <a:lnTo>
                    <a:pt x="18" y="30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4" y="22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4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2" y="30"/>
                  </a:lnTo>
                  <a:lnTo>
                    <a:pt x="12" y="30"/>
                  </a:lnTo>
                  <a:close/>
                  <a:moveTo>
                    <a:pt x="8" y="8"/>
                  </a:moveTo>
                  <a:lnTo>
                    <a:pt x="8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479" name="Freeform 1058"/>
            <p:cNvSpPr>
              <a:spLocks/>
            </p:cNvSpPr>
            <p:nvPr/>
          </p:nvSpPr>
          <p:spPr bwMode="auto">
            <a:xfrm>
              <a:off x="9844088" y="-4027488"/>
              <a:ext cx="44450" cy="44450"/>
            </a:xfrm>
            <a:custGeom>
              <a:avLst/>
              <a:gdLst/>
              <a:ahLst/>
              <a:cxnLst>
                <a:cxn ang="0">
                  <a:pos x="14" y="24"/>
                </a:cxn>
                <a:cxn ang="0">
                  <a:pos x="14" y="24"/>
                </a:cxn>
                <a:cxn ang="0">
                  <a:pos x="10" y="24"/>
                </a:cxn>
                <a:cxn ang="0">
                  <a:pos x="10" y="24"/>
                </a:cxn>
                <a:cxn ang="0">
                  <a:pos x="8" y="20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2" y="24"/>
                </a:cxn>
                <a:cxn ang="0">
                  <a:pos x="4" y="26"/>
                </a:cxn>
                <a:cxn ang="0">
                  <a:pos x="4" y="26"/>
                </a:cxn>
                <a:cxn ang="0">
                  <a:pos x="8" y="28"/>
                </a:cxn>
                <a:cxn ang="0">
                  <a:pos x="14" y="28"/>
                </a:cxn>
                <a:cxn ang="0">
                  <a:pos x="14" y="28"/>
                </a:cxn>
                <a:cxn ang="0">
                  <a:pos x="20" y="28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6" y="22"/>
                </a:cxn>
                <a:cxn ang="0">
                  <a:pos x="28" y="18"/>
                </a:cxn>
                <a:cxn ang="0">
                  <a:pos x="28" y="18"/>
                </a:cxn>
                <a:cxn ang="0">
                  <a:pos x="26" y="14"/>
                </a:cxn>
                <a:cxn ang="0">
                  <a:pos x="24" y="12"/>
                </a:cxn>
                <a:cxn ang="0">
                  <a:pos x="24" y="12"/>
                </a:cxn>
                <a:cxn ang="0">
                  <a:pos x="20" y="10"/>
                </a:cxn>
                <a:cxn ang="0">
                  <a:pos x="14" y="8"/>
                </a:cxn>
                <a:cxn ang="0">
                  <a:pos x="14" y="8"/>
                </a:cxn>
                <a:cxn ang="0">
                  <a:pos x="10" y="10"/>
                </a:cxn>
                <a:cxn ang="0">
                  <a:pos x="10" y="4"/>
                </a:cxn>
                <a:cxn ang="0">
                  <a:pos x="26" y="4"/>
                </a:cxn>
                <a:cxn ang="0">
                  <a:pos x="26" y="0"/>
                </a:cxn>
                <a:cxn ang="0">
                  <a:pos x="6" y="0"/>
                </a:cxn>
                <a:cxn ang="0">
                  <a:pos x="2" y="14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4" y="14"/>
                </a:cxn>
                <a:cxn ang="0">
                  <a:pos x="14" y="14"/>
                </a:cxn>
                <a:cxn ang="0">
                  <a:pos x="18" y="14"/>
                </a:cxn>
                <a:cxn ang="0">
                  <a:pos x="18" y="14"/>
                </a:cxn>
                <a:cxn ang="0">
                  <a:pos x="20" y="18"/>
                </a:cxn>
                <a:cxn ang="0">
                  <a:pos x="20" y="18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4" y="24"/>
                </a:cxn>
                <a:cxn ang="0">
                  <a:pos x="14" y="24"/>
                </a:cxn>
              </a:cxnLst>
              <a:rect l="0" t="0" r="r" b="b"/>
              <a:pathLst>
                <a:path w="28" h="28">
                  <a:moveTo>
                    <a:pt x="14" y="24"/>
                  </a:moveTo>
                  <a:lnTo>
                    <a:pt x="14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24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8" y="28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20" y="28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26" y="22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6" y="14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0" y="10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0" y="10"/>
                  </a:lnTo>
                  <a:lnTo>
                    <a:pt x="10" y="4"/>
                  </a:lnTo>
                  <a:lnTo>
                    <a:pt x="26" y="4"/>
                  </a:lnTo>
                  <a:lnTo>
                    <a:pt x="26" y="0"/>
                  </a:lnTo>
                  <a:lnTo>
                    <a:pt x="6" y="0"/>
                  </a:lnTo>
                  <a:lnTo>
                    <a:pt x="2" y="14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4" y="24"/>
                  </a:lnTo>
                  <a:lnTo>
                    <a:pt x="1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480" name="Freeform 1059"/>
            <p:cNvSpPr>
              <a:spLocks/>
            </p:cNvSpPr>
            <p:nvPr/>
          </p:nvSpPr>
          <p:spPr bwMode="auto">
            <a:xfrm>
              <a:off x="9793288" y="-4030663"/>
              <a:ext cx="41275" cy="47625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8"/>
                </a:cxn>
                <a:cxn ang="0">
                  <a:pos x="2" y="24"/>
                </a:cxn>
                <a:cxn ang="0">
                  <a:pos x="2" y="24"/>
                </a:cxn>
                <a:cxn ang="0">
                  <a:pos x="0" y="30"/>
                </a:cxn>
                <a:cxn ang="0">
                  <a:pos x="26" y="30"/>
                </a:cxn>
                <a:cxn ang="0">
                  <a:pos x="26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4" y="24"/>
                </a:cxn>
                <a:cxn ang="0">
                  <a:pos x="14" y="24"/>
                </a:cxn>
                <a:cxn ang="0">
                  <a:pos x="18" y="20"/>
                </a:cxn>
                <a:cxn ang="0">
                  <a:pos x="18" y="20"/>
                </a:cxn>
                <a:cxn ang="0">
                  <a:pos x="22" y="16"/>
                </a:cxn>
                <a:cxn ang="0">
                  <a:pos x="22" y="16"/>
                </a:cxn>
                <a:cxn ang="0">
                  <a:pos x="26" y="12"/>
                </a:cxn>
                <a:cxn ang="0">
                  <a:pos x="26" y="12"/>
                </a:cxn>
                <a:cxn ang="0">
                  <a:pos x="26" y="8"/>
                </a:cxn>
                <a:cxn ang="0">
                  <a:pos x="26" y="8"/>
                </a:cxn>
                <a:cxn ang="0">
                  <a:pos x="26" y="6"/>
                </a:cxn>
                <a:cxn ang="0">
                  <a:pos x="24" y="4"/>
                </a:cxn>
                <a:cxn ang="0">
                  <a:pos x="24" y="4"/>
                </a:cxn>
                <a:cxn ang="0">
                  <a:pos x="20" y="2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6"/>
                </a:cxn>
                <a:cxn ang="0">
                  <a:pos x="0" y="10"/>
                </a:cxn>
                <a:cxn ang="0">
                  <a:pos x="8" y="10"/>
                </a:cxn>
                <a:cxn ang="0">
                  <a:pos x="8" y="10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8" y="6"/>
                </a:cxn>
                <a:cxn ang="0">
                  <a:pos x="18" y="6"/>
                </a:cxn>
                <a:cxn ang="0">
                  <a:pos x="20" y="10"/>
                </a:cxn>
                <a:cxn ang="0">
                  <a:pos x="20" y="10"/>
                </a:cxn>
                <a:cxn ang="0">
                  <a:pos x="18" y="12"/>
                </a:cxn>
                <a:cxn ang="0">
                  <a:pos x="18" y="12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26" h="30">
                  <a:moveTo>
                    <a:pt x="12" y="18"/>
                  </a:moveTo>
                  <a:lnTo>
                    <a:pt x="12" y="18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0" y="30"/>
                  </a:lnTo>
                  <a:lnTo>
                    <a:pt x="26" y="30"/>
                  </a:lnTo>
                  <a:lnTo>
                    <a:pt x="26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6"/>
                  </a:lnTo>
                  <a:lnTo>
                    <a:pt x="24" y="4"/>
                  </a:lnTo>
                  <a:lnTo>
                    <a:pt x="24" y="4"/>
                  </a:lnTo>
                  <a:lnTo>
                    <a:pt x="20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6"/>
                  </a:lnTo>
                  <a:lnTo>
                    <a:pt x="0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2" y="18"/>
                  </a:lnTo>
                  <a:lnTo>
                    <a:pt x="12" y="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481" name="Freeform 1060"/>
            <p:cNvSpPr>
              <a:spLocks/>
            </p:cNvSpPr>
            <p:nvPr/>
          </p:nvSpPr>
          <p:spPr bwMode="auto">
            <a:xfrm>
              <a:off x="8961438" y="-1744663"/>
              <a:ext cx="82550" cy="47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"/>
                </a:cxn>
                <a:cxn ang="0">
                  <a:pos x="0" y="30"/>
                </a:cxn>
                <a:cxn ang="0">
                  <a:pos x="26" y="22"/>
                </a:cxn>
                <a:cxn ang="0">
                  <a:pos x="52" y="14"/>
                </a:cxn>
                <a:cxn ang="0">
                  <a:pos x="26" y="8"/>
                </a:cxn>
                <a:cxn ang="0">
                  <a:pos x="0" y="0"/>
                </a:cxn>
              </a:cxnLst>
              <a:rect l="0" t="0" r="r" b="b"/>
              <a:pathLst>
                <a:path w="52" h="30">
                  <a:moveTo>
                    <a:pt x="0" y="0"/>
                  </a:moveTo>
                  <a:lnTo>
                    <a:pt x="0" y="14"/>
                  </a:lnTo>
                  <a:lnTo>
                    <a:pt x="0" y="30"/>
                  </a:lnTo>
                  <a:lnTo>
                    <a:pt x="26" y="22"/>
                  </a:lnTo>
                  <a:lnTo>
                    <a:pt x="52" y="14"/>
                  </a:lnTo>
                  <a:lnTo>
                    <a:pt x="26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482" name="Freeform 1061"/>
            <p:cNvSpPr>
              <a:spLocks/>
            </p:cNvSpPr>
            <p:nvPr/>
          </p:nvSpPr>
          <p:spPr bwMode="auto">
            <a:xfrm>
              <a:off x="9024938" y="-1779588"/>
              <a:ext cx="31750" cy="47625"/>
            </a:xfrm>
            <a:custGeom>
              <a:avLst/>
              <a:gdLst/>
              <a:ahLst/>
              <a:cxnLst>
                <a:cxn ang="0">
                  <a:pos x="14" y="14"/>
                </a:cxn>
                <a:cxn ang="0">
                  <a:pos x="14" y="14"/>
                </a:cxn>
                <a:cxn ang="0">
                  <a:pos x="16" y="10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6" y="2"/>
                </a:cxn>
                <a:cxn ang="0">
                  <a:pos x="16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0" y="8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2" y="8"/>
                </a:cxn>
                <a:cxn ang="0">
                  <a:pos x="12" y="8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8" y="1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16"/>
                </a:cxn>
                <a:cxn ang="0">
                  <a:pos x="10" y="16"/>
                </a:cxn>
                <a:cxn ang="0">
                  <a:pos x="12" y="16"/>
                </a:cxn>
                <a:cxn ang="0">
                  <a:pos x="12" y="16"/>
                </a:cxn>
                <a:cxn ang="0">
                  <a:pos x="14" y="20"/>
                </a:cxn>
                <a:cxn ang="0">
                  <a:pos x="14" y="20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0" y="24"/>
                </a:cxn>
                <a:cxn ang="0">
                  <a:pos x="10" y="24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6" y="20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2" y="24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6" y="28"/>
                </a:cxn>
                <a:cxn ang="0">
                  <a:pos x="10" y="30"/>
                </a:cxn>
                <a:cxn ang="0">
                  <a:pos x="10" y="30"/>
                </a:cxn>
                <a:cxn ang="0">
                  <a:pos x="14" y="28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8" y="24"/>
                </a:cxn>
                <a:cxn ang="0">
                  <a:pos x="20" y="20"/>
                </a:cxn>
                <a:cxn ang="0">
                  <a:pos x="20" y="20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4" y="14"/>
                </a:cxn>
                <a:cxn ang="0">
                  <a:pos x="14" y="14"/>
                </a:cxn>
              </a:cxnLst>
              <a:rect l="0" t="0" r="r" b="b"/>
              <a:pathLst>
                <a:path w="20" h="30">
                  <a:moveTo>
                    <a:pt x="14" y="14"/>
                  </a:moveTo>
                  <a:lnTo>
                    <a:pt x="14" y="14"/>
                  </a:lnTo>
                  <a:lnTo>
                    <a:pt x="16" y="10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0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6" y="2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6" y="28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4" y="28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8" y="24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4" y="14"/>
                  </a:lnTo>
                  <a:lnTo>
                    <a:pt x="14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483" name="Freeform 1062"/>
            <p:cNvSpPr>
              <a:spLocks/>
            </p:cNvSpPr>
            <p:nvPr/>
          </p:nvSpPr>
          <p:spPr bwMode="auto">
            <a:xfrm>
              <a:off x="8199438" y="-1779588"/>
              <a:ext cx="38100" cy="69850"/>
            </a:xfrm>
            <a:custGeom>
              <a:avLst/>
              <a:gdLst/>
              <a:ahLst/>
              <a:cxnLst>
                <a:cxn ang="0">
                  <a:pos x="20" y="20"/>
                </a:cxn>
                <a:cxn ang="0">
                  <a:pos x="22" y="16"/>
                </a:cxn>
                <a:cxn ang="0">
                  <a:pos x="24" y="12"/>
                </a:cxn>
                <a:cxn ang="0">
                  <a:pos x="20" y="4"/>
                </a:cxn>
                <a:cxn ang="0">
                  <a:pos x="16" y="2"/>
                </a:cxn>
                <a:cxn ang="0">
                  <a:pos x="10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14"/>
                </a:cxn>
                <a:cxn ang="0">
                  <a:pos x="10" y="10"/>
                </a:cxn>
                <a:cxn ang="0">
                  <a:pos x="10" y="8"/>
                </a:cxn>
                <a:cxn ang="0">
                  <a:pos x="12" y="6"/>
                </a:cxn>
                <a:cxn ang="0">
                  <a:pos x="12" y="8"/>
                </a:cxn>
                <a:cxn ang="0">
                  <a:pos x="14" y="10"/>
                </a:cxn>
                <a:cxn ang="0">
                  <a:pos x="14" y="12"/>
                </a:cxn>
                <a:cxn ang="0">
                  <a:pos x="12" y="16"/>
                </a:cxn>
                <a:cxn ang="0">
                  <a:pos x="12" y="18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2" y="26"/>
                </a:cxn>
                <a:cxn ang="0">
                  <a:pos x="14" y="28"/>
                </a:cxn>
                <a:cxn ang="0">
                  <a:pos x="14" y="32"/>
                </a:cxn>
                <a:cxn ang="0">
                  <a:pos x="12" y="36"/>
                </a:cxn>
                <a:cxn ang="0">
                  <a:pos x="12" y="38"/>
                </a:cxn>
                <a:cxn ang="0">
                  <a:pos x="10" y="36"/>
                </a:cxn>
                <a:cxn ang="0">
                  <a:pos x="10" y="26"/>
                </a:cxn>
                <a:cxn ang="0">
                  <a:pos x="0" y="30"/>
                </a:cxn>
                <a:cxn ang="0">
                  <a:pos x="0" y="38"/>
                </a:cxn>
                <a:cxn ang="0">
                  <a:pos x="4" y="42"/>
                </a:cxn>
                <a:cxn ang="0">
                  <a:pos x="12" y="44"/>
                </a:cxn>
                <a:cxn ang="0">
                  <a:pos x="18" y="42"/>
                </a:cxn>
                <a:cxn ang="0">
                  <a:pos x="22" y="38"/>
                </a:cxn>
                <a:cxn ang="0">
                  <a:pos x="24" y="30"/>
                </a:cxn>
                <a:cxn ang="0">
                  <a:pos x="22" y="22"/>
                </a:cxn>
                <a:cxn ang="0">
                  <a:pos x="20" y="20"/>
                </a:cxn>
              </a:cxnLst>
              <a:rect l="0" t="0" r="r" b="b"/>
              <a:pathLst>
                <a:path w="24" h="44">
                  <a:moveTo>
                    <a:pt x="20" y="20"/>
                  </a:moveTo>
                  <a:lnTo>
                    <a:pt x="20" y="20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2" y="6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16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4" y="1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8" y="18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4" y="28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4"/>
                  </a:lnTo>
                  <a:lnTo>
                    <a:pt x="10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8" y="42"/>
                  </a:lnTo>
                  <a:lnTo>
                    <a:pt x="18" y="42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0" y="20"/>
                  </a:lnTo>
                  <a:lnTo>
                    <a:pt x="20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484" name="Freeform 1063"/>
            <p:cNvSpPr>
              <a:spLocks/>
            </p:cNvSpPr>
            <p:nvPr/>
          </p:nvSpPr>
          <p:spPr bwMode="auto">
            <a:xfrm>
              <a:off x="8345488" y="-1776413"/>
              <a:ext cx="952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4"/>
                </a:cxn>
                <a:cxn ang="0">
                  <a:pos x="24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6" y="24"/>
                </a:cxn>
                <a:cxn ang="0">
                  <a:pos x="46" y="44"/>
                </a:cxn>
                <a:cxn ang="0">
                  <a:pos x="46" y="44"/>
                </a:cxn>
                <a:cxn ang="0">
                  <a:pos x="60" y="44"/>
                </a:cxn>
                <a:cxn ang="0">
                  <a:pos x="60" y="0"/>
                </a:cxn>
                <a:cxn ang="0">
                  <a:pos x="60" y="0"/>
                </a:cxn>
                <a:cxn ang="0">
                  <a:pos x="0" y="2"/>
                </a:cxn>
                <a:cxn ang="0">
                  <a:pos x="0" y="44"/>
                </a:cxn>
              </a:cxnLst>
              <a:rect l="0" t="0" r="r" b="b"/>
              <a:pathLst>
                <a:path w="60" h="44">
                  <a:moveTo>
                    <a:pt x="0" y="44"/>
                  </a:moveTo>
                  <a:lnTo>
                    <a:pt x="12" y="44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6" y="2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60" y="44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0" y="2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485" name="Freeform 1064"/>
            <p:cNvSpPr>
              <a:spLocks/>
            </p:cNvSpPr>
            <p:nvPr/>
          </p:nvSpPr>
          <p:spPr bwMode="auto">
            <a:xfrm>
              <a:off x="8456613" y="-1776413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486" name="Freeform 1065"/>
            <p:cNvSpPr>
              <a:spLocks/>
            </p:cNvSpPr>
            <p:nvPr/>
          </p:nvSpPr>
          <p:spPr bwMode="auto">
            <a:xfrm>
              <a:off x="8494713" y="-1776413"/>
              <a:ext cx="57150" cy="69850"/>
            </a:xfrm>
            <a:custGeom>
              <a:avLst/>
              <a:gdLst/>
              <a:ahLst/>
              <a:cxnLst>
                <a:cxn ang="0">
                  <a:pos x="2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36" y="44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2" y="0"/>
                </a:cxn>
                <a:cxn ang="0">
                  <a:pos x="22" y="24"/>
                </a:cxn>
              </a:cxnLst>
              <a:rect l="0" t="0" r="r" b="b"/>
              <a:pathLst>
                <a:path w="36" h="44">
                  <a:moveTo>
                    <a:pt x="22" y="24"/>
                  </a:move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36" y="44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2" y="0"/>
                  </a:lnTo>
                  <a:lnTo>
                    <a:pt x="22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487" name="Freeform 1066"/>
            <p:cNvSpPr>
              <a:spLocks/>
            </p:cNvSpPr>
            <p:nvPr/>
          </p:nvSpPr>
          <p:spPr bwMode="auto">
            <a:xfrm>
              <a:off x="8567738" y="-1776413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488" name="Freeform 1067"/>
            <p:cNvSpPr>
              <a:spLocks/>
            </p:cNvSpPr>
            <p:nvPr/>
          </p:nvSpPr>
          <p:spPr bwMode="auto">
            <a:xfrm>
              <a:off x="8624888" y="-1776413"/>
              <a:ext cx="73025" cy="69850"/>
            </a:xfrm>
            <a:custGeom>
              <a:avLst/>
              <a:gdLst/>
              <a:ahLst/>
              <a:cxnLst>
                <a:cxn ang="0">
                  <a:pos x="34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0" y="2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2" y="24"/>
                </a:cxn>
                <a:cxn ang="0">
                  <a:pos x="22" y="24"/>
                </a:cxn>
                <a:cxn ang="0">
                  <a:pos x="22" y="44"/>
                </a:cxn>
                <a:cxn ang="0">
                  <a:pos x="22" y="44"/>
                </a:cxn>
                <a:cxn ang="0">
                  <a:pos x="34" y="44"/>
                </a:cxn>
                <a:cxn ang="0">
                  <a:pos x="34" y="44"/>
                </a:cxn>
                <a:cxn ang="0">
                  <a:pos x="34" y="24"/>
                </a:cxn>
                <a:cxn ang="0">
                  <a:pos x="46" y="24"/>
                </a:cxn>
                <a:cxn ang="0">
                  <a:pos x="46" y="24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34" y="24"/>
                </a:cxn>
                <a:cxn ang="0">
                  <a:pos x="34" y="24"/>
                </a:cxn>
              </a:cxnLst>
              <a:rect l="0" t="0" r="r" b="b"/>
              <a:pathLst>
                <a:path w="46" h="44">
                  <a:moveTo>
                    <a:pt x="34" y="24"/>
                  </a:moveTo>
                  <a:lnTo>
                    <a:pt x="24" y="24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24"/>
                  </a:lnTo>
                  <a:lnTo>
                    <a:pt x="22" y="24"/>
                  </a:lnTo>
                  <a:lnTo>
                    <a:pt x="22" y="2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34" y="44"/>
                  </a:lnTo>
                  <a:lnTo>
                    <a:pt x="34" y="44"/>
                  </a:lnTo>
                  <a:lnTo>
                    <a:pt x="34" y="2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24"/>
                  </a:lnTo>
                  <a:lnTo>
                    <a:pt x="3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489" name="Freeform 1068"/>
            <p:cNvSpPr>
              <a:spLocks/>
            </p:cNvSpPr>
            <p:nvPr/>
          </p:nvSpPr>
          <p:spPr bwMode="auto">
            <a:xfrm>
              <a:off x="8605838" y="-1776413"/>
              <a:ext cx="19050" cy="3810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490" name="Freeform 1069"/>
            <p:cNvSpPr>
              <a:spLocks/>
            </p:cNvSpPr>
            <p:nvPr/>
          </p:nvSpPr>
          <p:spPr bwMode="auto">
            <a:xfrm>
              <a:off x="8716963" y="-1776413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491" name="Freeform 1070"/>
            <p:cNvSpPr>
              <a:spLocks/>
            </p:cNvSpPr>
            <p:nvPr/>
          </p:nvSpPr>
          <p:spPr bwMode="auto">
            <a:xfrm>
              <a:off x="8751888" y="-1776413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492" name="Freeform 1071"/>
            <p:cNvSpPr>
              <a:spLocks/>
            </p:cNvSpPr>
            <p:nvPr/>
          </p:nvSpPr>
          <p:spPr bwMode="auto">
            <a:xfrm>
              <a:off x="8789988" y="-1776413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493" name="Freeform 1072"/>
            <p:cNvSpPr>
              <a:spLocks/>
            </p:cNvSpPr>
            <p:nvPr/>
          </p:nvSpPr>
          <p:spPr bwMode="auto">
            <a:xfrm>
              <a:off x="8828088" y="-1776413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494" name="Freeform 1073"/>
            <p:cNvSpPr>
              <a:spLocks/>
            </p:cNvSpPr>
            <p:nvPr/>
          </p:nvSpPr>
          <p:spPr bwMode="auto">
            <a:xfrm>
              <a:off x="8863013" y="-1776413"/>
              <a:ext cx="571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2"/>
                </a:cxn>
                <a:cxn ang="0">
                  <a:pos x="36" y="42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0" y="0"/>
                </a:cxn>
                <a:cxn ang="0">
                  <a:pos x="0" y="44"/>
                </a:cxn>
              </a:cxnLst>
              <a:rect l="0" t="0" r="r" b="b"/>
              <a:pathLst>
                <a:path w="36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2"/>
                  </a:lnTo>
                  <a:lnTo>
                    <a:pt x="36" y="4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495" name="Freeform 1075"/>
            <p:cNvSpPr>
              <a:spLocks/>
            </p:cNvSpPr>
            <p:nvPr/>
          </p:nvSpPr>
          <p:spPr bwMode="auto">
            <a:xfrm>
              <a:off x="8285163" y="-3697288"/>
              <a:ext cx="2419350" cy="1654175"/>
            </a:xfrm>
            <a:custGeom>
              <a:avLst/>
              <a:gdLst/>
              <a:ahLst/>
              <a:cxnLst>
                <a:cxn ang="0">
                  <a:pos x="1524" y="1020"/>
                </a:cxn>
                <a:cxn ang="0">
                  <a:pos x="1524" y="1032"/>
                </a:cxn>
                <a:cxn ang="0">
                  <a:pos x="1524" y="1032"/>
                </a:cxn>
                <a:cxn ang="0">
                  <a:pos x="1524" y="1036"/>
                </a:cxn>
                <a:cxn ang="0">
                  <a:pos x="1522" y="1040"/>
                </a:cxn>
                <a:cxn ang="0">
                  <a:pos x="1518" y="1042"/>
                </a:cxn>
                <a:cxn ang="0">
                  <a:pos x="1514" y="1042"/>
                </a:cxn>
                <a:cxn ang="0">
                  <a:pos x="8" y="1042"/>
                </a:cxn>
                <a:cxn ang="0">
                  <a:pos x="8" y="1042"/>
                </a:cxn>
                <a:cxn ang="0">
                  <a:pos x="6" y="1042"/>
                </a:cxn>
                <a:cxn ang="0">
                  <a:pos x="2" y="1040"/>
                </a:cxn>
                <a:cxn ang="0">
                  <a:pos x="0" y="1036"/>
                </a:cxn>
                <a:cxn ang="0">
                  <a:pos x="0" y="1032"/>
                </a:cxn>
                <a:cxn ang="0">
                  <a:pos x="0" y="1020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4" y="0"/>
                </a:cxn>
                <a:cxn ang="0">
                  <a:pos x="8" y="0"/>
                </a:cxn>
                <a:cxn ang="0">
                  <a:pos x="1514" y="0"/>
                </a:cxn>
                <a:cxn ang="0">
                  <a:pos x="1514" y="0"/>
                </a:cxn>
                <a:cxn ang="0">
                  <a:pos x="1518" y="0"/>
                </a:cxn>
                <a:cxn ang="0">
                  <a:pos x="1522" y="4"/>
                </a:cxn>
                <a:cxn ang="0">
                  <a:pos x="1522" y="4"/>
                </a:cxn>
                <a:cxn ang="0">
                  <a:pos x="1524" y="6"/>
                </a:cxn>
                <a:cxn ang="0">
                  <a:pos x="1524" y="10"/>
                </a:cxn>
                <a:cxn ang="0">
                  <a:pos x="1524" y="10"/>
                </a:cxn>
                <a:cxn ang="0">
                  <a:pos x="1524" y="1020"/>
                </a:cxn>
              </a:cxnLst>
              <a:rect l="0" t="0" r="r" b="b"/>
              <a:pathLst>
                <a:path w="1524" h="1042">
                  <a:moveTo>
                    <a:pt x="1524" y="1020"/>
                  </a:moveTo>
                  <a:lnTo>
                    <a:pt x="1524" y="1032"/>
                  </a:lnTo>
                  <a:lnTo>
                    <a:pt x="1524" y="1032"/>
                  </a:lnTo>
                  <a:lnTo>
                    <a:pt x="1524" y="1036"/>
                  </a:lnTo>
                  <a:lnTo>
                    <a:pt x="1522" y="1040"/>
                  </a:lnTo>
                  <a:lnTo>
                    <a:pt x="1518" y="1042"/>
                  </a:lnTo>
                  <a:lnTo>
                    <a:pt x="1514" y="1042"/>
                  </a:lnTo>
                  <a:lnTo>
                    <a:pt x="8" y="1042"/>
                  </a:lnTo>
                  <a:lnTo>
                    <a:pt x="8" y="1042"/>
                  </a:lnTo>
                  <a:lnTo>
                    <a:pt x="6" y="1042"/>
                  </a:lnTo>
                  <a:lnTo>
                    <a:pt x="2" y="1040"/>
                  </a:lnTo>
                  <a:lnTo>
                    <a:pt x="0" y="1036"/>
                  </a:lnTo>
                  <a:lnTo>
                    <a:pt x="0" y="1032"/>
                  </a:lnTo>
                  <a:lnTo>
                    <a:pt x="0" y="102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4"/>
                  </a:lnTo>
                  <a:lnTo>
                    <a:pt x="2" y="4"/>
                  </a:lnTo>
                  <a:lnTo>
                    <a:pt x="4" y="0"/>
                  </a:lnTo>
                  <a:lnTo>
                    <a:pt x="8" y="0"/>
                  </a:lnTo>
                  <a:lnTo>
                    <a:pt x="1514" y="0"/>
                  </a:lnTo>
                  <a:lnTo>
                    <a:pt x="1514" y="0"/>
                  </a:lnTo>
                  <a:lnTo>
                    <a:pt x="1518" y="0"/>
                  </a:lnTo>
                  <a:lnTo>
                    <a:pt x="1522" y="4"/>
                  </a:lnTo>
                  <a:lnTo>
                    <a:pt x="1522" y="4"/>
                  </a:lnTo>
                  <a:lnTo>
                    <a:pt x="1524" y="6"/>
                  </a:lnTo>
                  <a:lnTo>
                    <a:pt x="1524" y="10"/>
                  </a:lnTo>
                  <a:lnTo>
                    <a:pt x="1524" y="10"/>
                  </a:lnTo>
                  <a:lnTo>
                    <a:pt x="1524" y="1020"/>
                  </a:lnTo>
                  <a:close/>
                </a:path>
              </a:pathLst>
            </a:custGeom>
            <a:blipFill dpi="0" rotWithShape="0">
              <a:blip r:embed="rId2" cstate="print"/>
              <a:srcRect/>
              <a:stretch>
                <a:fillRect/>
              </a:stretch>
            </a:blipFill>
            <a:ln w="12700">
              <a:solidFill>
                <a:srgbClr val="E6E6E6">
                  <a:lumMod val="10000"/>
                </a:srgb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ea typeface="ＭＳ Ｐゴシック" pitchFamily="-97" charset="-128"/>
              </a:endParaRPr>
            </a:p>
          </p:txBody>
        </p:sp>
      </p:grpSp>
      <p:sp>
        <p:nvSpPr>
          <p:cNvPr id="496" name="Nedadgående pil 363"/>
          <p:cNvSpPr>
            <a:spLocks noChangeArrowheads="1"/>
          </p:cNvSpPr>
          <p:nvPr/>
        </p:nvSpPr>
        <p:spPr bwMode="auto">
          <a:xfrm rot="10800000">
            <a:off x="2457420" y="4228077"/>
            <a:ext cx="249237" cy="538162"/>
          </a:xfrm>
          <a:prstGeom prst="downArrow">
            <a:avLst>
              <a:gd name="adj1" fmla="val 50000"/>
              <a:gd name="adj2" fmla="val 50002"/>
            </a:avLst>
          </a:prstGeom>
          <a:gradFill rotWithShape="1">
            <a:gsLst>
              <a:gs pos="0">
                <a:srgbClr val="FFC000"/>
              </a:gs>
              <a:gs pos="100000">
                <a:srgbClr val="E36119"/>
              </a:gs>
            </a:gsLst>
            <a:lin ang="2700000" scaled="1"/>
          </a:gradFill>
          <a:ln w="9525">
            <a:solidFill>
              <a:srgbClr val="FC7E00"/>
            </a:solidFill>
            <a:miter lim="800000"/>
            <a:headEnd/>
            <a:tailEnd/>
          </a:ln>
          <a:effectLst>
            <a:outerShdw blurRad="63500"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pPr indent="-342900" algn="ctr">
              <a:buFont typeface="Calibri" pitchFamily="34" charset="0"/>
              <a:buAutoNum type="arabicPeriod"/>
            </a:pPr>
            <a:endParaRPr 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497" name="Nedadgående pil 430"/>
          <p:cNvSpPr>
            <a:spLocks noChangeArrowheads="1"/>
          </p:cNvSpPr>
          <p:nvPr/>
        </p:nvSpPr>
        <p:spPr bwMode="auto">
          <a:xfrm rot="10800000">
            <a:off x="5057745" y="4205852"/>
            <a:ext cx="250825" cy="538162"/>
          </a:xfrm>
          <a:prstGeom prst="downArrow">
            <a:avLst>
              <a:gd name="adj1" fmla="val 50000"/>
              <a:gd name="adj2" fmla="val 50004"/>
            </a:avLst>
          </a:prstGeom>
          <a:gradFill rotWithShape="1">
            <a:gsLst>
              <a:gs pos="0">
                <a:srgbClr val="FFC000"/>
              </a:gs>
              <a:gs pos="100000">
                <a:srgbClr val="E36119"/>
              </a:gs>
            </a:gsLst>
            <a:lin ang="2700000" scaled="1"/>
          </a:gradFill>
          <a:ln w="9525">
            <a:solidFill>
              <a:srgbClr val="FC7E00"/>
            </a:solidFill>
            <a:miter lim="800000"/>
            <a:headEnd/>
            <a:tailEnd/>
          </a:ln>
          <a:effectLst>
            <a:outerShdw blurRad="63500"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pPr indent="-342900" algn="ctr">
              <a:buFont typeface="Calibri" pitchFamily="34" charset="0"/>
              <a:buAutoNum type="arabicPeriod"/>
            </a:pPr>
            <a:endParaRPr 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498" name="Nedadgående pil 497"/>
          <p:cNvSpPr>
            <a:spLocks noChangeArrowheads="1"/>
          </p:cNvSpPr>
          <p:nvPr/>
        </p:nvSpPr>
        <p:spPr bwMode="auto">
          <a:xfrm rot="10800000">
            <a:off x="7791420" y="4216964"/>
            <a:ext cx="249237" cy="538163"/>
          </a:xfrm>
          <a:prstGeom prst="downArrow">
            <a:avLst>
              <a:gd name="adj1" fmla="val 50000"/>
              <a:gd name="adj2" fmla="val 50002"/>
            </a:avLst>
          </a:prstGeom>
          <a:gradFill rotWithShape="1">
            <a:gsLst>
              <a:gs pos="0">
                <a:srgbClr val="FFC000"/>
              </a:gs>
              <a:gs pos="100000">
                <a:srgbClr val="E36119"/>
              </a:gs>
            </a:gsLst>
            <a:lin ang="2700000" scaled="1"/>
          </a:gradFill>
          <a:ln w="9525">
            <a:solidFill>
              <a:srgbClr val="FC7E00"/>
            </a:solidFill>
            <a:miter lim="800000"/>
            <a:headEnd/>
            <a:tailEnd/>
          </a:ln>
          <a:effectLst>
            <a:outerShdw blurRad="63500"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pPr indent="-342900" algn="ctr">
              <a:buFont typeface="Calibri" pitchFamily="34" charset="0"/>
              <a:buAutoNum type="arabicPeriod"/>
            </a:pPr>
            <a:endParaRPr 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499" name="Rektangel 565"/>
          <p:cNvSpPr>
            <a:spLocks noChangeArrowheads="1"/>
          </p:cNvSpPr>
          <p:nvPr/>
        </p:nvSpPr>
        <p:spPr bwMode="auto">
          <a:xfrm>
            <a:off x="1619220" y="4551927"/>
            <a:ext cx="1577975" cy="620712"/>
          </a:xfrm>
          <a:prstGeom prst="rect">
            <a:avLst/>
          </a:prstGeom>
          <a:gradFill rotWithShape="1">
            <a:gsLst>
              <a:gs pos="0">
                <a:srgbClr val="E6E6E6"/>
              </a:gs>
              <a:gs pos="100000">
                <a:srgbClr val="F3F3F3"/>
              </a:gs>
            </a:gsLst>
            <a:lin ang="16200000"/>
          </a:gradFill>
          <a:ln w="9525">
            <a:solidFill>
              <a:srgbClr val="E1E1E1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500" name="Rektangel 631"/>
          <p:cNvSpPr>
            <a:spLocks noChangeArrowheads="1"/>
          </p:cNvSpPr>
          <p:nvPr/>
        </p:nvSpPr>
        <p:spPr bwMode="auto">
          <a:xfrm>
            <a:off x="4448145" y="4529702"/>
            <a:ext cx="1579562" cy="620712"/>
          </a:xfrm>
          <a:prstGeom prst="rect">
            <a:avLst/>
          </a:prstGeom>
          <a:gradFill rotWithShape="1">
            <a:gsLst>
              <a:gs pos="0">
                <a:srgbClr val="E6E6E6"/>
              </a:gs>
              <a:gs pos="100000">
                <a:srgbClr val="F3F3F3"/>
              </a:gs>
            </a:gsLst>
            <a:lin ang="16200000"/>
          </a:gradFill>
          <a:ln w="9525">
            <a:solidFill>
              <a:srgbClr val="E1E1E1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501" name="Rektangel 697"/>
          <p:cNvSpPr>
            <a:spLocks noChangeArrowheads="1"/>
          </p:cNvSpPr>
          <p:nvPr/>
        </p:nvSpPr>
        <p:spPr bwMode="auto">
          <a:xfrm>
            <a:off x="7181820" y="4540814"/>
            <a:ext cx="1577975" cy="620713"/>
          </a:xfrm>
          <a:prstGeom prst="rect">
            <a:avLst/>
          </a:prstGeom>
          <a:gradFill rotWithShape="1">
            <a:gsLst>
              <a:gs pos="0">
                <a:srgbClr val="E6E6E6"/>
              </a:gs>
              <a:gs pos="100000">
                <a:srgbClr val="F3F3F3"/>
              </a:gs>
            </a:gsLst>
            <a:lin ang="16200000"/>
          </a:gradFill>
          <a:ln w="9525">
            <a:solidFill>
              <a:srgbClr val="E1E1E1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502" name="Rektangel 762"/>
          <p:cNvSpPr>
            <a:spLocks noChangeArrowheads="1"/>
          </p:cNvSpPr>
          <p:nvPr/>
        </p:nvSpPr>
        <p:spPr bwMode="auto">
          <a:xfrm>
            <a:off x="238095" y="2907277"/>
            <a:ext cx="1522412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01688">
              <a:spcBef>
                <a:spcPct val="20000"/>
              </a:spcBef>
            </a:pPr>
            <a:r>
              <a:rPr lang="en-US" sz="1100" noProof="1">
                <a:solidFill>
                  <a:srgbClr val="080808"/>
                </a:solidFill>
                <a:latin typeface="Calibri" pitchFamily="34" charset="0"/>
                <a:cs typeface="Arial" charset="0"/>
              </a:rPr>
              <a:t>This is an example text. Go ahead an replace it with your own text. </a:t>
            </a:r>
          </a:p>
        </p:txBody>
      </p:sp>
      <p:sp>
        <p:nvSpPr>
          <p:cNvPr id="503" name="Rektangel 763"/>
          <p:cNvSpPr>
            <a:spLocks noChangeArrowheads="1"/>
          </p:cNvSpPr>
          <p:nvPr/>
        </p:nvSpPr>
        <p:spPr bwMode="auto">
          <a:xfrm>
            <a:off x="2905095" y="2907277"/>
            <a:ext cx="1522412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01688">
              <a:spcBef>
                <a:spcPct val="20000"/>
              </a:spcBef>
            </a:pPr>
            <a:r>
              <a:rPr lang="en-US" sz="1100" noProof="1">
                <a:solidFill>
                  <a:srgbClr val="080808"/>
                </a:solidFill>
                <a:latin typeface="Calibri" pitchFamily="34" charset="0"/>
                <a:cs typeface="Arial" charset="0"/>
              </a:rPr>
              <a:t>This is an example text. Go ahead an replace it with your own text. </a:t>
            </a:r>
          </a:p>
        </p:txBody>
      </p:sp>
      <p:sp>
        <p:nvSpPr>
          <p:cNvPr id="504" name="Rektangel 764"/>
          <p:cNvSpPr>
            <a:spLocks noChangeArrowheads="1"/>
          </p:cNvSpPr>
          <p:nvPr/>
        </p:nvSpPr>
        <p:spPr bwMode="auto">
          <a:xfrm>
            <a:off x="5670520" y="2896164"/>
            <a:ext cx="1520825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01688">
              <a:spcBef>
                <a:spcPct val="20000"/>
              </a:spcBef>
            </a:pPr>
            <a:r>
              <a:rPr lang="en-US" sz="1100" noProof="1">
                <a:solidFill>
                  <a:srgbClr val="080808"/>
                </a:solidFill>
                <a:latin typeface="Calibri" pitchFamily="34" charset="0"/>
                <a:cs typeface="Arial" charset="0"/>
              </a:rPr>
              <a:t>This is an example text. Go ahead an replace it with your own text. </a:t>
            </a:r>
          </a:p>
        </p:txBody>
      </p:sp>
      <p:sp>
        <p:nvSpPr>
          <p:cNvPr id="505" name="Rektangel 765"/>
          <p:cNvSpPr>
            <a:spLocks noChangeArrowheads="1"/>
          </p:cNvSpPr>
          <p:nvPr/>
        </p:nvSpPr>
        <p:spPr bwMode="auto">
          <a:xfrm>
            <a:off x="1658907" y="4556689"/>
            <a:ext cx="1520825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01688">
              <a:spcBef>
                <a:spcPct val="20000"/>
              </a:spcBef>
            </a:pPr>
            <a:r>
              <a:rPr lang="en-US" sz="1100" noProof="1">
                <a:solidFill>
                  <a:srgbClr val="080808"/>
                </a:solidFill>
                <a:latin typeface="Calibri" pitchFamily="34" charset="0"/>
                <a:cs typeface="Arial" charset="0"/>
              </a:rPr>
              <a:t>This is an example text. Go ahead an replace it with your own text. </a:t>
            </a:r>
          </a:p>
        </p:txBody>
      </p:sp>
      <p:sp>
        <p:nvSpPr>
          <p:cNvPr id="506" name="Rektangel 766"/>
          <p:cNvSpPr>
            <a:spLocks noChangeArrowheads="1"/>
          </p:cNvSpPr>
          <p:nvPr/>
        </p:nvSpPr>
        <p:spPr bwMode="auto">
          <a:xfrm>
            <a:off x="4473545" y="4534464"/>
            <a:ext cx="1520825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01688">
              <a:spcBef>
                <a:spcPct val="20000"/>
              </a:spcBef>
            </a:pPr>
            <a:r>
              <a:rPr lang="en-US" sz="1100" noProof="1">
                <a:solidFill>
                  <a:srgbClr val="080808"/>
                </a:solidFill>
                <a:latin typeface="Calibri" pitchFamily="34" charset="0"/>
                <a:cs typeface="Arial" charset="0"/>
              </a:rPr>
              <a:t>This is an example text. Go ahead an replace it with your own text. </a:t>
            </a:r>
          </a:p>
        </p:txBody>
      </p:sp>
      <p:sp>
        <p:nvSpPr>
          <p:cNvPr id="507" name="Rektangel 767"/>
          <p:cNvSpPr>
            <a:spLocks noChangeArrowheads="1"/>
          </p:cNvSpPr>
          <p:nvPr/>
        </p:nvSpPr>
        <p:spPr bwMode="auto">
          <a:xfrm>
            <a:off x="7205632" y="4545577"/>
            <a:ext cx="1520825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01688">
              <a:spcBef>
                <a:spcPct val="20000"/>
              </a:spcBef>
            </a:pPr>
            <a:r>
              <a:rPr lang="en-US" sz="1100" noProof="1">
                <a:solidFill>
                  <a:srgbClr val="080808"/>
                </a:solidFill>
                <a:latin typeface="Calibri" pitchFamily="34" charset="0"/>
                <a:cs typeface="Arial" charset="0"/>
              </a:rPr>
              <a:t>This is an example text. Go ahead an replace it with your own text. </a:t>
            </a:r>
          </a:p>
        </p:txBody>
      </p:sp>
      <p:grpSp>
        <p:nvGrpSpPr>
          <p:cNvPr id="508" name="Gruppe 122"/>
          <p:cNvGrpSpPr/>
          <p:nvPr/>
        </p:nvGrpSpPr>
        <p:grpSpPr>
          <a:xfrm>
            <a:off x="225169" y="1442502"/>
            <a:ext cx="1578428" cy="1406819"/>
            <a:chOff x="8164513" y="-4049713"/>
            <a:chExt cx="2657475" cy="236855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09" name="Freeform 1013"/>
            <p:cNvSpPr>
              <a:spLocks noEditPoints="1"/>
            </p:cNvSpPr>
            <p:nvPr/>
          </p:nvSpPr>
          <p:spPr bwMode="auto">
            <a:xfrm>
              <a:off x="8164513" y="-4049713"/>
              <a:ext cx="2657475" cy="2368550"/>
            </a:xfrm>
            <a:custGeom>
              <a:avLst/>
              <a:gdLst/>
              <a:ahLst/>
              <a:cxnLst>
                <a:cxn ang="0">
                  <a:pos x="1504" y="96"/>
                </a:cxn>
                <a:cxn ang="0">
                  <a:pos x="1574" y="76"/>
                </a:cxn>
                <a:cxn ang="0">
                  <a:pos x="1582" y="192"/>
                </a:cxn>
                <a:cxn ang="0">
                  <a:pos x="1506" y="186"/>
                </a:cxn>
                <a:cxn ang="0">
                  <a:pos x="1316" y="76"/>
                </a:cxn>
                <a:cxn ang="0">
                  <a:pos x="1388" y="96"/>
                </a:cxn>
                <a:cxn ang="0">
                  <a:pos x="1324" y="198"/>
                </a:cxn>
                <a:cxn ang="0">
                  <a:pos x="1102" y="96"/>
                </a:cxn>
                <a:cxn ang="0">
                  <a:pos x="1166" y="74"/>
                </a:cxn>
                <a:cxn ang="0">
                  <a:pos x="1186" y="186"/>
                </a:cxn>
                <a:cxn ang="0">
                  <a:pos x="1108" y="192"/>
                </a:cxn>
                <a:cxn ang="0">
                  <a:pos x="908" y="82"/>
                </a:cxn>
                <a:cxn ang="0">
                  <a:pos x="984" y="88"/>
                </a:cxn>
                <a:cxn ang="0">
                  <a:pos x="966" y="198"/>
                </a:cxn>
                <a:cxn ang="0">
                  <a:pos x="902" y="96"/>
                </a:cxn>
                <a:cxn ang="0">
                  <a:pos x="764" y="74"/>
                </a:cxn>
                <a:cxn ang="0">
                  <a:pos x="786" y="176"/>
                </a:cxn>
                <a:cxn ang="0">
                  <a:pos x="714" y="196"/>
                </a:cxn>
                <a:cxn ang="0">
                  <a:pos x="502" y="88"/>
                </a:cxn>
                <a:cxn ang="0">
                  <a:pos x="580" y="82"/>
                </a:cxn>
                <a:cxn ang="0">
                  <a:pos x="572" y="196"/>
                </a:cxn>
                <a:cxn ang="0">
                  <a:pos x="500" y="176"/>
                </a:cxn>
                <a:cxn ang="0">
                  <a:pos x="322" y="74"/>
                </a:cxn>
                <a:cxn ang="0">
                  <a:pos x="386" y="176"/>
                </a:cxn>
                <a:cxn ang="0">
                  <a:pos x="322" y="198"/>
                </a:cxn>
                <a:cxn ang="0">
                  <a:pos x="100" y="96"/>
                </a:cxn>
                <a:cxn ang="0">
                  <a:pos x="172" y="76"/>
                </a:cxn>
                <a:cxn ang="0">
                  <a:pos x="178" y="192"/>
                </a:cxn>
                <a:cxn ang="0">
                  <a:pos x="102" y="186"/>
                </a:cxn>
                <a:cxn ang="0">
                  <a:pos x="172" y="1402"/>
                </a:cxn>
                <a:cxn ang="0">
                  <a:pos x="100" y="1382"/>
                </a:cxn>
                <a:cxn ang="0">
                  <a:pos x="164" y="1280"/>
                </a:cxn>
                <a:cxn ang="0">
                  <a:pos x="386" y="1382"/>
                </a:cxn>
                <a:cxn ang="0">
                  <a:pos x="322" y="1404"/>
                </a:cxn>
                <a:cxn ang="0">
                  <a:pos x="302" y="1292"/>
                </a:cxn>
                <a:cxn ang="0">
                  <a:pos x="378" y="1286"/>
                </a:cxn>
                <a:cxn ang="0">
                  <a:pos x="580" y="1396"/>
                </a:cxn>
                <a:cxn ang="0">
                  <a:pos x="502" y="1390"/>
                </a:cxn>
                <a:cxn ang="0">
                  <a:pos x="522" y="1280"/>
                </a:cxn>
                <a:cxn ang="0">
                  <a:pos x="586" y="1382"/>
                </a:cxn>
                <a:cxn ang="0">
                  <a:pos x="724" y="1404"/>
                </a:cxn>
                <a:cxn ang="0">
                  <a:pos x="702" y="1302"/>
                </a:cxn>
                <a:cxn ang="0">
                  <a:pos x="772" y="1282"/>
                </a:cxn>
                <a:cxn ang="0">
                  <a:pos x="984" y="1390"/>
                </a:cxn>
                <a:cxn ang="0">
                  <a:pos x="908" y="1396"/>
                </a:cxn>
                <a:cxn ang="0">
                  <a:pos x="916" y="1282"/>
                </a:cxn>
                <a:cxn ang="0">
                  <a:pos x="986" y="1302"/>
                </a:cxn>
                <a:cxn ang="0">
                  <a:pos x="1166" y="1404"/>
                </a:cxn>
                <a:cxn ang="0">
                  <a:pos x="1102" y="1302"/>
                </a:cxn>
                <a:cxn ang="0">
                  <a:pos x="1166" y="1280"/>
                </a:cxn>
                <a:cxn ang="0">
                  <a:pos x="1388" y="1382"/>
                </a:cxn>
                <a:cxn ang="0">
                  <a:pos x="1316" y="1402"/>
                </a:cxn>
                <a:cxn ang="0">
                  <a:pos x="1310" y="1286"/>
                </a:cxn>
                <a:cxn ang="0">
                  <a:pos x="1386" y="1292"/>
                </a:cxn>
                <a:cxn ang="0">
                  <a:pos x="1574" y="1402"/>
                </a:cxn>
                <a:cxn ang="0">
                  <a:pos x="1504" y="1382"/>
                </a:cxn>
                <a:cxn ang="0">
                  <a:pos x="1566" y="1280"/>
                </a:cxn>
                <a:cxn ang="0">
                  <a:pos x="1600" y="1246"/>
                </a:cxn>
                <a:cxn ang="0">
                  <a:pos x="84" y="1268"/>
                </a:cxn>
                <a:cxn ang="0">
                  <a:pos x="74" y="234"/>
                </a:cxn>
                <a:cxn ang="0">
                  <a:pos x="84" y="224"/>
                </a:cxn>
                <a:cxn ang="0">
                  <a:pos x="1600" y="234"/>
                </a:cxn>
              </a:cxnLst>
              <a:rect l="0" t="0" r="r" b="b"/>
              <a:pathLst>
                <a:path w="1674" h="1492">
                  <a:moveTo>
                    <a:pt x="0" y="0"/>
                  </a:moveTo>
                  <a:lnTo>
                    <a:pt x="0" y="1492"/>
                  </a:lnTo>
                  <a:lnTo>
                    <a:pt x="1674" y="1492"/>
                  </a:lnTo>
                  <a:lnTo>
                    <a:pt x="1674" y="0"/>
                  </a:lnTo>
                  <a:lnTo>
                    <a:pt x="0" y="0"/>
                  </a:lnTo>
                  <a:close/>
                  <a:moveTo>
                    <a:pt x="1504" y="96"/>
                  </a:moveTo>
                  <a:lnTo>
                    <a:pt x="1504" y="96"/>
                  </a:lnTo>
                  <a:lnTo>
                    <a:pt x="1506" y="88"/>
                  </a:lnTo>
                  <a:lnTo>
                    <a:pt x="1510" y="82"/>
                  </a:lnTo>
                  <a:lnTo>
                    <a:pt x="1516" y="76"/>
                  </a:lnTo>
                  <a:lnTo>
                    <a:pt x="1526" y="74"/>
                  </a:lnTo>
                  <a:lnTo>
                    <a:pt x="1566" y="74"/>
                  </a:lnTo>
                  <a:lnTo>
                    <a:pt x="1566" y="74"/>
                  </a:lnTo>
                  <a:lnTo>
                    <a:pt x="1574" y="76"/>
                  </a:lnTo>
                  <a:lnTo>
                    <a:pt x="1582" y="82"/>
                  </a:lnTo>
                  <a:lnTo>
                    <a:pt x="1586" y="88"/>
                  </a:lnTo>
                  <a:lnTo>
                    <a:pt x="1588" y="96"/>
                  </a:lnTo>
                  <a:lnTo>
                    <a:pt x="1588" y="176"/>
                  </a:lnTo>
                  <a:lnTo>
                    <a:pt x="1588" y="176"/>
                  </a:lnTo>
                  <a:lnTo>
                    <a:pt x="1586" y="186"/>
                  </a:lnTo>
                  <a:lnTo>
                    <a:pt x="1582" y="192"/>
                  </a:lnTo>
                  <a:lnTo>
                    <a:pt x="1574" y="196"/>
                  </a:lnTo>
                  <a:lnTo>
                    <a:pt x="1566" y="198"/>
                  </a:lnTo>
                  <a:lnTo>
                    <a:pt x="1526" y="198"/>
                  </a:lnTo>
                  <a:lnTo>
                    <a:pt x="1526" y="198"/>
                  </a:lnTo>
                  <a:lnTo>
                    <a:pt x="1516" y="196"/>
                  </a:lnTo>
                  <a:lnTo>
                    <a:pt x="1510" y="192"/>
                  </a:lnTo>
                  <a:lnTo>
                    <a:pt x="1506" y="186"/>
                  </a:lnTo>
                  <a:lnTo>
                    <a:pt x="1504" y="176"/>
                  </a:lnTo>
                  <a:lnTo>
                    <a:pt x="1504" y="96"/>
                  </a:lnTo>
                  <a:close/>
                  <a:moveTo>
                    <a:pt x="1302" y="96"/>
                  </a:moveTo>
                  <a:lnTo>
                    <a:pt x="1302" y="96"/>
                  </a:lnTo>
                  <a:lnTo>
                    <a:pt x="1304" y="88"/>
                  </a:lnTo>
                  <a:lnTo>
                    <a:pt x="1310" y="82"/>
                  </a:lnTo>
                  <a:lnTo>
                    <a:pt x="1316" y="76"/>
                  </a:lnTo>
                  <a:lnTo>
                    <a:pt x="1324" y="74"/>
                  </a:lnTo>
                  <a:lnTo>
                    <a:pt x="1366" y="74"/>
                  </a:lnTo>
                  <a:lnTo>
                    <a:pt x="1366" y="74"/>
                  </a:lnTo>
                  <a:lnTo>
                    <a:pt x="1374" y="76"/>
                  </a:lnTo>
                  <a:lnTo>
                    <a:pt x="1382" y="82"/>
                  </a:lnTo>
                  <a:lnTo>
                    <a:pt x="1386" y="88"/>
                  </a:lnTo>
                  <a:lnTo>
                    <a:pt x="1388" y="96"/>
                  </a:lnTo>
                  <a:lnTo>
                    <a:pt x="1388" y="176"/>
                  </a:lnTo>
                  <a:lnTo>
                    <a:pt x="1388" y="176"/>
                  </a:lnTo>
                  <a:lnTo>
                    <a:pt x="1386" y="186"/>
                  </a:lnTo>
                  <a:lnTo>
                    <a:pt x="1382" y="192"/>
                  </a:lnTo>
                  <a:lnTo>
                    <a:pt x="1374" y="196"/>
                  </a:lnTo>
                  <a:lnTo>
                    <a:pt x="1366" y="198"/>
                  </a:lnTo>
                  <a:lnTo>
                    <a:pt x="1324" y="198"/>
                  </a:lnTo>
                  <a:lnTo>
                    <a:pt x="1324" y="198"/>
                  </a:lnTo>
                  <a:lnTo>
                    <a:pt x="1316" y="196"/>
                  </a:lnTo>
                  <a:lnTo>
                    <a:pt x="1310" y="192"/>
                  </a:lnTo>
                  <a:lnTo>
                    <a:pt x="1304" y="186"/>
                  </a:lnTo>
                  <a:lnTo>
                    <a:pt x="1302" y="176"/>
                  </a:lnTo>
                  <a:lnTo>
                    <a:pt x="1302" y="96"/>
                  </a:lnTo>
                  <a:close/>
                  <a:moveTo>
                    <a:pt x="1102" y="96"/>
                  </a:moveTo>
                  <a:lnTo>
                    <a:pt x="1102" y="96"/>
                  </a:lnTo>
                  <a:lnTo>
                    <a:pt x="1104" y="88"/>
                  </a:lnTo>
                  <a:lnTo>
                    <a:pt x="1108" y="82"/>
                  </a:lnTo>
                  <a:lnTo>
                    <a:pt x="1116" y="76"/>
                  </a:lnTo>
                  <a:lnTo>
                    <a:pt x="1124" y="74"/>
                  </a:lnTo>
                  <a:lnTo>
                    <a:pt x="1166" y="74"/>
                  </a:lnTo>
                  <a:lnTo>
                    <a:pt x="1166" y="74"/>
                  </a:lnTo>
                  <a:lnTo>
                    <a:pt x="1174" y="76"/>
                  </a:lnTo>
                  <a:lnTo>
                    <a:pt x="1180" y="82"/>
                  </a:lnTo>
                  <a:lnTo>
                    <a:pt x="1186" y="88"/>
                  </a:lnTo>
                  <a:lnTo>
                    <a:pt x="1188" y="96"/>
                  </a:lnTo>
                  <a:lnTo>
                    <a:pt x="1188" y="176"/>
                  </a:lnTo>
                  <a:lnTo>
                    <a:pt x="1188" y="176"/>
                  </a:lnTo>
                  <a:lnTo>
                    <a:pt x="1186" y="186"/>
                  </a:lnTo>
                  <a:lnTo>
                    <a:pt x="1180" y="192"/>
                  </a:lnTo>
                  <a:lnTo>
                    <a:pt x="1174" y="196"/>
                  </a:lnTo>
                  <a:lnTo>
                    <a:pt x="1166" y="198"/>
                  </a:lnTo>
                  <a:lnTo>
                    <a:pt x="1124" y="198"/>
                  </a:lnTo>
                  <a:lnTo>
                    <a:pt x="1124" y="198"/>
                  </a:lnTo>
                  <a:lnTo>
                    <a:pt x="1116" y="196"/>
                  </a:lnTo>
                  <a:lnTo>
                    <a:pt x="1108" y="192"/>
                  </a:lnTo>
                  <a:lnTo>
                    <a:pt x="1104" y="186"/>
                  </a:lnTo>
                  <a:lnTo>
                    <a:pt x="1102" y="176"/>
                  </a:lnTo>
                  <a:lnTo>
                    <a:pt x="1102" y="96"/>
                  </a:lnTo>
                  <a:close/>
                  <a:moveTo>
                    <a:pt x="902" y="96"/>
                  </a:moveTo>
                  <a:lnTo>
                    <a:pt x="902" y="96"/>
                  </a:lnTo>
                  <a:lnTo>
                    <a:pt x="904" y="88"/>
                  </a:lnTo>
                  <a:lnTo>
                    <a:pt x="908" y="82"/>
                  </a:lnTo>
                  <a:lnTo>
                    <a:pt x="916" y="76"/>
                  </a:lnTo>
                  <a:lnTo>
                    <a:pt x="924" y="74"/>
                  </a:lnTo>
                  <a:lnTo>
                    <a:pt x="966" y="74"/>
                  </a:lnTo>
                  <a:lnTo>
                    <a:pt x="966" y="74"/>
                  </a:lnTo>
                  <a:lnTo>
                    <a:pt x="974" y="76"/>
                  </a:lnTo>
                  <a:lnTo>
                    <a:pt x="980" y="82"/>
                  </a:lnTo>
                  <a:lnTo>
                    <a:pt x="984" y="88"/>
                  </a:lnTo>
                  <a:lnTo>
                    <a:pt x="986" y="96"/>
                  </a:lnTo>
                  <a:lnTo>
                    <a:pt x="986" y="176"/>
                  </a:lnTo>
                  <a:lnTo>
                    <a:pt x="986" y="176"/>
                  </a:lnTo>
                  <a:lnTo>
                    <a:pt x="984" y="186"/>
                  </a:lnTo>
                  <a:lnTo>
                    <a:pt x="980" y="192"/>
                  </a:lnTo>
                  <a:lnTo>
                    <a:pt x="974" y="196"/>
                  </a:lnTo>
                  <a:lnTo>
                    <a:pt x="966" y="198"/>
                  </a:lnTo>
                  <a:lnTo>
                    <a:pt x="924" y="198"/>
                  </a:lnTo>
                  <a:lnTo>
                    <a:pt x="924" y="198"/>
                  </a:lnTo>
                  <a:lnTo>
                    <a:pt x="916" y="196"/>
                  </a:lnTo>
                  <a:lnTo>
                    <a:pt x="908" y="192"/>
                  </a:lnTo>
                  <a:lnTo>
                    <a:pt x="904" y="186"/>
                  </a:lnTo>
                  <a:lnTo>
                    <a:pt x="902" y="176"/>
                  </a:lnTo>
                  <a:lnTo>
                    <a:pt x="902" y="96"/>
                  </a:lnTo>
                  <a:close/>
                  <a:moveTo>
                    <a:pt x="702" y="96"/>
                  </a:moveTo>
                  <a:lnTo>
                    <a:pt x="702" y="96"/>
                  </a:lnTo>
                  <a:lnTo>
                    <a:pt x="704" y="88"/>
                  </a:lnTo>
                  <a:lnTo>
                    <a:pt x="708" y="82"/>
                  </a:lnTo>
                  <a:lnTo>
                    <a:pt x="714" y="76"/>
                  </a:lnTo>
                  <a:lnTo>
                    <a:pt x="724" y="74"/>
                  </a:lnTo>
                  <a:lnTo>
                    <a:pt x="764" y="74"/>
                  </a:lnTo>
                  <a:lnTo>
                    <a:pt x="764" y="74"/>
                  </a:lnTo>
                  <a:lnTo>
                    <a:pt x="772" y="76"/>
                  </a:lnTo>
                  <a:lnTo>
                    <a:pt x="780" y="82"/>
                  </a:lnTo>
                  <a:lnTo>
                    <a:pt x="784" y="88"/>
                  </a:lnTo>
                  <a:lnTo>
                    <a:pt x="786" y="96"/>
                  </a:lnTo>
                  <a:lnTo>
                    <a:pt x="786" y="176"/>
                  </a:lnTo>
                  <a:lnTo>
                    <a:pt x="786" y="176"/>
                  </a:lnTo>
                  <a:lnTo>
                    <a:pt x="784" y="186"/>
                  </a:lnTo>
                  <a:lnTo>
                    <a:pt x="780" y="192"/>
                  </a:lnTo>
                  <a:lnTo>
                    <a:pt x="772" y="196"/>
                  </a:lnTo>
                  <a:lnTo>
                    <a:pt x="764" y="198"/>
                  </a:lnTo>
                  <a:lnTo>
                    <a:pt x="724" y="198"/>
                  </a:lnTo>
                  <a:lnTo>
                    <a:pt x="724" y="198"/>
                  </a:lnTo>
                  <a:lnTo>
                    <a:pt x="714" y="196"/>
                  </a:lnTo>
                  <a:lnTo>
                    <a:pt x="708" y="192"/>
                  </a:lnTo>
                  <a:lnTo>
                    <a:pt x="704" y="186"/>
                  </a:lnTo>
                  <a:lnTo>
                    <a:pt x="702" y="176"/>
                  </a:lnTo>
                  <a:lnTo>
                    <a:pt x="702" y="96"/>
                  </a:lnTo>
                  <a:close/>
                  <a:moveTo>
                    <a:pt x="500" y="96"/>
                  </a:moveTo>
                  <a:lnTo>
                    <a:pt x="500" y="96"/>
                  </a:lnTo>
                  <a:lnTo>
                    <a:pt x="502" y="88"/>
                  </a:lnTo>
                  <a:lnTo>
                    <a:pt x="508" y="82"/>
                  </a:lnTo>
                  <a:lnTo>
                    <a:pt x="514" y="76"/>
                  </a:lnTo>
                  <a:lnTo>
                    <a:pt x="522" y="74"/>
                  </a:lnTo>
                  <a:lnTo>
                    <a:pt x="564" y="74"/>
                  </a:lnTo>
                  <a:lnTo>
                    <a:pt x="564" y="74"/>
                  </a:lnTo>
                  <a:lnTo>
                    <a:pt x="572" y="76"/>
                  </a:lnTo>
                  <a:lnTo>
                    <a:pt x="580" y="82"/>
                  </a:lnTo>
                  <a:lnTo>
                    <a:pt x="584" y="88"/>
                  </a:lnTo>
                  <a:lnTo>
                    <a:pt x="586" y="96"/>
                  </a:lnTo>
                  <a:lnTo>
                    <a:pt x="586" y="176"/>
                  </a:lnTo>
                  <a:lnTo>
                    <a:pt x="586" y="176"/>
                  </a:lnTo>
                  <a:lnTo>
                    <a:pt x="584" y="186"/>
                  </a:lnTo>
                  <a:lnTo>
                    <a:pt x="580" y="192"/>
                  </a:lnTo>
                  <a:lnTo>
                    <a:pt x="572" y="196"/>
                  </a:lnTo>
                  <a:lnTo>
                    <a:pt x="564" y="198"/>
                  </a:lnTo>
                  <a:lnTo>
                    <a:pt x="522" y="198"/>
                  </a:lnTo>
                  <a:lnTo>
                    <a:pt x="522" y="198"/>
                  </a:lnTo>
                  <a:lnTo>
                    <a:pt x="514" y="196"/>
                  </a:lnTo>
                  <a:lnTo>
                    <a:pt x="508" y="192"/>
                  </a:lnTo>
                  <a:lnTo>
                    <a:pt x="502" y="186"/>
                  </a:lnTo>
                  <a:lnTo>
                    <a:pt x="500" y="176"/>
                  </a:lnTo>
                  <a:lnTo>
                    <a:pt x="500" y="96"/>
                  </a:lnTo>
                  <a:close/>
                  <a:moveTo>
                    <a:pt x="300" y="96"/>
                  </a:moveTo>
                  <a:lnTo>
                    <a:pt x="300" y="96"/>
                  </a:lnTo>
                  <a:lnTo>
                    <a:pt x="302" y="88"/>
                  </a:lnTo>
                  <a:lnTo>
                    <a:pt x="306" y="82"/>
                  </a:lnTo>
                  <a:lnTo>
                    <a:pt x="314" y="76"/>
                  </a:lnTo>
                  <a:lnTo>
                    <a:pt x="322" y="74"/>
                  </a:lnTo>
                  <a:lnTo>
                    <a:pt x="364" y="74"/>
                  </a:lnTo>
                  <a:lnTo>
                    <a:pt x="364" y="74"/>
                  </a:lnTo>
                  <a:lnTo>
                    <a:pt x="372" y="76"/>
                  </a:lnTo>
                  <a:lnTo>
                    <a:pt x="378" y="82"/>
                  </a:lnTo>
                  <a:lnTo>
                    <a:pt x="384" y="88"/>
                  </a:lnTo>
                  <a:lnTo>
                    <a:pt x="386" y="96"/>
                  </a:lnTo>
                  <a:lnTo>
                    <a:pt x="386" y="176"/>
                  </a:lnTo>
                  <a:lnTo>
                    <a:pt x="386" y="176"/>
                  </a:lnTo>
                  <a:lnTo>
                    <a:pt x="384" y="186"/>
                  </a:lnTo>
                  <a:lnTo>
                    <a:pt x="378" y="192"/>
                  </a:lnTo>
                  <a:lnTo>
                    <a:pt x="372" y="196"/>
                  </a:lnTo>
                  <a:lnTo>
                    <a:pt x="364" y="198"/>
                  </a:lnTo>
                  <a:lnTo>
                    <a:pt x="322" y="198"/>
                  </a:lnTo>
                  <a:lnTo>
                    <a:pt x="322" y="198"/>
                  </a:lnTo>
                  <a:lnTo>
                    <a:pt x="314" y="196"/>
                  </a:lnTo>
                  <a:lnTo>
                    <a:pt x="306" y="192"/>
                  </a:lnTo>
                  <a:lnTo>
                    <a:pt x="302" y="186"/>
                  </a:lnTo>
                  <a:lnTo>
                    <a:pt x="300" y="176"/>
                  </a:lnTo>
                  <a:lnTo>
                    <a:pt x="300" y="96"/>
                  </a:lnTo>
                  <a:close/>
                  <a:moveTo>
                    <a:pt x="100" y="96"/>
                  </a:moveTo>
                  <a:lnTo>
                    <a:pt x="100" y="96"/>
                  </a:lnTo>
                  <a:lnTo>
                    <a:pt x="102" y="88"/>
                  </a:lnTo>
                  <a:lnTo>
                    <a:pt x="106" y="82"/>
                  </a:lnTo>
                  <a:lnTo>
                    <a:pt x="114" y="76"/>
                  </a:lnTo>
                  <a:lnTo>
                    <a:pt x="122" y="74"/>
                  </a:lnTo>
                  <a:lnTo>
                    <a:pt x="164" y="74"/>
                  </a:lnTo>
                  <a:lnTo>
                    <a:pt x="164" y="74"/>
                  </a:lnTo>
                  <a:lnTo>
                    <a:pt x="172" y="76"/>
                  </a:lnTo>
                  <a:lnTo>
                    <a:pt x="178" y="82"/>
                  </a:lnTo>
                  <a:lnTo>
                    <a:pt x="182" y="88"/>
                  </a:lnTo>
                  <a:lnTo>
                    <a:pt x="184" y="96"/>
                  </a:lnTo>
                  <a:lnTo>
                    <a:pt x="184" y="176"/>
                  </a:lnTo>
                  <a:lnTo>
                    <a:pt x="184" y="176"/>
                  </a:lnTo>
                  <a:lnTo>
                    <a:pt x="182" y="186"/>
                  </a:lnTo>
                  <a:lnTo>
                    <a:pt x="178" y="192"/>
                  </a:lnTo>
                  <a:lnTo>
                    <a:pt x="172" y="196"/>
                  </a:lnTo>
                  <a:lnTo>
                    <a:pt x="164" y="198"/>
                  </a:lnTo>
                  <a:lnTo>
                    <a:pt x="122" y="198"/>
                  </a:lnTo>
                  <a:lnTo>
                    <a:pt x="122" y="198"/>
                  </a:lnTo>
                  <a:lnTo>
                    <a:pt x="114" y="196"/>
                  </a:lnTo>
                  <a:lnTo>
                    <a:pt x="106" y="192"/>
                  </a:lnTo>
                  <a:lnTo>
                    <a:pt x="102" y="186"/>
                  </a:lnTo>
                  <a:lnTo>
                    <a:pt x="100" y="176"/>
                  </a:lnTo>
                  <a:lnTo>
                    <a:pt x="100" y="96"/>
                  </a:lnTo>
                  <a:close/>
                  <a:moveTo>
                    <a:pt x="184" y="1382"/>
                  </a:moveTo>
                  <a:lnTo>
                    <a:pt x="184" y="1382"/>
                  </a:lnTo>
                  <a:lnTo>
                    <a:pt x="182" y="1390"/>
                  </a:lnTo>
                  <a:lnTo>
                    <a:pt x="178" y="1396"/>
                  </a:lnTo>
                  <a:lnTo>
                    <a:pt x="172" y="1402"/>
                  </a:lnTo>
                  <a:lnTo>
                    <a:pt x="164" y="1404"/>
                  </a:lnTo>
                  <a:lnTo>
                    <a:pt x="122" y="1404"/>
                  </a:lnTo>
                  <a:lnTo>
                    <a:pt x="122" y="1404"/>
                  </a:lnTo>
                  <a:lnTo>
                    <a:pt x="114" y="1402"/>
                  </a:lnTo>
                  <a:lnTo>
                    <a:pt x="106" y="1396"/>
                  </a:lnTo>
                  <a:lnTo>
                    <a:pt x="102" y="1390"/>
                  </a:lnTo>
                  <a:lnTo>
                    <a:pt x="100" y="1382"/>
                  </a:lnTo>
                  <a:lnTo>
                    <a:pt x="100" y="1302"/>
                  </a:lnTo>
                  <a:lnTo>
                    <a:pt x="100" y="1302"/>
                  </a:lnTo>
                  <a:lnTo>
                    <a:pt x="102" y="1292"/>
                  </a:lnTo>
                  <a:lnTo>
                    <a:pt x="106" y="1286"/>
                  </a:lnTo>
                  <a:lnTo>
                    <a:pt x="114" y="1282"/>
                  </a:lnTo>
                  <a:lnTo>
                    <a:pt x="122" y="1280"/>
                  </a:lnTo>
                  <a:lnTo>
                    <a:pt x="164" y="1280"/>
                  </a:lnTo>
                  <a:lnTo>
                    <a:pt x="164" y="1280"/>
                  </a:lnTo>
                  <a:lnTo>
                    <a:pt x="172" y="1282"/>
                  </a:lnTo>
                  <a:lnTo>
                    <a:pt x="178" y="1286"/>
                  </a:lnTo>
                  <a:lnTo>
                    <a:pt x="182" y="1292"/>
                  </a:lnTo>
                  <a:lnTo>
                    <a:pt x="184" y="1302"/>
                  </a:lnTo>
                  <a:lnTo>
                    <a:pt x="184" y="1382"/>
                  </a:lnTo>
                  <a:close/>
                  <a:moveTo>
                    <a:pt x="386" y="1382"/>
                  </a:moveTo>
                  <a:lnTo>
                    <a:pt x="386" y="1382"/>
                  </a:lnTo>
                  <a:lnTo>
                    <a:pt x="384" y="1390"/>
                  </a:lnTo>
                  <a:lnTo>
                    <a:pt x="378" y="1396"/>
                  </a:lnTo>
                  <a:lnTo>
                    <a:pt x="372" y="1402"/>
                  </a:lnTo>
                  <a:lnTo>
                    <a:pt x="364" y="1404"/>
                  </a:lnTo>
                  <a:lnTo>
                    <a:pt x="322" y="1404"/>
                  </a:lnTo>
                  <a:lnTo>
                    <a:pt x="322" y="1404"/>
                  </a:lnTo>
                  <a:lnTo>
                    <a:pt x="314" y="1402"/>
                  </a:lnTo>
                  <a:lnTo>
                    <a:pt x="306" y="1396"/>
                  </a:lnTo>
                  <a:lnTo>
                    <a:pt x="302" y="1390"/>
                  </a:lnTo>
                  <a:lnTo>
                    <a:pt x="300" y="1382"/>
                  </a:lnTo>
                  <a:lnTo>
                    <a:pt x="300" y="1302"/>
                  </a:lnTo>
                  <a:lnTo>
                    <a:pt x="300" y="1302"/>
                  </a:lnTo>
                  <a:lnTo>
                    <a:pt x="302" y="1292"/>
                  </a:lnTo>
                  <a:lnTo>
                    <a:pt x="306" y="1286"/>
                  </a:lnTo>
                  <a:lnTo>
                    <a:pt x="314" y="1282"/>
                  </a:lnTo>
                  <a:lnTo>
                    <a:pt x="322" y="1280"/>
                  </a:lnTo>
                  <a:lnTo>
                    <a:pt x="364" y="1280"/>
                  </a:lnTo>
                  <a:lnTo>
                    <a:pt x="364" y="1280"/>
                  </a:lnTo>
                  <a:lnTo>
                    <a:pt x="372" y="1282"/>
                  </a:lnTo>
                  <a:lnTo>
                    <a:pt x="378" y="1286"/>
                  </a:lnTo>
                  <a:lnTo>
                    <a:pt x="384" y="1292"/>
                  </a:lnTo>
                  <a:lnTo>
                    <a:pt x="386" y="1302"/>
                  </a:lnTo>
                  <a:lnTo>
                    <a:pt x="386" y="1382"/>
                  </a:lnTo>
                  <a:close/>
                  <a:moveTo>
                    <a:pt x="586" y="1382"/>
                  </a:moveTo>
                  <a:lnTo>
                    <a:pt x="586" y="1382"/>
                  </a:lnTo>
                  <a:lnTo>
                    <a:pt x="584" y="1390"/>
                  </a:lnTo>
                  <a:lnTo>
                    <a:pt x="580" y="1396"/>
                  </a:lnTo>
                  <a:lnTo>
                    <a:pt x="572" y="1402"/>
                  </a:lnTo>
                  <a:lnTo>
                    <a:pt x="564" y="1404"/>
                  </a:lnTo>
                  <a:lnTo>
                    <a:pt x="522" y="1404"/>
                  </a:lnTo>
                  <a:lnTo>
                    <a:pt x="522" y="1404"/>
                  </a:lnTo>
                  <a:lnTo>
                    <a:pt x="514" y="1402"/>
                  </a:lnTo>
                  <a:lnTo>
                    <a:pt x="508" y="1396"/>
                  </a:lnTo>
                  <a:lnTo>
                    <a:pt x="502" y="1390"/>
                  </a:lnTo>
                  <a:lnTo>
                    <a:pt x="500" y="1382"/>
                  </a:lnTo>
                  <a:lnTo>
                    <a:pt x="500" y="1302"/>
                  </a:lnTo>
                  <a:lnTo>
                    <a:pt x="500" y="1302"/>
                  </a:lnTo>
                  <a:lnTo>
                    <a:pt x="502" y="1292"/>
                  </a:lnTo>
                  <a:lnTo>
                    <a:pt x="508" y="1286"/>
                  </a:lnTo>
                  <a:lnTo>
                    <a:pt x="514" y="1282"/>
                  </a:lnTo>
                  <a:lnTo>
                    <a:pt x="522" y="1280"/>
                  </a:lnTo>
                  <a:lnTo>
                    <a:pt x="564" y="1280"/>
                  </a:lnTo>
                  <a:lnTo>
                    <a:pt x="564" y="1280"/>
                  </a:lnTo>
                  <a:lnTo>
                    <a:pt x="572" y="1282"/>
                  </a:lnTo>
                  <a:lnTo>
                    <a:pt x="580" y="1286"/>
                  </a:lnTo>
                  <a:lnTo>
                    <a:pt x="584" y="1292"/>
                  </a:lnTo>
                  <a:lnTo>
                    <a:pt x="586" y="1302"/>
                  </a:lnTo>
                  <a:lnTo>
                    <a:pt x="586" y="1382"/>
                  </a:lnTo>
                  <a:close/>
                  <a:moveTo>
                    <a:pt x="786" y="1382"/>
                  </a:moveTo>
                  <a:lnTo>
                    <a:pt x="786" y="1382"/>
                  </a:lnTo>
                  <a:lnTo>
                    <a:pt x="784" y="1390"/>
                  </a:lnTo>
                  <a:lnTo>
                    <a:pt x="780" y="1396"/>
                  </a:lnTo>
                  <a:lnTo>
                    <a:pt x="772" y="1402"/>
                  </a:lnTo>
                  <a:lnTo>
                    <a:pt x="764" y="1404"/>
                  </a:lnTo>
                  <a:lnTo>
                    <a:pt x="724" y="1404"/>
                  </a:lnTo>
                  <a:lnTo>
                    <a:pt x="724" y="1404"/>
                  </a:lnTo>
                  <a:lnTo>
                    <a:pt x="714" y="1402"/>
                  </a:lnTo>
                  <a:lnTo>
                    <a:pt x="708" y="1396"/>
                  </a:lnTo>
                  <a:lnTo>
                    <a:pt x="704" y="1390"/>
                  </a:lnTo>
                  <a:lnTo>
                    <a:pt x="702" y="1382"/>
                  </a:lnTo>
                  <a:lnTo>
                    <a:pt x="702" y="1302"/>
                  </a:lnTo>
                  <a:lnTo>
                    <a:pt x="702" y="1302"/>
                  </a:lnTo>
                  <a:lnTo>
                    <a:pt x="704" y="1292"/>
                  </a:lnTo>
                  <a:lnTo>
                    <a:pt x="708" y="1286"/>
                  </a:lnTo>
                  <a:lnTo>
                    <a:pt x="714" y="1282"/>
                  </a:lnTo>
                  <a:lnTo>
                    <a:pt x="724" y="1280"/>
                  </a:lnTo>
                  <a:lnTo>
                    <a:pt x="764" y="1280"/>
                  </a:lnTo>
                  <a:lnTo>
                    <a:pt x="764" y="1280"/>
                  </a:lnTo>
                  <a:lnTo>
                    <a:pt x="772" y="1282"/>
                  </a:lnTo>
                  <a:lnTo>
                    <a:pt x="780" y="1286"/>
                  </a:lnTo>
                  <a:lnTo>
                    <a:pt x="784" y="1292"/>
                  </a:lnTo>
                  <a:lnTo>
                    <a:pt x="786" y="1302"/>
                  </a:lnTo>
                  <a:lnTo>
                    <a:pt x="786" y="1382"/>
                  </a:lnTo>
                  <a:close/>
                  <a:moveTo>
                    <a:pt x="986" y="1382"/>
                  </a:moveTo>
                  <a:lnTo>
                    <a:pt x="986" y="1382"/>
                  </a:lnTo>
                  <a:lnTo>
                    <a:pt x="984" y="1390"/>
                  </a:lnTo>
                  <a:lnTo>
                    <a:pt x="980" y="1396"/>
                  </a:lnTo>
                  <a:lnTo>
                    <a:pt x="974" y="1402"/>
                  </a:lnTo>
                  <a:lnTo>
                    <a:pt x="966" y="1404"/>
                  </a:lnTo>
                  <a:lnTo>
                    <a:pt x="924" y="1404"/>
                  </a:lnTo>
                  <a:lnTo>
                    <a:pt x="924" y="1404"/>
                  </a:lnTo>
                  <a:lnTo>
                    <a:pt x="916" y="1402"/>
                  </a:lnTo>
                  <a:lnTo>
                    <a:pt x="908" y="1396"/>
                  </a:lnTo>
                  <a:lnTo>
                    <a:pt x="904" y="1390"/>
                  </a:lnTo>
                  <a:lnTo>
                    <a:pt x="902" y="1382"/>
                  </a:lnTo>
                  <a:lnTo>
                    <a:pt x="902" y="1302"/>
                  </a:lnTo>
                  <a:lnTo>
                    <a:pt x="902" y="1302"/>
                  </a:lnTo>
                  <a:lnTo>
                    <a:pt x="904" y="1292"/>
                  </a:lnTo>
                  <a:lnTo>
                    <a:pt x="908" y="1286"/>
                  </a:lnTo>
                  <a:lnTo>
                    <a:pt x="916" y="1282"/>
                  </a:lnTo>
                  <a:lnTo>
                    <a:pt x="924" y="1280"/>
                  </a:lnTo>
                  <a:lnTo>
                    <a:pt x="966" y="1280"/>
                  </a:lnTo>
                  <a:lnTo>
                    <a:pt x="966" y="1280"/>
                  </a:lnTo>
                  <a:lnTo>
                    <a:pt x="974" y="1282"/>
                  </a:lnTo>
                  <a:lnTo>
                    <a:pt x="980" y="1286"/>
                  </a:lnTo>
                  <a:lnTo>
                    <a:pt x="984" y="1292"/>
                  </a:lnTo>
                  <a:lnTo>
                    <a:pt x="986" y="1302"/>
                  </a:lnTo>
                  <a:lnTo>
                    <a:pt x="986" y="1382"/>
                  </a:lnTo>
                  <a:close/>
                  <a:moveTo>
                    <a:pt x="1188" y="1382"/>
                  </a:moveTo>
                  <a:lnTo>
                    <a:pt x="1188" y="1382"/>
                  </a:lnTo>
                  <a:lnTo>
                    <a:pt x="1186" y="1390"/>
                  </a:lnTo>
                  <a:lnTo>
                    <a:pt x="1180" y="1396"/>
                  </a:lnTo>
                  <a:lnTo>
                    <a:pt x="1174" y="1402"/>
                  </a:lnTo>
                  <a:lnTo>
                    <a:pt x="1166" y="1404"/>
                  </a:lnTo>
                  <a:lnTo>
                    <a:pt x="1124" y="1404"/>
                  </a:lnTo>
                  <a:lnTo>
                    <a:pt x="1124" y="1404"/>
                  </a:lnTo>
                  <a:lnTo>
                    <a:pt x="1116" y="1402"/>
                  </a:lnTo>
                  <a:lnTo>
                    <a:pt x="1108" y="1396"/>
                  </a:lnTo>
                  <a:lnTo>
                    <a:pt x="1104" y="1390"/>
                  </a:lnTo>
                  <a:lnTo>
                    <a:pt x="1102" y="1382"/>
                  </a:lnTo>
                  <a:lnTo>
                    <a:pt x="1102" y="1302"/>
                  </a:lnTo>
                  <a:lnTo>
                    <a:pt x="1102" y="1302"/>
                  </a:lnTo>
                  <a:lnTo>
                    <a:pt x="1104" y="1292"/>
                  </a:lnTo>
                  <a:lnTo>
                    <a:pt x="1108" y="1286"/>
                  </a:lnTo>
                  <a:lnTo>
                    <a:pt x="1116" y="1282"/>
                  </a:lnTo>
                  <a:lnTo>
                    <a:pt x="1124" y="1280"/>
                  </a:lnTo>
                  <a:lnTo>
                    <a:pt x="1166" y="1280"/>
                  </a:lnTo>
                  <a:lnTo>
                    <a:pt x="1166" y="1280"/>
                  </a:lnTo>
                  <a:lnTo>
                    <a:pt x="1174" y="1282"/>
                  </a:lnTo>
                  <a:lnTo>
                    <a:pt x="1180" y="1286"/>
                  </a:lnTo>
                  <a:lnTo>
                    <a:pt x="1186" y="1292"/>
                  </a:lnTo>
                  <a:lnTo>
                    <a:pt x="1188" y="1302"/>
                  </a:lnTo>
                  <a:lnTo>
                    <a:pt x="1188" y="1382"/>
                  </a:lnTo>
                  <a:close/>
                  <a:moveTo>
                    <a:pt x="1388" y="1382"/>
                  </a:moveTo>
                  <a:lnTo>
                    <a:pt x="1388" y="1382"/>
                  </a:lnTo>
                  <a:lnTo>
                    <a:pt x="1386" y="1390"/>
                  </a:lnTo>
                  <a:lnTo>
                    <a:pt x="1382" y="1396"/>
                  </a:lnTo>
                  <a:lnTo>
                    <a:pt x="1374" y="1402"/>
                  </a:lnTo>
                  <a:lnTo>
                    <a:pt x="1366" y="1404"/>
                  </a:lnTo>
                  <a:lnTo>
                    <a:pt x="1324" y="1404"/>
                  </a:lnTo>
                  <a:lnTo>
                    <a:pt x="1324" y="1404"/>
                  </a:lnTo>
                  <a:lnTo>
                    <a:pt x="1316" y="1402"/>
                  </a:lnTo>
                  <a:lnTo>
                    <a:pt x="1310" y="1396"/>
                  </a:lnTo>
                  <a:lnTo>
                    <a:pt x="1304" y="1390"/>
                  </a:lnTo>
                  <a:lnTo>
                    <a:pt x="1302" y="1382"/>
                  </a:lnTo>
                  <a:lnTo>
                    <a:pt x="1302" y="1302"/>
                  </a:lnTo>
                  <a:lnTo>
                    <a:pt x="1302" y="1302"/>
                  </a:lnTo>
                  <a:lnTo>
                    <a:pt x="1304" y="1292"/>
                  </a:lnTo>
                  <a:lnTo>
                    <a:pt x="1310" y="1286"/>
                  </a:lnTo>
                  <a:lnTo>
                    <a:pt x="1316" y="1282"/>
                  </a:lnTo>
                  <a:lnTo>
                    <a:pt x="1324" y="1280"/>
                  </a:lnTo>
                  <a:lnTo>
                    <a:pt x="1366" y="1280"/>
                  </a:lnTo>
                  <a:lnTo>
                    <a:pt x="1366" y="1280"/>
                  </a:lnTo>
                  <a:lnTo>
                    <a:pt x="1374" y="1282"/>
                  </a:lnTo>
                  <a:lnTo>
                    <a:pt x="1382" y="1286"/>
                  </a:lnTo>
                  <a:lnTo>
                    <a:pt x="1386" y="1292"/>
                  </a:lnTo>
                  <a:lnTo>
                    <a:pt x="1388" y="1302"/>
                  </a:lnTo>
                  <a:lnTo>
                    <a:pt x="1388" y="1382"/>
                  </a:lnTo>
                  <a:close/>
                  <a:moveTo>
                    <a:pt x="1588" y="1382"/>
                  </a:moveTo>
                  <a:lnTo>
                    <a:pt x="1588" y="1382"/>
                  </a:lnTo>
                  <a:lnTo>
                    <a:pt x="1586" y="1390"/>
                  </a:lnTo>
                  <a:lnTo>
                    <a:pt x="1582" y="1396"/>
                  </a:lnTo>
                  <a:lnTo>
                    <a:pt x="1574" y="1402"/>
                  </a:lnTo>
                  <a:lnTo>
                    <a:pt x="1566" y="1404"/>
                  </a:lnTo>
                  <a:lnTo>
                    <a:pt x="1526" y="1404"/>
                  </a:lnTo>
                  <a:lnTo>
                    <a:pt x="1526" y="1404"/>
                  </a:lnTo>
                  <a:lnTo>
                    <a:pt x="1516" y="1402"/>
                  </a:lnTo>
                  <a:lnTo>
                    <a:pt x="1510" y="1396"/>
                  </a:lnTo>
                  <a:lnTo>
                    <a:pt x="1506" y="1390"/>
                  </a:lnTo>
                  <a:lnTo>
                    <a:pt x="1504" y="1382"/>
                  </a:lnTo>
                  <a:lnTo>
                    <a:pt x="1504" y="1302"/>
                  </a:lnTo>
                  <a:lnTo>
                    <a:pt x="1504" y="1302"/>
                  </a:lnTo>
                  <a:lnTo>
                    <a:pt x="1506" y="1292"/>
                  </a:lnTo>
                  <a:lnTo>
                    <a:pt x="1510" y="1286"/>
                  </a:lnTo>
                  <a:lnTo>
                    <a:pt x="1516" y="1282"/>
                  </a:lnTo>
                  <a:lnTo>
                    <a:pt x="1526" y="1280"/>
                  </a:lnTo>
                  <a:lnTo>
                    <a:pt x="1566" y="1280"/>
                  </a:lnTo>
                  <a:lnTo>
                    <a:pt x="1566" y="1280"/>
                  </a:lnTo>
                  <a:lnTo>
                    <a:pt x="1574" y="1282"/>
                  </a:lnTo>
                  <a:lnTo>
                    <a:pt x="1582" y="1286"/>
                  </a:lnTo>
                  <a:lnTo>
                    <a:pt x="1586" y="1292"/>
                  </a:lnTo>
                  <a:lnTo>
                    <a:pt x="1588" y="1302"/>
                  </a:lnTo>
                  <a:lnTo>
                    <a:pt x="1588" y="1382"/>
                  </a:lnTo>
                  <a:close/>
                  <a:moveTo>
                    <a:pt x="1600" y="1246"/>
                  </a:moveTo>
                  <a:lnTo>
                    <a:pt x="1600" y="1258"/>
                  </a:lnTo>
                  <a:lnTo>
                    <a:pt x="1600" y="1258"/>
                  </a:lnTo>
                  <a:lnTo>
                    <a:pt x="1598" y="1262"/>
                  </a:lnTo>
                  <a:lnTo>
                    <a:pt x="1596" y="1264"/>
                  </a:lnTo>
                  <a:lnTo>
                    <a:pt x="1594" y="1266"/>
                  </a:lnTo>
                  <a:lnTo>
                    <a:pt x="1590" y="1268"/>
                  </a:lnTo>
                  <a:lnTo>
                    <a:pt x="84" y="1268"/>
                  </a:lnTo>
                  <a:lnTo>
                    <a:pt x="84" y="1268"/>
                  </a:lnTo>
                  <a:lnTo>
                    <a:pt x="80" y="1266"/>
                  </a:lnTo>
                  <a:lnTo>
                    <a:pt x="78" y="1264"/>
                  </a:lnTo>
                  <a:lnTo>
                    <a:pt x="76" y="1262"/>
                  </a:lnTo>
                  <a:lnTo>
                    <a:pt x="74" y="1258"/>
                  </a:lnTo>
                  <a:lnTo>
                    <a:pt x="74" y="1246"/>
                  </a:lnTo>
                  <a:lnTo>
                    <a:pt x="74" y="234"/>
                  </a:lnTo>
                  <a:lnTo>
                    <a:pt x="74" y="234"/>
                  </a:lnTo>
                  <a:lnTo>
                    <a:pt x="74" y="234"/>
                  </a:lnTo>
                  <a:lnTo>
                    <a:pt x="76" y="230"/>
                  </a:lnTo>
                  <a:lnTo>
                    <a:pt x="76" y="228"/>
                  </a:lnTo>
                  <a:lnTo>
                    <a:pt x="76" y="228"/>
                  </a:lnTo>
                  <a:lnTo>
                    <a:pt x="80" y="226"/>
                  </a:lnTo>
                  <a:lnTo>
                    <a:pt x="84" y="224"/>
                  </a:lnTo>
                  <a:lnTo>
                    <a:pt x="1590" y="224"/>
                  </a:lnTo>
                  <a:lnTo>
                    <a:pt x="1590" y="224"/>
                  </a:lnTo>
                  <a:lnTo>
                    <a:pt x="1594" y="226"/>
                  </a:lnTo>
                  <a:lnTo>
                    <a:pt x="1596" y="228"/>
                  </a:lnTo>
                  <a:lnTo>
                    <a:pt x="1596" y="228"/>
                  </a:lnTo>
                  <a:lnTo>
                    <a:pt x="1598" y="230"/>
                  </a:lnTo>
                  <a:lnTo>
                    <a:pt x="1600" y="234"/>
                  </a:lnTo>
                  <a:lnTo>
                    <a:pt x="1600" y="234"/>
                  </a:lnTo>
                  <a:lnTo>
                    <a:pt x="1600" y="124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10" name="Freeform 1014"/>
            <p:cNvSpPr>
              <a:spLocks/>
            </p:cNvSpPr>
            <p:nvPr/>
          </p:nvSpPr>
          <p:spPr bwMode="auto">
            <a:xfrm>
              <a:off x="9155113" y="-1773238"/>
              <a:ext cx="12700" cy="19050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8" y="12"/>
                </a:cxn>
                <a:cxn ang="0">
                  <a:pos x="4" y="0"/>
                </a:cxn>
                <a:cxn ang="0">
                  <a:pos x="0" y="12"/>
                </a:cxn>
              </a:cxnLst>
              <a:rect l="0" t="0" r="r" b="b"/>
              <a:pathLst>
                <a:path w="8" h="12">
                  <a:moveTo>
                    <a:pt x="0" y="12"/>
                  </a:moveTo>
                  <a:lnTo>
                    <a:pt x="8" y="12"/>
                  </a:lnTo>
                  <a:lnTo>
                    <a:pt x="4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11" name="Freeform 1015"/>
            <p:cNvSpPr>
              <a:spLocks/>
            </p:cNvSpPr>
            <p:nvPr/>
          </p:nvSpPr>
          <p:spPr bwMode="auto">
            <a:xfrm>
              <a:off x="9075738" y="-1738313"/>
              <a:ext cx="50800" cy="28575"/>
            </a:xfrm>
            <a:custGeom>
              <a:avLst/>
              <a:gdLst/>
              <a:ahLst/>
              <a:cxnLst>
                <a:cxn ang="0">
                  <a:pos x="4" y="16"/>
                </a:cxn>
                <a:cxn ang="0">
                  <a:pos x="32" y="8"/>
                </a:cxn>
                <a:cxn ang="0">
                  <a:pos x="4" y="2"/>
                </a:cxn>
                <a:cxn ang="0">
                  <a:pos x="0" y="0"/>
                </a:cxn>
                <a:cxn ang="0">
                  <a:pos x="0" y="18"/>
                </a:cxn>
                <a:cxn ang="0">
                  <a:pos x="4" y="16"/>
                </a:cxn>
              </a:cxnLst>
              <a:rect l="0" t="0" r="r" b="b"/>
              <a:pathLst>
                <a:path w="32" h="18">
                  <a:moveTo>
                    <a:pt x="4" y="16"/>
                  </a:moveTo>
                  <a:lnTo>
                    <a:pt x="32" y="8"/>
                  </a:lnTo>
                  <a:lnTo>
                    <a:pt x="4" y="2"/>
                  </a:lnTo>
                  <a:lnTo>
                    <a:pt x="0" y="0"/>
                  </a:lnTo>
                  <a:lnTo>
                    <a:pt x="0" y="18"/>
                  </a:lnTo>
                  <a:lnTo>
                    <a:pt x="4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12" name="Freeform 1016"/>
            <p:cNvSpPr>
              <a:spLocks/>
            </p:cNvSpPr>
            <p:nvPr/>
          </p:nvSpPr>
          <p:spPr bwMode="auto">
            <a:xfrm>
              <a:off x="9104313" y="-1782763"/>
              <a:ext cx="31750" cy="44450"/>
            </a:xfrm>
            <a:custGeom>
              <a:avLst/>
              <a:gdLst/>
              <a:ahLst/>
              <a:cxnLst>
                <a:cxn ang="0">
                  <a:pos x="14" y="20"/>
                </a:cxn>
                <a:cxn ang="0">
                  <a:pos x="14" y="20"/>
                </a:cxn>
                <a:cxn ang="0">
                  <a:pos x="16" y="16"/>
                </a:cxn>
                <a:cxn ang="0">
                  <a:pos x="16" y="16"/>
                </a:cxn>
                <a:cxn ang="0">
                  <a:pos x="18" y="12"/>
                </a:cxn>
                <a:cxn ang="0">
                  <a:pos x="18" y="12"/>
                </a:cxn>
                <a:cxn ang="0">
                  <a:pos x="20" y="8"/>
                </a:cxn>
                <a:cxn ang="0">
                  <a:pos x="20" y="8"/>
                </a:cxn>
                <a:cxn ang="0">
                  <a:pos x="18" y="4"/>
                </a:cxn>
                <a:cxn ang="0">
                  <a:pos x="18" y="2"/>
                </a:cxn>
                <a:cxn ang="0">
                  <a:pos x="18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2" y="4"/>
                </a:cxn>
                <a:cxn ang="0">
                  <a:pos x="2" y="8"/>
                </a:cxn>
                <a:cxn ang="0">
                  <a:pos x="6" y="10"/>
                </a:cxn>
                <a:cxn ang="0">
                  <a:pos x="6" y="10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4" y="8"/>
                </a:cxn>
                <a:cxn ang="0">
                  <a:pos x="14" y="8"/>
                </a:cxn>
                <a:cxn ang="0">
                  <a:pos x="12" y="12"/>
                </a:cxn>
                <a:cxn ang="0">
                  <a:pos x="12" y="1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2" y="24"/>
                </a:cxn>
                <a:cxn ang="0">
                  <a:pos x="2" y="24"/>
                </a:cxn>
                <a:cxn ang="0">
                  <a:pos x="0" y="28"/>
                </a:cxn>
                <a:cxn ang="0">
                  <a:pos x="20" y="28"/>
                </a:cxn>
                <a:cxn ang="0">
                  <a:pos x="20" y="24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10" y="22"/>
                </a:cxn>
                <a:cxn ang="0">
                  <a:pos x="10" y="22"/>
                </a:cxn>
                <a:cxn ang="0">
                  <a:pos x="14" y="20"/>
                </a:cxn>
                <a:cxn ang="0">
                  <a:pos x="14" y="20"/>
                </a:cxn>
              </a:cxnLst>
              <a:rect l="0" t="0" r="r" b="b"/>
              <a:pathLst>
                <a:path w="20" h="28">
                  <a:moveTo>
                    <a:pt x="14" y="20"/>
                  </a:moveTo>
                  <a:lnTo>
                    <a:pt x="14" y="20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18" y="4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4"/>
                  </a:lnTo>
                  <a:lnTo>
                    <a:pt x="2" y="8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0" y="28"/>
                  </a:lnTo>
                  <a:lnTo>
                    <a:pt x="20" y="28"/>
                  </a:lnTo>
                  <a:lnTo>
                    <a:pt x="20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14" y="20"/>
                  </a:lnTo>
                  <a:lnTo>
                    <a:pt x="14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13" name="Freeform 1017"/>
            <p:cNvSpPr>
              <a:spLocks noEditPoints="1"/>
            </p:cNvSpPr>
            <p:nvPr/>
          </p:nvSpPr>
          <p:spPr bwMode="auto">
            <a:xfrm>
              <a:off x="9139238" y="-1782763"/>
              <a:ext cx="44450" cy="44450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0" y="28"/>
                </a:cxn>
                <a:cxn ang="0">
                  <a:pos x="6" y="28"/>
                </a:cxn>
                <a:cxn ang="0">
                  <a:pos x="8" y="22"/>
                </a:cxn>
                <a:cxn ang="0">
                  <a:pos x="18" y="22"/>
                </a:cxn>
                <a:cxn ang="0">
                  <a:pos x="22" y="28"/>
                </a:cxn>
                <a:cxn ang="0">
                  <a:pos x="28" y="28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10" y="18"/>
                </a:cxn>
                <a:cxn ang="0">
                  <a:pos x="14" y="6"/>
                </a:cxn>
                <a:cxn ang="0">
                  <a:pos x="18" y="18"/>
                </a:cxn>
                <a:cxn ang="0">
                  <a:pos x="10" y="18"/>
                </a:cxn>
              </a:cxnLst>
              <a:rect l="0" t="0" r="r" b="b"/>
              <a:pathLst>
                <a:path w="28" h="28">
                  <a:moveTo>
                    <a:pt x="10" y="0"/>
                  </a:moveTo>
                  <a:lnTo>
                    <a:pt x="0" y="28"/>
                  </a:lnTo>
                  <a:lnTo>
                    <a:pt x="6" y="28"/>
                  </a:lnTo>
                  <a:lnTo>
                    <a:pt x="8" y="22"/>
                  </a:lnTo>
                  <a:lnTo>
                    <a:pt x="18" y="22"/>
                  </a:lnTo>
                  <a:lnTo>
                    <a:pt x="22" y="28"/>
                  </a:lnTo>
                  <a:lnTo>
                    <a:pt x="28" y="28"/>
                  </a:lnTo>
                  <a:lnTo>
                    <a:pt x="16" y="0"/>
                  </a:lnTo>
                  <a:lnTo>
                    <a:pt x="10" y="0"/>
                  </a:lnTo>
                  <a:close/>
                  <a:moveTo>
                    <a:pt x="10" y="18"/>
                  </a:moveTo>
                  <a:lnTo>
                    <a:pt x="14" y="6"/>
                  </a:lnTo>
                  <a:lnTo>
                    <a:pt x="18" y="18"/>
                  </a:lnTo>
                  <a:lnTo>
                    <a:pt x="10" y="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14" name="Freeform 1018"/>
            <p:cNvSpPr>
              <a:spLocks/>
            </p:cNvSpPr>
            <p:nvPr/>
          </p:nvSpPr>
          <p:spPr bwMode="auto">
            <a:xfrm>
              <a:off x="10679113" y="-1747838"/>
              <a:ext cx="82550" cy="47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"/>
                </a:cxn>
                <a:cxn ang="0">
                  <a:pos x="0" y="30"/>
                </a:cxn>
                <a:cxn ang="0">
                  <a:pos x="26" y="22"/>
                </a:cxn>
                <a:cxn ang="0">
                  <a:pos x="52" y="14"/>
                </a:cxn>
                <a:cxn ang="0">
                  <a:pos x="26" y="8"/>
                </a:cxn>
                <a:cxn ang="0">
                  <a:pos x="0" y="0"/>
                </a:cxn>
              </a:cxnLst>
              <a:rect l="0" t="0" r="r" b="b"/>
              <a:pathLst>
                <a:path w="52" h="30">
                  <a:moveTo>
                    <a:pt x="0" y="0"/>
                  </a:moveTo>
                  <a:lnTo>
                    <a:pt x="0" y="14"/>
                  </a:lnTo>
                  <a:lnTo>
                    <a:pt x="0" y="30"/>
                  </a:lnTo>
                  <a:lnTo>
                    <a:pt x="26" y="22"/>
                  </a:lnTo>
                  <a:lnTo>
                    <a:pt x="52" y="14"/>
                  </a:lnTo>
                  <a:lnTo>
                    <a:pt x="26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15" name="Freeform 1019"/>
            <p:cNvSpPr>
              <a:spLocks/>
            </p:cNvSpPr>
            <p:nvPr/>
          </p:nvSpPr>
          <p:spPr bwMode="auto">
            <a:xfrm>
              <a:off x="10742613" y="-1782763"/>
              <a:ext cx="31750" cy="47625"/>
            </a:xfrm>
            <a:custGeom>
              <a:avLst/>
              <a:gdLst/>
              <a:ahLst/>
              <a:cxnLst>
                <a:cxn ang="0">
                  <a:pos x="14" y="14"/>
                </a:cxn>
                <a:cxn ang="0">
                  <a:pos x="14" y="14"/>
                </a:cxn>
                <a:cxn ang="0">
                  <a:pos x="18" y="10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6" y="2"/>
                </a:cxn>
                <a:cxn ang="0">
                  <a:pos x="16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2" y="8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2" y="8"/>
                </a:cxn>
                <a:cxn ang="0">
                  <a:pos x="12" y="8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8" y="1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16"/>
                </a:cxn>
                <a:cxn ang="0">
                  <a:pos x="10" y="16"/>
                </a:cxn>
                <a:cxn ang="0">
                  <a:pos x="12" y="16"/>
                </a:cxn>
                <a:cxn ang="0">
                  <a:pos x="12" y="16"/>
                </a:cxn>
                <a:cxn ang="0">
                  <a:pos x="14" y="20"/>
                </a:cxn>
                <a:cxn ang="0">
                  <a:pos x="14" y="20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0" y="24"/>
                </a:cxn>
                <a:cxn ang="0">
                  <a:pos x="10" y="24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6" y="20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2" y="24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6" y="28"/>
                </a:cxn>
                <a:cxn ang="0">
                  <a:pos x="10" y="30"/>
                </a:cxn>
                <a:cxn ang="0">
                  <a:pos x="10" y="30"/>
                </a:cxn>
                <a:cxn ang="0">
                  <a:pos x="14" y="28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8" y="24"/>
                </a:cxn>
                <a:cxn ang="0">
                  <a:pos x="20" y="20"/>
                </a:cxn>
                <a:cxn ang="0">
                  <a:pos x="20" y="20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4" y="14"/>
                </a:cxn>
                <a:cxn ang="0">
                  <a:pos x="14" y="14"/>
                </a:cxn>
              </a:cxnLst>
              <a:rect l="0" t="0" r="r" b="b"/>
              <a:pathLst>
                <a:path w="20" h="30">
                  <a:moveTo>
                    <a:pt x="14" y="14"/>
                  </a:moveTo>
                  <a:lnTo>
                    <a:pt x="14" y="14"/>
                  </a:lnTo>
                  <a:lnTo>
                    <a:pt x="18" y="10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6" y="2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6" y="28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4" y="28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8" y="24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4" y="14"/>
                  </a:lnTo>
                  <a:lnTo>
                    <a:pt x="14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16" name="Freeform 1020"/>
            <p:cNvSpPr>
              <a:spLocks/>
            </p:cNvSpPr>
            <p:nvPr/>
          </p:nvSpPr>
          <p:spPr bwMode="auto">
            <a:xfrm>
              <a:off x="9917113" y="-1782763"/>
              <a:ext cx="38100" cy="69850"/>
            </a:xfrm>
            <a:custGeom>
              <a:avLst/>
              <a:gdLst/>
              <a:ahLst/>
              <a:cxnLst>
                <a:cxn ang="0">
                  <a:pos x="20" y="20"/>
                </a:cxn>
                <a:cxn ang="0">
                  <a:pos x="22" y="16"/>
                </a:cxn>
                <a:cxn ang="0">
                  <a:pos x="24" y="12"/>
                </a:cxn>
                <a:cxn ang="0">
                  <a:pos x="20" y="4"/>
                </a:cxn>
                <a:cxn ang="0">
                  <a:pos x="18" y="2"/>
                </a:cxn>
                <a:cxn ang="0">
                  <a:pos x="10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14"/>
                </a:cxn>
                <a:cxn ang="0">
                  <a:pos x="10" y="10"/>
                </a:cxn>
                <a:cxn ang="0">
                  <a:pos x="10" y="8"/>
                </a:cxn>
                <a:cxn ang="0">
                  <a:pos x="12" y="6"/>
                </a:cxn>
                <a:cxn ang="0">
                  <a:pos x="14" y="8"/>
                </a:cxn>
                <a:cxn ang="0">
                  <a:pos x="14" y="10"/>
                </a:cxn>
                <a:cxn ang="0">
                  <a:pos x="14" y="12"/>
                </a:cxn>
                <a:cxn ang="0">
                  <a:pos x="14" y="16"/>
                </a:cxn>
                <a:cxn ang="0">
                  <a:pos x="12" y="16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4" y="26"/>
                </a:cxn>
                <a:cxn ang="0">
                  <a:pos x="14" y="28"/>
                </a:cxn>
                <a:cxn ang="0">
                  <a:pos x="14" y="32"/>
                </a:cxn>
                <a:cxn ang="0">
                  <a:pos x="14" y="36"/>
                </a:cxn>
                <a:cxn ang="0">
                  <a:pos x="12" y="38"/>
                </a:cxn>
                <a:cxn ang="0">
                  <a:pos x="10" y="36"/>
                </a:cxn>
                <a:cxn ang="0">
                  <a:pos x="10" y="26"/>
                </a:cxn>
                <a:cxn ang="0">
                  <a:pos x="0" y="30"/>
                </a:cxn>
                <a:cxn ang="0">
                  <a:pos x="0" y="38"/>
                </a:cxn>
                <a:cxn ang="0">
                  <a:pos x="4" y="42"/>
                </a:cxn>
                <a:cxn ang="0">
                  <a:pos x="12" y="44"/>
                </a:cxn>
                <a:cxn ang="0">
                  <a:pos x="18" y="42"/>
                </a:cxn>
                <a:cxn ang="0">
                  <a:pos x="22" y="38"/>
                </a:cxn>
                <a:cxn ang="0">
                  <a:pos x="24" y="30"/>
                </a:cxn>
                <a:cxn ang="0">
                  <a:pos x="22" y="22"/>
                </a:cxn>
                <a:cxn ang="0">
                  <a:pos x="20" y="20"/>
                </a:cxn>
              </a:cxnLst>
              <a:rect l="0" t="0" r="r" b="b"/>
              <a:pathLst>
                <a:path w="24" h="44">
                  <a:moveTo>
                    <a:pt x="20" y="20"/>
                  </a:moveTo>
                  <a:lnTo>
                    <a:pt x="20" y="20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2" y="6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18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4" y="1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8" y="18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4" y="26"/>
                  </a:lnTo>
                  <a:lnTo>
                    <a:pt x="14" y="26"/>
                  </a:lnTo>
                  <a:lnTo>
                    <a:pt x="14" y="28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4"/>
                  </a:lnTo>
                  <a:lnTo>
                    <a:pt x="10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8" y="42"/>
                  </a:lnTo>
                  <a:lnTo>
                    <a:pt x="18" y="42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0" y="20"/>
                  </a:lnTo>
                  <a:lnTo>
                    <a:pt x="20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17" name="Freeform 1021"/>
            <p:cNvSpPr>
              <a:spLocks/>
            </p:cNvSpPr>
            <p:nvPr/>
          </p:nvSpPr>
          <p:spPr bwMode="auto">
            <a:xfrm>
              <a:off x="9237663" y="-1779588"/>
              <a:ext cx="92075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2" y="24"/>
                </a:cxn>
                <a:cxn ang="0">
                  <a:pos x="22" y="44"/>
                </a:cxn>
                <a:cxn ang="0">
                  <a:pos x="22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6" y="24"/>
                </a:cxn>
                <a:cxn ang="0">
                  <a:pos x="46" y="44"/>
                </a:cxn>
                <a:cxn ang="0">
                  <a:pos x="46" y="44"/>
                </a:cxn>
                <a:cxn ang="0">
                  <a:pos x="58" y="44"/>
                </a:cxn>
                <a:cxn ang="0">
                  <a:pos x="58" y="0"/>
                </a:cxn>
                <a:cxn ang="0">
                  <a:pos x="58" y="0"/>
                </a:cxn>
                <a:cxn ang="0">
                  <a:pos x="0" y="0"/>
                </a:cxn>
                <a:cxn ang="0">
                  <a:pos x="0" y="44"/>
                </a:cxn>
              </a:cxnLst>
              <a:rect l="0" t="0" r="r" b="b"/>
              <a:pathLst>
                <a:path w="58" h="44">
                  <a:moveTo>
                    <a:pt x="0" y="44"/>
                  </a:moveTo>
                  <a:lnTo>
                    <a:pt x="12" y="44"/>
                  </a:lnTo>
                  <a:lnTo>
                    <a:pt x="12" y="24"/>
                  </a:lnTo>
                  <a:lnTo>
                    <a:pt x="22" y="2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6" y="2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58" y="44"/>
                  </a:lnTo>
                  <a:lnTo>
                    <a:pt x="58" y="0"/>
                  </a:lnTo>
                  <a:lnTo>
                    <a:pt x="58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18" name="Freeform 1022"/>
            <p:cNvSpPr>
              <a:spLocks/>
            </p:cNvSpPr>
            <p:nvPr/>
          </p:nvSpPr>
          <p:spPr bwMode="auto">
            <a:xfrm>
              <a:off x="9348788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19" name="Freeform 1023"/>
            <p:cNvSpPr>
              <a:spLocks/>
            </p:cNvSpPr>
            <p:nvPr/>
          </p:nvSpPr>
          <p:spPr bwMode="auto">
            <a:xfrm>
              <a:off x="9383713" y="-1779588"/>
              <a:ext cx="57150" cy="69850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14" y="24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36" y="44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4" y="0"/>
                </a:cxn>
                <a:cxn ang="0">
                  <a:pos x="24" y="24"/>
                </a:cxn>
              </a:cxnLst>
              <a:rect l="0" t="0" r="r" b="b"/>
              <a:pathLst>
                <a:path w="36" h="44">
                  <a:moveTo>
                    <a:pt x="24" y="24"/>
                  </a:moveTo>
                  <a:lnTo>
                    <a:pt x="14" y="24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36" y="44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4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20" name="Freeform 1024"/>
            <p:cNvSpPr>
              <a:spLocks/>
            </p:cNvSpPr>
            <p:nvPr/>
          </p:nvSpPr>
          <p:spPr bwMode="auto">
            <a:xfrm>
              <a:off x="9459913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21" name="Freeform 1025"/>
            <p:cNvSpPr>
              <a:spLocks/>
            </p:cNvSpPr>
            <p:nvPr/>
          </p:nvSpPr>
          <p:spPr bwMode="auto">
            <a:xfrm>
              <a:off x="9513888" y="-1779588"/>
              <a:ext cx="76200" cy="69850"/>
            </a:xfrm>
            <a:custGeom>
              <a:avLst/>
              <a:gdLst/>
              <a:ahLst/>
              <a:cxnLst>
                <a:cxn ang="0">
                  <a:pos x="36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12" y="2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14" y="44"/>
                </a:cxn>
                <a:cxn ang="0">
                  <a:pos x="14" y="44"/>
                </a:cxn>
                <a:cxn ang="0">
                  <a:pos x="14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44"/>
                </a:cxn>
                <a:cxn ang="0">
                  <a:pos x="24" y="44"/>
                </a:cxn>
                <a:cxn ang="0">
                  <a:pos x="36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8" y="24"/>
                </a:cxn>
                <a:cxn ang="0">
                  <a:pos x="48" y="24"/>
                </a:cxn>
                <a:cxn ang="0">
                  <a:pos x="48" y="0"/>
                </a:cxn>
                <a:cxn ang="0">
                  <a:pos x="48" y="0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36" y="24"/>
                </a:cxn>
                <a:cxn ang="0">
                  <a:pos x="36" y="24"/>
                </a:cxn>
              </a:cxnLst>
              <a:rect l="0" t="0" r="r" b="b"/>
              <a:pathLst>
                <a:path w="48" h="44">
                  <a:moveTo>
                    <a:pt x="36" y="24"/>
                  </a:moveTo>
                  <a:lnTo>
                    <a:pt x="24" y="24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24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36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24"/>
                  </a:lnTo>
                  <a:lnTo>
                    <a:pt x="36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22" name="Freeform 1026"/>
            <p:cNvSpPr>
              <a:spLocks/>
            </p:cNvSpPr>
            <p:nvPr/>
          </p:nvSpPr>
          <p:spPr bwMode="auto">
            <a:xfrm>
              <a:off x="9494838" y="-1779588"/>
              <a:ext cx="19050" cy="3810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23" name="Freeform 1027"/>
            <p:cNvSpPr>
              <a:spLocks/>
            </p:cNvSpPr>
            <p:nvPr/>
          </p:nvSpPr>
          <p:spPr bwMode="auto">
            <a:xfrm>
              <a:off x="9605963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24" name="Freeform 1028"/>
            <p:cNvSpPr>
              <a:spLocks/>
            </p:cNvSpPr>
            <p:nvPr/>
          </p:nvSpPr>
          <p:spPr bwMode="auto">
            <a:xfrm>
              <a:off x="96440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25" name="Freeform 1029"/>
            <p:cNvSpPr>
              <a:spLocks/>
            </p:cNvSpPr>
            <p:nvPr/>
          </p:nvSpPr>
          <p:spPr bwMode="auto">
            <a:xfrm>
              <a:off x="96821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26" name="Freeform 1030"/>
            <p:cNvSpPr>
              <a:spLocks/>
            </p:cNvSpPr>
            <p:nvPr/>
          </p:nvSpPr>
          <p:spPr bwMode="auto">
            <a:xfrm>
              <a:off x="9717088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27" name="Freeform 1031"/>
            <p:cNvSpPr>
              <a:spLocks/>
            </p:cNvSpPr>
            <p:nvPr/>
          </p:nvSpPr>
          <p:spPr bwMode="auto">
            <a:xfrm>
              <a:off x="9755188" y="-1779588"/>
              <a:ext cx="57150" cy="66675"/>
            </a:xfrm>
            <a:custGeom>
              <a:avLst/>
              <a:gdLst/>
              <a:ahLst/>
              <a:cxnLst>
                <a:cxn ang="0">
                  <a:pos x="0" y="42"/>
                </a:cxn>
                <a:cxn ang="0">
                  <a:pos x="0" y="42"/>
                </a:cxn>
                <a:cxn ang="0">
                  <a:pos x="12" y="42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2"/>
                </a:cxn>
                <a:cxn ang="0">
                  <a:pos x="36" y="42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0" y="0"/>
                </a:cxn>
                <a:cxn ang="0">
                  <a:pos x="0" y="42"/>
                </a:cxn>
              </a:cxnLst>
              <a:rect l="0" t="0" r="r" b="b"/>
              <a:pathLst>
                <a:path w="36" h="42">
                  <a:moveTo>
                    <a:pt x="0" y="42"/>
                  </a:moveTo>
                  <a:lnTo>
                    <a:pt x="0" y="42"/>
                  </a:lnTo>
                  <a:lnTo>
                    <a:pt x="12" y="42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2"/>
                  </a:lnTo>
                  <a:lnTo>
                    <a:pt x="36" y="4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28" name="Freeform 1032"/>
            <p:cNvSpPr>
              <a:spLocks/>
            </p:cNvSpPr>
            <p:nvPr/>
          </p:nvSpPr>
          <p:spPr bwMode="auto">
            <a:xfrm>
              <a:off x="10063163" y="-1779588"/>
              <a:ext cx="952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4"/>
                </a:cxn>
                <a:cxn ang="0">
                  <a:pos x="24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8" y="24"/>
                </a:cxn>
                <a:cxn ang="0">
                  <a:pos x="48" y="44"/>
                </a:cxn>
                <a:cxn ang="0">
                  <a:pos x="48" y="44"/>
                </a:cxn>
                <a:cxn ang="0">
                  <a:pos x="60" y="44"/>
                </a:cxn>
                <a:cxn ang="0">
                  <a:pos x="60" y="0"/>
                </a:cxn>
                <a:cxn ang="0">
                  <a:pos x="60" y="0"/>
                </a:cxn>
                <a:cxn ang="0">
                  <a:pos x="0" y="0"/>
                </a:cxn>
                <a:cxn ang="0">
                  <a:pos x="0" y="44"/>
                </a:cxn>
              </a:cxnLst>
              <a:rect l="0" t="0" r="r" b="b"/>
              <a:pathLst>
                <a:path w="60" h="44">
                  <a:moveTo>
                    <a:pt x="0" y="44"/>
                  </a:moveTo>
                  <a:lnTo>
                    <a:pt x="12" y="44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8" y="24"/>
                  </a:lnTo>
                  <a:lnTo>
                    <a:pt x="48" y="44"/>
                  </a:lnTo>
                  <a:lnTo>
                    <a:pt x="48" y="44"/>
                  </a:lnTo>
                  <a:lnTo>
                    <a:pt x="60" y="44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29" name="Freeform 1033"/>
            <p:cNvSpPr>
              <a:spLocks/>
            </p:cNvSpPr>
            <p:nvPr/>
          </p:nvSpPr>
          <p:spPr bwMode="auto">
            <a:xfrm>
              <a:off x="10174288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30" name="Freeform 1034"/>
            <p:cNvSpPr>
              <a:spLocks/>
            </p:cNvSpPr>
            <p:nvPr/>
          </p:nvSpPr>
          <p:spPr bwMode="auto">
            <a:xfrm>
              <a:off x="10212388" y="-1779588"/>
              <a:ext cx="57150" cy="69850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36" y="44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4" y="0"/>
                </a:cxn>
                <a:cxn ang="0">
                  <a:pos x="24" y="24"/>
                </a:cxn>
              </a:cxnLst>
              <a:rect l="0" t="0" r="r" b="b"/>
              <a:pathLst>
                <a:path w="36" h="44">
                  <a:moveTo>
                    <a:pt x="24" y="24"/>
                  </a:move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36" y="44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4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31" name="Freeform 1035"/>
            <p:cNvSpPr>
              <a:spLocks/>
            </p:cNvSpPr>
            <p:nvPr/>
          </p:nvSpPr>
          <p:spPr bwMode="auto">
            <a:xfrm>
              <a:off x="10285413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32" name="Freeform 1036"/>
            <p:cNvSpPr>
              <a:spLocks/>
            </p:cNvSpPr>
            <p:nvPr/>
          </p:nvSpPr>
          <p:spPr bwMode="auto">
            <a:xfrm>
              <a:off x="10342563" y="-1779588"/>
              <a:ext cx="73025" cy="69850"/>
            </a:xfrm>
            <a:custGeom>
              <a:avLst/>
              <a:gdLst/>
              <a:ahLst/>
              <a:cxnLst>
                <a:cxn ang="0">
                  <a:pos x="34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0" y="2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2" y="24"/>
                </a:cxn>
                <a:cxn ang="0">
                  <a:pos x="22" y="24"/>
                </a:cxn>
                <a:cxn ang="0">
                  <a:pos x="22" y="44"/>
                </a:cxn>
                <a:cxn ang="0">
                  <a:pos x="22" y="44"/>
                </a:cxn>
                <a:cxn ang="0">
                  <a:pos x="34" y="44"/>
                </a:cxn>
                <a:cxn ang="0">
                  <a:pos x="34" y="44"/>
                </a:cxn>
                <a:cxn ang="0">
                  <a:pos x="34" y="24"/>
                </a:cxn>
                <a:cxn ang="0">
                  <a:pos x="46" y="24"/>
                </a:cxn>
                <a:cxn ang="0">
                  <a:pos x="46" y="24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34" y="24"/>
                </a:cxn>
                <a:cxn ang="0">
                  <a:pos x="34" y="24"/>
                </a:cxn>
              </a:cxnLst>
              <a:rect l="0" t="0" r="r" b="b"/>
              <a:pathLst>
                <a:path w="46" h="44">
                  <a:moveTo>
                    <a:pt x="34" y="24"/>
                  </a:moveTo>
                  <a:lnTo>
                    <a:pt x="24" y="24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24"/>
                  </a:lnTo>
                  <a:lnTo>
                    <a:pt x="22" y="24"/>
                  </a:lnTo>
                  <a:lnTo>
                    <a:pt x="22" y="2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34" y="44"/>
                  </a:lnTo>
                  <a:lnTo>
                    <a:pt x="34" y="44"/>
                  </a:lnTo>
                  <a:lnTo>
                    <a:pt x="34" y="2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24"/>
                  </a:lnTo>
                  <a:lnTo>
                    <a:pt x="3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33" name="Freeform 1037"/>
            <p:cNvSpPr>
              <a:spLocks/>
            </p:cNvSpPr>
            <p:nvPr/>
          </p:nvSpPr>
          <p:spPr bwMode="auto">
            <a:xfrm>
              <a:off x="10323513" y="-1779588"/>
              <a:ext cx="19050" cy="3810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34" name="Freeform 1038"/>
            <p:cNvSpPr>
              <a:spLocks/>
            </p:cNvSpPr>
            <p:nvPr/>
          </p:nvSpPr>
          <p:spPr bwMode="auto">
            <a:xfrm>
              <a:off x="10434638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35" name="Freeform 1039"/>
            <p:cNvSpPr>
              <a:spLocks/>
            </p:cNvSpPr>
            <p:nvPr/>
          </p:nvSpPr>
          <p:spPr bwMode="auto">
            <a:xfrm>
              <a:off x="10469563" y="-1779588"/>
              <a:ext cx="22225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4" y="44"/>
                </a:cxn>
                <a:cxn ang="0">
                  <a:pos x="14" y="44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4" h="44">
                  <a:moveTo>
                    <a:pt x="0" y="44"/>
                  </a:moveTo>
                  <a:lnTo>
                    <a:pt x="0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36" name="Freeform 1040"/>
            <p:cNvSpPr>
              <a:spLocks/>
            </p:cNvSpPr>
            <p:nvPr/>
          </p:nvSpPr>
          <p:spPr bwMode="auto">
            <a:xfrm>
              <a:off x="105076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37" name="Freeform 1041"/>
            <p:cNvSpPr>
              <a:spLocks/>
            </p:cNvSpPr>
            <p:nvPr/>
          </p:nvSpPr>
          <p:spPr bwMode="auto">
            <a:xfrm>
              <a:off x="105457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38" name="Freeform 1042"/>
            <p:cNvSpPr>
              <a:spLocks/>
            </p:cNvSpPr>
            <p:nvPr/>
          </p:nvSpPr>
          <p:spPr bwMode="auto">
            <a:xfrm>
              <a:off x="10580688" y="-1779588"/>
              <a:ext cx="57150" cy="66675"/>
            </a:xfrm>
            <a:custGeom>
              <a:avLst/>
              <a:gdLst/>
              <a:ahLst/>
              <a:cxnLst>
                <a:cxn ang="0">
                  <a:pos x="0" y="42"/>
                </a:cxn>
                <a:cxn ang="0">
                  <a:pos x="0" y="42"/>
                </a:cxn>
                <a:cxn ang="0">
                  <a:pos x="14" y="42"/>
                </a:cxn>
                <a:cxn ang="0">
                  <a:pos x="14" y="24"/>
                </a:cxn>
                <a:cxn ang="0">
                  <a:pos x="24" y="24"/>
                </a:cxn>
                <a:cxn ang="0">
                  <a:pos x="24" y="42"/>
                </a:cxn>
                <a:cxn ang="0">
                  <a:pos x="36" y="42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0" y="0"/>
                </a:cxn>
                <a:cxn ang="0">
                  <a:pos x="0" y="42"/>
                </a:cxn>
              </a:cxnLst>
              <a:rect l="0" t="0" r="r" b="b"/>
              <a:pathLst>
                <a:path w="36" h="42">
                  <a:moveTo>
                    <a:pt x="0" y="42"/>
                  </a:moveTo>
                  <a:lnTo>
                    <a:pt x="0" y="42"/>
                  </a:lnTo>
                  <a:lnTo>
                    <a:pt x="14" y="42"/>
                  </a:lnTo>
                  <a:lnTo>
                    <a:pt x="14" y="24"/>
                  </a:lnTo>
                  <a:lnTo>
                    <a:pt x="24" y="24"/>
                  </a:lnTo>
                  <a:lnTo>
                    <a:pt x="24" y="42"/>
                  </a:lnTo>
                  <a:lnTo>
                    <a:pt x="36" y="4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39" name="Freeform 1043"/>
            <p:cNvSpPr>
              <a:spLocks/>
            </p:cNvSpPr>
            <p:nvPr/>
          </p:nvSpPr>
          <p:spPr bwMode="auto">
            <a:xfrm>
              <a:off x="10298113" y="-4021138"/>
              <a:ext cx="50800" cy="47625"/>
            </a:xfrm>
            <a:custGeom>
              <a:avLst/>
              <a:gdLst/>
              <a:ahLst/>
              <a:cxnLst>
                <a:cxn ang="0">
                  <a:pos x="22" y="24"/>
                </a:cxn>
                <a:cxn ang="0">
                  <a:pos x="16" y="24"/>
                </a:cxn>
                <a:cxn ang="0">
                  <a:pos x="10" y="24"/>
                </a:cxn>
                <a:cxn ang="0">
                  <a:pos x="0" y="20"/>
                </a:cxn>
                <a:cxn ang="0">
                  <a:pos x="2" y="24"/>
                </a:cxn>
                <a:cxn ang="0">
                  <a:pos x="4" y="28"/>
                </a:cxn>
                <a:cxn ang="0">
                  <a:pos x="16" y="30"/>
                </a:cxn>
                <a:cxn ang="0">
                  <a:pos x="24" y="28"/>
                </a:cxn>
                <a:cxn ang="0">
                  <a:pos x="30" y="26"/>
                </a:cxn>
                <a:cxn ang="0">
                  <a:pos x="32" y="20"/>
                </a:cxn>
                <a:cxn ang="0">
                  <a:pos x="30" y="16"/>
                </a:cxn>
                <a:cxn ang="0">
                  <a:pos x="26" y="12"/>
                </a:cxn>
                <a:cxn ang="0">
                  <a:pos x="18" y="10"/>
                </a:cxn>
                <a:cxn ang="0">
                  <a:pos x="10" y="8"/>
                </a:cxn>
                <a:cxn ang="0">
                  <a:pos x="8" y="8"/>
                </a:cxn>
                <a:cxn ang="0">
                  <a:pos x="10" y="6"/>
                </a:cxn>
                <a:cxn ang="0">
                  <a:pos x="16" y="4"/>
                </a:cxn>
                <a:cxn ang="0">
                  <a:pos x="20" y="6"/>
                </a:cxn>
                <a:cxn ang="0">
                  <a:pos x="22" y="8"/>
                </a:cxn>
                <a:cxn ang="0">
                  <a:pos x="32" y="8"/>
                </a:cxn>
                <a:cxn ang="0">
                  <a:pos x="28" y="2"/>
                </a:cxn>
                <a:cxn ang="0">
                  <a:pos x="22" y="0"/>
                </a:cxn>
                <a:cxn ang="0">
                  <a:pos x="16" y="0"/>
                </a:cxn>
                <a:cxn ang="0">
                  <a:pos x="8" y="0"/>
                </a:cxn>
                <a:cxn ang="0">
                  <a:pos x="2" y="4"/>
                </a:cxn>
                <a:cxn ang="0">
                  <a:pos x="2" y="8"/>
                </a:cxn>
                <a:cxn ang="0">
                  <a:pos x="4" y="14"/>
                </a:cxn>
                <a:cxn ang="0">
                  <a:pos x="14" y="16"/>
                </a:cxn>
                <a:cxn ang="0">
                  <a:pos x="20" y="18"/>
                </a:cxn>
                <a:cxn ang="0">
                  <a:pos x="24" y="18"/>
                </a:cxn>
                <a:cxn ang="0">
                  <a:pos x="24" y="20"/>
                </a:cxn>
                <a:cxn ang="0">
                  <a:pos x="22" y="24"/>
                </a:cxn>
              </a:cxnLst>
              <a:rect l="0" t="0" r="r" b="b"/>
              <a:pathLst>
                <a:path w="32" h="30">
                  <a:moveTo>
                    <a:pt x="22" y="24"/>
                  </a:moveTo>
                  <a:lnTo>
                    <a:pt x="22" y="24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10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2" y="8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0" y="4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2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10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2" y="24"/>
                  </a:lnTo>
                  <a:lnTo>
                    <a:pt x="22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40" name="Freeform 1044"/>
            <p:cNvSpPr>
              <a:spLocks/>
            </p:cNvSpPr>
            <p:nvPr/>
          </p:nvSpPr>
          <p:spPr bwMode="auto">
            <a:xfrm>
              <a:off x="9758363" y="-4021138"/>
              <a:ext cx="15875" cy="31750"/>
            </a:xfrm>
            <a:custGeom>
              <a:avLst/>
              <a:gdLst/>
              <a:ahLst/>
              <a:cxnLst>
                <a:cxn ang="0">
                  <a:pos x="2" y="20"/>
                </a:cxn>
                <a:cxn ang="0">
                  <a:pos x="2" y="20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10" y="18"/>
                </a:cxn>
                <a:cxn ang="0">
                  <a:pos x="10" y="18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0"/>
                </a:cxn>
                <a:cxn ang="0">
                  <a:pos x="2" y="20"/>
                </a:cxn>
              </a:cxnLst>
              <a:rect l="0" t="0" r="r" b="b"/>
              <a:pathLst>
                <a:path w="10" h="20">
                  <a:moveTo>
                    <a:pt x="2" y="20"/>
                  </a:moveTo>
                  <a:lnTo>
                    <a:pt x="2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0"/>
                  </a:lnTo>
                  <a:lnTo>
                    <a:pt x="2" y="20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41" name="Freeform 1045"/>
            <p:cNvSpPr>
              <a:spLocks/>
            </p:cNvSpPr>
            <p:nvPr/>
          </p:nvSpPr>
          <p:spPr bwMode="auto">
            <a:xfrm>
              <a:off x="10225088" y="-4014788"/>
              <a:ext cx="15875" cy="31750"/>
            </a:xfrm>
            <a:custGeom>
              <a:avLst/>
              <a:gdLst/>
              <a:ahLst/>
              <a:cxnLst>
                <a:cxn ang="0">
                  <a:pos x="4" y="20"/>
                </a:cxn>
                <a:cxn ang="0">
                  <a:pos x="4" y="20"/>
                </a:cxn>
                <a:cxn ang="0">
                  <a:pos x="6" y="20"/>
                </a:cxn>
                <a:cxn ang="0">
                  <a:pos x="6" y="20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10" y="16"/>
                </a:cxn>
                <a:cxn ang="0">
                  <a:pos x="10" y="16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2" y="16"/>
                </a:cxn>
                <a:cxn ang="0">
                  <a:pos x="2" y="16"/>
                </a:cxn>
                <a:cxn ang="0">
                  <a:pos x="4" y="20"/>
                </a:cxn>
                <a:cxn ang="0">
                  <a:pos x="4" y="20"/>
                </a:cxn>
              </a:cxnLst>
              <a:rect l="0" t="0" r="r" b="b"/>
              <a:pathLst>
                <a:path w="10" h="20">
                  <a:moveTo>
                    <a:pt x="4" y="20"/>
                  </a:moveTo>
                  <a:lnTo>
                    <a:pt x="4" y="20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4" y="20"/>
                  </a:lnTo>
                  <a:lnTo>
                    <a:pt x="4" y="20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42" name="Freeform 1046"/>
            <p:cNvSpPr>
              <a:spLocks/>
            </p:cNvSpPr>
            <p:nvPr/>
          </p:nvSpPr>
          <p:spPr bwMode="auto">
            <a:xfrm>
              <a:off x="10177463" y="-4014788"/>
              <a:ext cx="15875" cy="31750"/>
            </a:xfrm>
            <a:custGeom>
              <a:avLst/>
              <a:gdLst/>
              <a:ahLst/>
              <a:cxnLst>
                <a:cxn ang="0">
                  <a:pos x="2" y="20"/>
                </a:cxn>
                <a:cxn ang="0">
                  <a:pos x="2" y="20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8" y="2"/>
                </a:cxn>
                <a:cxn ang="0">
                  <a:pos x="8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0"/>
                </a:cxn>
                <a:cxn ang="0">
                  <a:pos x="2" y="20"/>
                </a:cxn>
              </a:cxnLst>
              <a:rect l="0" t="0" r="r" b="b"/>
              <a:pathLst>
                <a:path w="10" h="20">
                  <a:moveTo>
                    <a:pt x="2" y="20"/>
                  </a:moveTo>
                  <a:lnTo>
                    <a:pt x="2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0"/>
                  </a:lnTo>
                  <a:lnTo>
                    <a:pt x="2" y="20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43" name="Freeform 1047"/>
            <p:cNvSpPr>
              <a:spLocks/>
            </p:cNvSpPr>
            <p:nvPr/>
          </p:nvSpPr>
          <p:spPr bwMode="auto">
            <a:xfrm>
              <a:off x="9434513" y="-4027488"/>
              <a:ext cx="41275" cy="69850"/>
            </a:xfrm>
            <a:custGeom>
              <a:avLst/>
              <a:gdLst/>
              <a:ahLst/>
              <a:cxnLst>
                <a:cxn ang="0">
                  <a:pos x="6" y="42"/>
                </a:cxn>
                <a:cxn ang="0">
                  <a:pos x="14" y="44"/>
                </a:cxn>
                <a:cxn ang="0">
                  <a:pos x="20" y="42"/>
                </a:cxn>
                <a:cxn ang="0">
                  <a:pos x="24" y="38"/>
                </a:cxn>
                <a:cxn ang="0">
                  <a:pos x="26" y="30"/>
                </a:cxn>
                <a:cxn ang="0">
                  <a:pos x="24" y="22"/>
                </a:cxn>
                <a:cxn ang="0">
                  <a:pos x="20" y="20"/>
                </a:cxn>
                <a:cxn ang="0">
                  <a:pos x="24" y="16"/>
                </a:cxn>
                <a:cxn ang="0">
                  <a:pos x="24" y="12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2" y="0"/>
                </a:cxn>
                <a:cxn ang="0">
                  <a:pos x="4" y="2"/>
                </a:cxn>
                <a:cxn ang="0">
                  <a:pos x="2" y="6"/>
                </a:cxn>
                <a:cxn ang="0">
                  <a:pos x="0" y="14"/>
                </a:cxn>
                <a:cxn ang="0">
                  <a:pos x="12" y="10"/>
                </a:cxn>
                <a:cxn ang="0">
                  <a:pos x="12" y="8"/>
                </a:cxn>
                <a:cxn ang="0">
                  <a:pos x="14" y="6"/>
                </a:cxn>
                <a:cxn ang="0">
                  <a:pos x="14" y="8"/>
                </a:cxn>
                <a:cxn ang="0">
                  <a:pos x="16" y="10"/>
                </a:cxn>
                <a:cxn ang="0">
                  <a:pos x="16" y="12"/>
                </a:cxn>
                <a:cxn ang="0">
                  <a:pos x="14" y="16"/>
                </a:cxn>
                <a:cxn ang="0">
                  <a:pos x="14" y="16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4" y="24"/>
                </a:cxn>
                <a:cxn ang="0">
                  <a:pos x="16" y="28"/>
                </a:cxn>
                <a:cxn ang="0">
                  <a:pos x="16" y="32"/>
                </a:cxn>
                <a:cxn ang="0">
                  <a:pos x="14" y="36"/>
                </a:cxn>
                <a:cxn ang="0">
                  <a:pos x="14" y="38"/>
                </a:cxn>
                <a:cxn ang="0">
                  <a:pos x="12" y="36"/>
                </a:cxn>
                <a:cxn ang="0">
                  <a:pos x="12" y="26"/>
                </a:cxn>
                <a:cxn ang="0">
                  <a:pos x="0" y="30"/>
                </a:cxn>
                <a:cxn ang="0">
                  <a:pos x="2" y="38"/>
                </a:cxn>
                <a:cxn ang="0">
                  <a:pos x="6" y="42"/>
                </a:cxn>
              </a:cxnLst>
              <a:rect l="0" t="0" r="r" b="b"/>
              <a:pathLst>
                <a:path w="26" h="44">
                  <a:moveTo>
                    <a:pt x="6" y="42"/>
                  </a:moveTo>
                  <a:lnTo>
                    <a:pt x="6" y="42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20" y="42"/>
                  </a:lnTo>
                  <a:lnTo>
                    <a:pt x="20" y="42"/>
                  </a:lnTo>
                  <a:lnTo>
                    <a:pt x="24" y="38"/>
                  </a:lnTo>
                  <a:lnTo>
                    <a:pt x="24" y="38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4" y="22"/>
                  </a:lnTo>
                  <a:lnTo>
                    <a:pt x="24" y="22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4" y="6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2" y="14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8" y="18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6" y="28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4" y="38"/>
                  </a:lnTo>
                  <a:lnTo>
                    <a:pt x="14" y="38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2"/>
                  </a:lnTo>
                  <a:lnTo>
                    <a:pt x="12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38"/>
                  </a:lnTo>
                  <a:lnTo>
                    <a:pt x="2" y="38"/>
                  </a:lnTo>
                  <a:lnTo>
                    <a:pt x="6" y="42"/>
                  </a:lnTo>
                  <a:lnTo>
                    <a:pt x="6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44" name="Freeform 1048"/>
            <p:cNvSpPr>
              <a:spLocks/>
            </p:cNvSpPr>
            <p:nvPr/>
          </p:nvSpPr>
          <p:spPr bwMode="auto">
            <a:xfrm>
              <a:off x="10117138" y="-4024313"/>
              <a:ext cx="28575" cy="47625"/>
            </a:xfrm>
            <a:custGeom>
              <a:avLst/>
              <a:gdLst/>
              <a:ahLst/>
              <a:cxnLst>
                <a:cxn ang="0">
                  <a:pos x="10" y="30"/>
                </a:cxn>
                <a:cxn ang="0">
                  <a:pos x="18" y="30"/>
                </a:cxn>
                <a:cxn ang="0">
                  <a:pos x="18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0" y="8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10" y="8"/>
                </a:cxn>
                <a:cxn ang="0">
                  <a:pos x="10" y="30"/>
                </a:cxn>
              </a:cxnLst>
              <a:rect l="0" t="0" r="r" b="b"/>
              <a:pathLst>
                <a:path w="18" h="30">
                  <a:moveTo>
                    <a:pt x="10" y="30"/>
                  </a:moveTo>
                  <a:lnTo>
                    <a:pt x="18" y="30"/>
                  </a:lnTo>
                  <a:lnTo>
                    <a:pt x="18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6"/>
                  </a:lnTo>
                  <a:lnTo>
                    <a:pt x="8" y="6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0" y="8"/>
                  </a:lnTo>
                  <a:lnTo>
                    <a:pt x="10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45" name="Freeform 1049"/>
            <p:cNvSpPr>
              <a:spLocks noEditPoints="1"/>
            </p:cNvSpPr>
            <p:nvPr/>
          </p:nvSpPr>
          <p:spPr bwMode="auto">
            <a:xfrm>
              <a:off x="10164763" y="-4024313"/>
              <a:ext cx="41275" cy="47625"/>
            </a:xfrm>
            <a:custGeom>
              <a:avLst/>
              <a:gdLst/>
              <a:ahLst/>
              <a:cxnLst>
                <a:cxn ang="0">
                  <a:pos x="12" y="30"/>
                </a:cxn>
                <a:cxn ang="0">
                  <a:pos x="12" y="30"/>
                </a:cxn>
                <a:cxn ang="0">
                  <a:pos x="18" y="30"/>
                </a:cxn>
                <a:cxn ang="0">
                  <a:pos x="22" y="28"/>
                </a:cxn>
                <a:cxn ang="0">
                  <a:pos x="22" y="28"/>
                </a:cxn>
                <a:cxn ang="0">
                  <a:pos x="24" y="22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4" y="8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0" y="8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2" y="30"/>
                </a:cxn>
                <a:cxn ang="0">
                  <a:pos x="12" y="30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6" y="8"/>
                </a:cxn>
                <a:cxn ang="0">
                  <a:pos x="16" y="8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6" y="22"/>
                </a:cxn>
                <a:cxn ang="0">
                  <a:pos x="16" y="22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6"/>
                </a:cxn>
                <a:cxn ang="0">
                  <a:pos x="10" y="26"/>
                </a:cxn>
                <a:cxn ang="0">
                  <a:pos x="8" y="22"/>
                </a:cxn>
                <a:cxn ang="0">
                  <a:pos x="8" y="2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8" y="8"/>
                </a:cxn>
                <a:cxn ang="0">
                  <a:pos x="8" y="8"/>
                </a:cxn>
              </a:cxnLst>
              <a:rect l="0" t="0" r="r" b="b"/>
              <a:pathLst>
                <a:path w="26" h="30">
                  <a:moveTo>
                    <a:pt x="12" y="30"/>
                  </a:moveTo>
                  <a:lnTo>
                    <a:pt x="12" y="30"/>
                  </a:lnTo>
                  <a:lnTo>
                    <a:pt x="18" y="30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4" y="22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4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2" y="30"/>
                  </a:lnTo>
                  <a:lnTo>
                    <a:pt x="12" y="30"/>
                  </a:lnTo>
                  <a:close/>
                  <a:moveTo>
                    <a:pt x="8" y="8"/>
                  </a:moveTo>
                  <a:lnTo>
                    <a:pt x="8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6" y="22"/>
                  </a:lnTo>
                  <a:lnTo>
                    <a:pt x="16" y="22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46" name="Freeform 1050"/>
            <p:cNvSpPr>
              <a:spLocks noEditPoints="1"/>
            </p:cNvSpPr>
            <p:nvPr/>
          </p:nvSpPr>
          <p:spPr bwMode="auto">
            <a:xfrm>
              <a:off x="10212388" y="-4024313"/>
              <a:ext cx="41275" cy="47625"/>
            </a:xfrm>
            <a:custGeom>
              <a:avLst/>
              <a:gdLst/>
              <a:ahLst/>
              <a:cxnLst>
                <a:cxn ang="0">
                  <a:pos x="14" y="30"/>
                </a:cxn>
                <a:cxn ang="0">
                  <a:pos x="14" y="30"/>
                </a:cxn>
                <a:cxn ang="0">
                  <a:pos x="18" y="30"/>
                </a:cxn>
                <a:cxn ang="0">
                  <a:pos x="22" y="28"/>
                </a:cxn>
                <a:cxn ang="0">
                  <a:pos x="22" y="28"/>
                </a:cxn>
                <a:cxn ang="0">
                  <a:pos x="26" y="22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6" y="8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2" y="8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2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4" y="30"/>
                </a:cxn>
                <a:cxn ang="0">
                  <a:pos x="14" y="30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4" y="26"/>
                </a:cxn>
                <a:cxn ang="0">
                  <a:pos x="14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2"/>
                </a:cxn>
                <a:cxn ang="0">
                  <a:pos x="10" y="2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8"/>
                </a:cxn>
                <a:cxn ang="0">
                  <a:pos x="10" y="8"/>
                </a:cxn>
              </a:cxnLst>
              <a:rect l="0" t="0" r="r" b="b"/>
              <a:pathLst>
                <a:path w="26" h="30">
                  <a:moveTo>
                    <a:pt x="14" y="30"/>
                  </a:moveTo>
                  <a:lnTo>
                    <a:pt x="14" y="30"/>
                  </a:lnTo>
                  <a:lnTo>
                    <a:pt x="18" y="30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6" y="22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2" y="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2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4" y="30"/>
                  </a:lnTo>
                  <a:lnTo>
                    <a:pt x="14" y="30"/>
                  </a:lnTo>
                  <a:close/>
                  <a:moveTo>
                    <a:pt x="10" y="8"/>
                  </a:move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4" y="26"/>
                  </a:lnTo>
                  <a:lnTo>
                    <a:pt x="14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8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47" name="Rectangle 1051"/>
            <p:cNvSpPr>
              <a:spLocks noChangeArrowheads="1"/>
            </p:cNvSpPr>
            <p:nvPr/>
          </p:nvSpPr>
          <p:spPr bwMode="auto">
            <a:xfrm>
              <a:off x="10263188" y="-3998913"/>
              <a:ext cx="25400" cy="95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48" name="Freeform 1052"/>
            <p:cNvSpPr>
              <a:spLocks/>
            </p:cNvSpPr>
            <p:nvPr/>
          </p:nvSpPr>
          <p:spPr bwMode="auto">
            <a:xfrm>
              <a:off x="8780463" y="-4024313"/>
              <a:ext cx="44450" cy="47625"/>
            </a:xfrm>
            <a:custGeom>
              <a:avLst/>
              <a:gdLst/>
              <a:ahLst/>
              <a:cxnLst>
                <a:cxn ang="0">
                  <a:pos x="28" y="24"/>
                </a:cxn>
                <a:cxn ang="0">
                  <a:pos x="8" y="24"/>
                </a:cxn>
                <a:cxn ang="0">
                  <a:pos x="8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28" y="30"/>
                </a:cxn>
                <a:cxn ang="0">
                  <a:pos x="28" y="24"/>
                </a:cxn>
              </a:cxnLst>
              <a:rect l="0" t="0" r="r" b="b"/>
              <a:pathLst>
                <a:path w="28" h="30">
                  <a:moveTo>
                    <a:pt x="28" y="24"/>
                  </a:moveTo>
                  <a:lnTo>
                    <a:pt x="8" y="24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28" y="30"/>
                  </a:lnTo>
                  <a:lnTo>
                    <a:pt x="2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49" name="Freeform 1053"/>
            <p:cNvSpPr>
              <a:spLocks/>
            </p:cNvSpPr>
            <p:nvPr/>
          </p:nvSpPr>
          <p:spPr bwMode="auto">
            <a:xfrm>
              <a:off x="8834438" y="-4024313"/>
              <a:ext cx="63500" cy="47625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16" y="30"/>
                </a:cxn>
                <a:cxn ang="0">
                  <a:pos x="24" y="30"/>
                </a:cxn>
                <a:cxn ang="0">
                  <a:pos x="32" y="6"/>
                </a:cxn>
                <a:cxn ang="0">
                  <a:pos x="32" y="30"/>
                </a:cxn>
                <a:cxn ang="0">
                  <a:pos x="40" y="30"/>
                </a:cxn>
                <a:cxn ang="0">
                  <a:pos x="40" y="0"/>
                </a:cxn>
                <a:cxn ang="0">
                  <a:pos x="26" y="0"/>
                </a:cxn>
                <a:cxn ang="0">
                  <a:pos x="20" y="2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8" y="30"/>
                </a:cxn>
                <a:cxn ang="0">
                  <a:pos x="8" y="6"/>
                </a:cxn>
              </a:cxnLst>
              <a:rect l="0" t="0" r="r" b="b"/>
              <a:pathLst>
                <a:path w="40" h="30">
                  <a:moveTo>
                    <a:pt x="8" y="6"/>
                  </a:moveTo>
                  <a:lnTo>
                    <a:pt x="16" y="30"/>
                  </a:lnTo>
                  <a:lnTo>
                    <a:pt x="24" y="30"/>
                  </a:lnTo>
                  <a:lnTo>
                    <a:pt x="32" y="6"/>
                  </a:lnTo>
                  <a:lnTo>
                    <a:pt x="32" y="30"/>
                  </a:lnTo>
                  <a:lnTo>
                    <a:pt x="40" y="30"/>
                  </a:lnTo>
                  <a:lnTo>
                    <a:pt x="40" y="0"/>
                  </a:lnTo>
                  <a:lnTo>
                    <a:pt x="26" y="0"/>
                  </a:lnTo>
                  <a:lnTo>
                    <a:pt x="20" y="2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8" y="3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50" name="Rectangle 1054"/>
            <p:cNvSpPr>
              <a:spLocks noChangeArrowheads="1"/>
            </p:cNvSpPr>
            <p:nvPr/>
          </p:nvSpPr>
          <p:spPr bwMode="auto">
            <a:xfrm>
              <a:off x="8755063" y="-4024313"/>
              <a:ext cx="12700" cy="476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51" name="Freeform 1055"/>
            <p:cNvSpPr>
              <a:spLocks/>
            </p:cNvSpPr>
            <p:nvPr/>
          </p:nvSpPr>
          <p:spPr bwMode="auto">
            <a:xfrm>
              <a:off x="8701088" y="-4024313"/>
              <a:ext cx="44450" cy="47625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6" y="16"/>
                </a:cxn>
                <a:cxn ang="0">
                  <a:pos x="26" y="12"/>
                </a:cxn>
                <a:cxn ang="0">
                  <a:pos x="8" y="12"/>
                </a:cxn>
                <a:cxn ang="0">
                  <a:pos x="8" y="4"/>
                </a:cxn>
                <a:cxn ang="0">
                  <a:pos x="28" y="4"/>
                </a:cxn>
                <a:cxn ang="0">
                  <a:pos x="28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8" y="30"/>
                </a:cxn>
                <a:cxn ang="0">
                  <a:pos x="8" y="16"/>
                </a:cxn>
              </a:cxnLst>
              <a:rect l="0" t="0" r="r" b="b"/>
              <a:pathLst>
                <a:path w="28" h="30">
                  <a:moveTo>
                    <a:pt x="8" y="16"/>
                  </a:moveTo>
                  <a:lnTo>
                    <a:pt x="26" y="16"/>
                  </a:lnTo>
                  <a:lnTo>
                    <a:pt x="26" y="12"/>
                  </a:lnTo>
                  <a:lnTo>
                    <a:pt x="8" y="12"/>
                  </a:lnTo>
                  <a:lnTo>
                    <a:pt x="8" y="4"/>
                  </a:lnTo>
                  <a:lnTo>
                    <a:pt x="28" y="4"/>
                  </a:lnTo>
                  <a:lnTo>
                    <a:pt x="28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8" y="30"/>
                  </a:lnTo>
                  <a:lnTo>
                    <a:pt x="8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52" name="Freeform 1056"/>
            <p:cNvSpPr>
              <a:spLocks/>
            </p:cNvSpPr>
            <p:nvPr/>
          </p:nvSpPr>
          <p:spPr bwMode="auto">
            <a:xfrm>
              <a:off x="9898063" y="-4030663"/>
              <a:ext cx="25400" cy="47625"/>
            </a:xfrm>
            <a:custGeom>
              <a:avLst/>
              <a:gdLst/>
              <a:ahLst/>
              <a:cxnLst>
                <a:cxn ang="0">
                  <a:pos x="10" y="30"/>
                </a:cxn>
                <a:cxn ang="0">
                  <a:pos x="16" y="30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8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10" y="10"/>
                </a:cxn>
                <a:cxn ang="0">
                  <a:pos x="10" y="30"/>
                </a:cxn>
              </a:cxnLst>
              <a:rect l="0" t="0" r="r" b="b"/>
              <a:pathLst>
                <a:path w="16" h="30">
                  <a:moveTo>
                    <a:pt x="10" y="30"/>
                  </a:moveTo>
                  <a:lnTo>
                    <a:pt x="16" y="30"/>
                  </a:lnTo>
                  <a:lnTo>
                    <a:pt x="16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0" y="10"/>
                  </a:lnTo>
                  <a:lnTo>
                    <a:pt x="10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53" name="Freeform 1057"/>
            <p:cNvSpPr>
              <a:spLocks noEditPoints="1"/>
            </p:cNvSpPr>
            <p:nvPr/>
          </p:nvSpPr>
          <p:spPr bwMode="auto">
            <a:xfrm>
              <a:off x="9745663" y="-4030663"/>
              <a:ext cx="41275" cy="47625"/>
            </a:xfrm>
            <a:custGeom>
              <a:avLst/>
              <a:gdLst/>
              <a:ahLst/>
              <a:cxnLst>
                <a:cxn ang="0">
                  <a:pos x="12" y="30"/>
                </a:cxn>
                <a:cxn ang="0">
                  <a:pos x="12" y="30"/>
                </a:cxn>
                <a:cxn ang="0">
                  <a:pos x="18" y="30"/>
                </a:cxn>
                <a:cxn ang="0">
                  <a:pos x="22" y="28"/>
                </a:cxn>
                <a:cxn ang="0">
                  <a:pos x="22" y="28"/>
                </a:cxn>
                <a:cxn ang="0">
                  <a:pos x="24" y="22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4" y="8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0" y="8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2" y="30"/>
                </a:cxn>
                <a:cxn ang="0">
                  <a:pos x="12" y="30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8" y="24"/>
                </a:cxn>
                <a:cxn ang="0">
                  <a:pos x="18" y="24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6"/>
                </a:cxn>
                <a:cxn ang="0">
                  <a:pos x="10" y="26"/>
                </a:cxn>
                <a:cxn ang="0">
                  <a:pos x="8" y="22"/>
                </a:cxn>
                <a:cxn ang="0">
                  <a:pos x="8" y="2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8" y="8"/>
                </a:cxn>
                <a:cxn ang="0">
                  <a:pos x="8" y="8"/>
                </a:cxn>
              </a:cxnLst>
              <a:rect l="0" t="0" r="r" b="b"/>
              <a:pathLst>
                <a:path w="26" h="30">
                  <a:moveTo>
                    <a:pt x="12" y="30"/>
                  </a:moveTo>
                  <a:lnTo>
                    <a:pt x="12" y="30"/>
                  </a:lnTo>
                  <a:lnTo>
                    <a:pt x="18" y="30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4" y="22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4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2" y="30"/>
                  </a:lnTo>
                  <a:lnTo>
                    <a:pt x="12" y="30"/>
                  </a:lnTo>
                  <a:close/>
                  <a:moveTo>
                    <a:pt x="8" y="8"/>
                  </a:moveTo>
                  <a:lnTo>
                    <a:pt x="8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54" name="Freeform 1058"/>
            <p:cNvSpPr>
              <a:spLocks/>
            </p:cNvSpPr>
            <p:nvPr/>
          </p:nvSpPr>
          <p:spPr bwMode="auto">
            <a:xfrm>
              <a:off x="9844088" y="-4027488"/>
              <a:ext cx="44450" cy="44450"/>
            </a:xfrm>
            <a:custGeom>
              <a:avLst/>
              <a:gdLst/>
              <a:ahLst/>
              <a:cxnLst>
                <a:cxn ang="0">
                  <a:pos x="14" y="24"/>
                </a:cxn>
                <a:cxn ang="0">
                  <a:pos x="14" y="24"/>
                </a:cxn>
                <a:cxn ang="0">
                  <a:pos x="10" y="24"/>
                </a:cxn>
                <a:cxn ang="0">
                  <a:pos x="10" y="24"/>
                </a:cxn>
                <a:cxn ang="0">
                  <a:pos x="8" y="20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2" y="24"/>
                </a:cxn>
                <a:cxn ang="0">
                  <a:pos x="4" y="26"/>
                </a:cxn>
                <a:cxn ang="0">
                  <a:pos x="4" y="26"/>
                </a:cxn>
                <a:cxn ang="0">
                  <a:pos x="8" y="28"/>
                </a:cxn>
                <a:cxn ang="0">
                  <a:pos x="14" y="28"/>
                </a:cxn>
                <a:cxn ang="0">
                  <a:pos x="14" y="28"/>
                </a:cxn>
                <a:cxn ang="0">
                  <a:pos x="20" y="28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6" y="22"/>
                </a:cxn>
                <a:cxn ang="0">
                  <a:pos x="28" y="18"/>
                </a:cxn>
                <a:cxn ang="0">
                  <a:pos x="28" y="18"/>
                </a:cxn>
                <a:cxn ang="0">
                  <a:pos x="26" y="14"/>
                </a:cxn>
                <a:cxn ang="0">
                  <a:pos x="24" y="12"/>
                </a:cxn>
                <a:cxn ang="0">
                  <a:pos x="24" y="12"/>
                </a:cxn>
                <a:cxn ang="0">
                  <a:pos x="20" y="10"/>
                </a:cxn>
                <a:cxn ang="0">
                  <a:pos x="14" y="8"/>
                </a:cxn>
                <a:cxn ang="0">
                  <a:pos x="14" y="8"/>
                </a:cxn>
                <a:cxn ang="0">
                  <a:pos x="10" y="10"/>
                </a:cxn>
                <a:cxn ang="0">
                  <a:pos x="10" y="4"/>
                </a:cxn>
                <a:cxn ang="0">
                  <a:pos x="26" y="4"/>
                </a:cxn>
                <a:cxn ang="0">
                  <a:pos x="26" y="0"/>
                </a:cxn>
                <a:cxn ang="0">
                  <a:pos x="6" y="0"/>
                </a:cxn>
                <a:cxn ang="0">
                  <a:pos x="2" y="14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4" y="14"/>
                </a:cxn>
                <a:cxn ang="0">
                  <a:pos x="14" y="14"/>
                </a:cxn>
                <a:cxn ang="0">
                  <a:pos x="18" y="14"/>
                </a:cxn>
                <a:cxn ang="0">
                  <a:pos x="18" y="14"/>
                </a:cxn>
                <a:cxn ang="0">
                  <a:pos x="20" y="18"/>
                </a:cxn>
                <a:cxn ang="0">
                  <a:pos x="20" y="18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4" y="24"/>
                </a:cxn>
                <a:cxn ang="0">
                  <a:pos x="14" y="24"/>
                </a:cxn>
              </a:cxnLst>
              <a:rect l="0" t="0" r="r" b="b"/>
              <a:pathLst>
                <a:path w="28" h="28">
                  <a:moveTo>
                    <a:pt x="14" y="24"/>
                  </a:moveTo>
                  <a:lnTo>
                    <a:pt x="14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24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8" y="28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20" y="28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26" y="22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6" y="14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0" y="10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0" y="10"/>
                  </a:lnTo>
                  <a:lnTo>
                    <a:pt x="10" y="4"/>
                  </a:lnTo>
                  <a:lnTo>
                    <a:pt x="26" y="4"/>
                  </a:lnTo>
                  <a:lnTo>
                    <a:pt x="26" y="0"/>
                  </a:lnTo>
                  <a:lnTo>
                    <a:pt x="6" y="0"/>
                  </a:lnTo>
                  <a:lnTo>
                    <a:pt x="2" y="14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4" y="24"/>
                  </a:lnTo>
                  <a:lnTo>
                    <a:pt x="1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55" name="Freeform 1059"/>
            <p:cNvSpPr>
              <a:spLocks/>
            </p:cNvSpPr>
            <p:nvPr/>
          </p:nvSpPr>
          <p:spPr bwMode="auto">
            <a:xfrm>
              <a:off x="9793288" y="-4030663"/>
              <a:ext cx="41275" cy="47625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8"/>
                </a:cxn>
                <a:cxn ang="0">
                  <a:pos x="2" y="24"/>
                </a:cxn>
                <a:cxn ang="0">
                  <a:pos x="2" y="24"/>
                </a:cxn>
                <a:cxn ang="0">
                  <a:pos x="0" y="30"/>
                </a:cxn>
                <a:cxn ang="0">
                  <a:pos x="26" y="30"/>
                </a:cxn>
                <a:cxn ang="0">
                  <a:pos x="26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4" y="24"/>
                </a:cxn>
                <a:cxn ang="0">
                  <a:pos x="14" y="24"/>
                </a:cxn>
                <a:cxn ang="0">
                  <a:pos x="18" y="20"/>
                </a:cxn>
                <a:cxn ang="0">
                  <a:pos x="18" y="20"/>
                </a:cxn>
                <a:cxn ang="0">
                  <a:pos x="22" y="16"/>
                </a:cxn>
                <a:cxn ang="0">
                  <a:pos x="22" y="16"/>
                </a:cxn>
                <a:cxn ang="0">
                  <a:pos x="26" y="12"/>
                </a:cxn>
                <a:cxn ang="0">
                  <a:pos x="26" y="12"/>
                </a:cxn>
                <a:cxn ang="0">
                  <a:pos x="26" y="8"/>
                </a:cxn>
                <a:cxn ang="0">
                  <a:pos x="26" y="8"/>
                </a:cxn>
                <a:cxn ang="0">
                  <a:pos x="26" y="6"/>
                </a:cxn>
                <a:cxn ang="0">
                  <a:pos x="24" y="4"/>
                </a:cxn>
                <a:cxn ang="0">
                  <a:pos x="24" y="4"/>
                </a:cxn>
                <a:cxn ang="0">
                  <a:pos x="20" y="2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6"/>
                </a:cxn>
                <a:cxn ang="0">
                  <a:pos x="0" y="10"/>
                </a:cxn>
                <a:cxn ang="0">
                  <a:pos x="8" y="10"/>
                </a:cxn>
                <a:cxn ang="0">
                  <a:pos x="8" y="10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8" y="6"/>
                </a:cxn>
                <a:cxn ang="0">
                  <a:pos x="18" y="6"/>
                </a:cxn>
                <a:cxn ang="0">
                  <a:pos x="20" y="10"/>
                </a:cxn>
                <a:cxn ang="0">
                  <a:pos x="20" y="10"/>
                </a:cxn>
                <a:cxn ang="0">
                  <a:pos x="18" y="12"/>
                </a:cxn>
                <a:cxn ang="0">
                  <a:pos x="18" y="12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26" h="30">
                  <a:moveTo>
                    <a:pt x="12" y="18"/>
                  </a:moveTo>
                  <a:lnTo>
                    <a:pt x="12" y="18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0" y="30"/>
                  </a:lnTo>
                  <a:lnTo>
                    <a:pt x="26" y="30"/>
                  </a:lnTo>
                  <a:lnTo>
                    <a:pt x="26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6"/>
                  </a:lnTo>
                  <a:lnTo>
                    <a:pt x="24" y="4"/>
                  </a:lnTo>
                  <a:lnTo>
                    <a:pt x="24" y="4"/>
                  </a:lnTo>
                  <a:lnTo>
                    <a:pt x="20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6"/>
                  </a:lnTo>
                  <a:lnTo>
                    <a:pt x="0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2" y="18"/>
                  </a:lnTo>
                  <a:lnTo>
                    <a:pt x="12" y="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56" name="Freeform 1060"/>
            <p:cNvSpPr>
              <a:spLocks/>
            </p:cNvSpPr>
            <p:nvPr/>
          </p:nvSpPr>
          <p:spPr bwMode="auto">
            <a:xfrm>
              <a:off x="8961438" y="-1744663"/>
              <a:ext cx="82550" cy="47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"/>
                </a:cxn>
                <a:cxn ang="0">
                  <a:pos x="0" y="30"/>
                </a:cxn>
                <a:cxn ang="0">
                  <a:pos x="26" y="22"/>
                </a:cxn>
                <a:cxn ang="0">
                  <a:pos x="52" y="14"/>
                </a:cxn>
                <a:cxn ang="0">
                  <a:pos x="26" y="8"/>
                </a:cxn>
                <a:cxn ang="0">
                  <a:pos x="0" y="0"/>
                </a:cxn>
              </a:cxnLst>
              <a:rect l="0" t="0" r="r" b="b"/>
              <a:pathLst>
                <a:path w="52" h="30">
                  <a:moveTo>
                    <a:pt x="0" y="0"/>
                  </a:moveTo>
                  <a:lnTo>
                    <a:pt x="0" y="14"/>
                  </a:lnTo>
                  <a:lnTo>
                    <a:pt x="0" y="30"/>
                  </a:lnTo>
                  <a:lnTo>
                    <a:pt x="26" y="22"/>
                  </a:lnTo>
                  <a:lnTo>
                    <a:pt x="52" y="14"/>
                  </a:lnTo>
                  <a:lnTo>
                    <a:pt x="26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57" name="Freeform 1061"/>
            <p:cNvSpPr>
              <a:spLocks/>
            </p:cNvSpPr>
            <p:nvPr/>
          </p:nvSpPr>
          <p:spPr bwMode="auto">
            <a:xfrm>
              <a:off x="9024938" y="-1779588"/>
              <a:ext cx="31750" cy="47625"/>
            </a:xfrm>
            <a:custGeom>
              <a:avLst/>
              <a:gdLst/>
              <a:ahLst/>
              <a:cxnLst>
                <a:cxn ang="0">
                  <a:pos x="14" y="14"/>
                </a:cxn>
                <a:cxn ang="0">
                  <a:pos x="14" y="14"/>
                </a:cxn>
                <a:cxn ang="0">
                  <a:pos x="16" y="10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6" y="2"/>
                </a:cxn>
                <a:cxn ang="0">
                  <a:pos x="16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0" y="8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2" y="8"/>
                </a:cxn>
                <a:cxn ang="0">
                  <a:pos x="12" y="8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8" y="1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16"/>
                </a:cxn>
                <a:cxn ang="0">
                  <a:pos x="10" y="16"/>
                </a:cxn>
                <a:cxn ang="0">
                  <a:pos x="12" y="16"/>
                </a:cxn>
                <a:cxn ang="0">
                  <a:pos x="12" y="16"/>
                </a:cxn>
                <a:cxn ang="0">
                  <a:pos x="14" y="20"/>
                </a:cxn>
                <a:cxn ang="0">
                  <a:pos x="14" y="20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0" y="24"/>
                </a:cxn>
                <a:cxn ang="0">
                  <a:pos x="10" y="24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6" y="20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2" y="24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6" y="28"/>
                </a:cxn>
                <a:cxn ang="0">
                  <a:pos x="10" y="30"/>
                </a:cxn>
                <a:cxn ang="0">
                  <a:pos x="10" y="30"/>
                </a:cxn>
                <a:cxn ang="0">
                  <a:pos x="14" y="28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8" y="24"/>
                </a:cxn>
                <a:cxn ang="0">
                  <a:pos x="20" y="20"/>
                </a:cxn>
                <a:cxn ang="0">
                  <a:pos x="20" y="20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4" y="14"/>
                </a:cxn>
                <a:cxn ang="0">
                  <a:pos x="14" y="14"/>
                </a:cxn>
              </a:cxnLst>
              <a:rect l="0" t="0" r="r" b="b"/>
              <a:pathLst>
                <a:path w="20" h="30">
                  <a:moveTo>
                    <a:pt x="14" y="14"/>
                  </a:moveTo>
                  <a:lnTo>
                    <a:pt x="14" y="14"/>
                  </a:lnTo>
                  <a:lnTo>
                    <a:pt x="16" y="10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0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6" y="2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6" y="28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4" y="28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8" y="24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4" y="14"/>
                  </a:lnTo>
                  <a:lnTo>
                    <a:pt x="14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58" name="Freeform 1062"/>
            <p:cNvSpPr>
              <a:spLocks/>
            </p:cNvSpPr>
            <p:nvPr/>
          </p:nvSpPr>
          <p:spPr bwMode="auto">
            <a:xfrm>
              <a:off x="8199438" y="-1779588"/>
              <a:ext cx="38100" cy="69850"/>
            </a:xfrm>
            <a:custGeom>
              <a:avLst/>
              <a:gdLst/>
              <a:ahLst/>
              <a:cxnLst>
                <a:cxn ang="0">
                  <a:pos x="20" y="20"/>
                </a:cxn>
                <a:cxn ang="0">
                  <a:pos x="22" y="16"/>
                </a:cxn>
                <a:cxn ang="0">
                  <a:pos x="24" y="12"/>
                </a:cxn>
                <a:cxn ang="0">
                  <a:pos x="20" y="4"/>
                </a:cxn>
                <a:cxn ang="0">
                  <a:pos x="16" y="2"/>
                </a:cxn>
                <a:cxn ang="0">
                  <a:pos x="10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14"/>
                </a:cxn>
                <a:cxn ang="0">
                  <a:pos x="10" y="10"/>
                </a:cxn>
                <a:cxn ang="0">
                  <a:pos x="10" y="8"/>
                </a:cxn>
                <a:cxn ang="0">
                  <a:pos x="12" y="6"/>
                </a:cxn>
                <a:cxn ang="0">
                  <a:pos x="12" y="8"/>
                </a:cxn>
                <a:cxn ang="0">
                  <a:pos x="14" y="10"/>
                </a:cxn>
                <a:cxn ang="0">
                  <a:pos x="14" y="12"/>
                </a:cxn>
                <a:cxn ang="0">
                  <a:pos x="12" y="16"/>
                </a:cxn>
                <a:cxn ang="0">
                  <a:pos x="12" y="18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2" y="26"/>
                </a:cxn>
                <a:cxn ang="0">
                  <a:pos x="14" y="28"/>
                </a:cxn>
                <a:cxn ang="0">
                  <a:pos x="14" y="32"/>
                </a:cxn>
                <a:cxn ang="0">
                  <a:pos x="12" y="36"/>
                </a:cxn>
                <a:cxn ang="0">
                  <a:pos x="12" y="38"/>
                </a:cxn>
                <a:cxn ang="0">
                  <a:pos x="10" y="36"/>
                </a:cxn>
                <a:cxn ang="0">
                  <a:pos x="10" y="26"/>
                </a:cxn>
                <a:cxn ang="0">
                  <a:pos x="0" y="30"/>
                </a:cxn>
                <a:cxn ang="0">
                  <a:pos x="0" y="38"/>
                </a:cxn>
                <a:cxn ang="0">
                  <a:pos x="4" y="42"/>
                </a:cxn>
                <a:cxn ang="0">
                  <a:pos x="12" y="44"/>
                </a:cxn>
                <a:cxn ang="0">
                  <a:pos x="18" y="42"/>
                </a:cxn>
                <a:cxn ang="0">
                  <a:pos x="22" y="38"/>
                </a:cxn>
                <a:cxn ang="0">
                  <a:pos x="24" y="30"/>
                </a:cxn>
                <a:cxn ang="0">
                  <a:pos x="22" y="22"/>
                </a:cxn>
                <a:cxn ang="0">
                  <a:pos x="20" y="20"/>
                </a:cxn>
              </a:cxnLst>
              <a:rect l="0" t="0" r="r" b="b"/>
              <a:pathLst>
                <a:path w="24" h="44">
                  <a:moveTo>
                    <a:pt x="20" y="20"/>
                  </a:moveTo>
                  <a:lnTo>
                    <a:pt x="20" y="20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2" y="6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16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4" y="1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8" y="18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4" y="28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4"/>
                  </a:lnTo>
                  <a:lnTo>
                    <a:pt x="10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8" y="42"/>
                  </a:lnTo>
                  <a:lnTo>
                    <a:pt x="18" y="42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0" y="20"/>
                  </a:lnTo>
                  <a:lnTo>
                    <a:pt x="20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59" name="Freeform 1063"/>
            <p:cNvSpPr>
              <a:spLocks/>
            </p:cNvSpPr>
            <p:nvPr/>
          </p:nvSpPr>
          <p:spPr bwMode="auto">
            <a:xfrm>
              <a:off x="8345488" y="-1776413"/>
              <a:ext cx="952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4"/>
                </a:cxn>
                <a:cxn ang="0">
                  <a:pos x="24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6" y="24"/>
                </a:cxn>
                <a:cxn ang="0">
                  <a:pos x="46" y="44"/>
                </a:cxn>
                <a:cxn ang="0">
                  <a:pos x="46" y="44"/>
                </a:cxn>
                <a:cxn ang="0">
                  <a:pos x="60" y="44"/>
                </a:cxn>
                <a:cxn ang="0">
                  <a:pos x="60" y="0"/>
                </a:cxn>
                <a:cxn ang="0">
                  <a:pos x="60" y="0"/>
                </a:cxn>
                <a:cxn ang="0">
                  <a:pos x="0" y="2"/>
                </a:cxn>
                <a:cxn ang="0">
                  <a:pos x="0" y="44"/>
                </a:cxn>
              </a:cxnLst>
              <a:rect l="0" t="0" r="r" b="b"/>
              <a:pathLst>
                <a:path w="60" h="44">
                  <a:moveTo>
                    <a:pt x="0" y="44"/>
                  </a:moveTo>
                  <a:lnTo>
                    <a:pt x="12" y="44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6" y="2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60" y="44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0" y="2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60" name="Freeform 1064"/>
            <p:cNvSpPr>
              <a:spLocks/>
            </p:cNvSpPr>
            <p:nvPr/>
          </p:nvSpPr>
          <p:spPr bwMode="auto">
            <a:xfrm>
              <a:off x="8456613" y="-1776413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61" name="Freeform 1065"/>
            <p:cNvSpPr>
              <a:spLocks/>
            </p:cNvSpPr>
            <p:nvPr/>
          </p:nvSpPr>
          <p:spPr bwMode="auto">
            <a:xfrm>
              <a:off x="8494713" y="-1776413"/>
              <a:ext cx="57150" cy="69850"/>
            </a:xfrm>
            <a:custGeom>
              <a:avLst/>
              <a:gdLst/>
              <a:ahLst/>
              <a:cxnLst>
                <a:cxn ang="0">
                  <a:pos x="2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36" y="44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2" y="0"/>
                </a:cxn>
                <a:cxn ang="0">
                  <a:pos x="22" y="24"/>
                </a:cxn>
              </a:cxnLst>
              <a:rect l="0" t="0" r="r" b="b"/>
              <a:pathLst>
                <a:path w="36" h="44">
                  <a:moveTo>
                    <a:pt x="22" y="24"/>
                  </a:move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36" y="44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2" y="0"/>
                  </a:lnTo>
                  <a:lnTo>
                    <a:pt x="22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62" name="Freeform 1066"/>
            <p:cNvSpPr>
              <a:spLocks/>
            </p:cNvSpPr>
            <p:nvPr/>
          </p:nvSpPr>
          <p:spPr bwMode="auto">
            <a:xfrm>
              <a:off x="8567738" y="-1776413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63" name="Freeform 1067"/>
            <p:cNvSpPr>
              <a:spLocks/>
            </p:cNvSpPr>
            <p:nvPr/>
          </p:nvSpPr>
          <p:spPr bwMode="auto">
            <a:xfrm>
              <a:off x="8624888" y="-1776413"/>
              <a:ext cx="73025" cy="69850"/>
            </a:xfrm>
            <a:custGeom>
              <a:avLst/>
              <a:gdLst/>
              <a:ahLst/>
              <a:cxnLst>
                <a:cxn ang="0">
                  <a:pos x="34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0" y="2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2" y="24"/>
                </a:cxn>
                <a:cxn ang="0">
                  <a:pos x="22" y="24"/>
                </a:cxn>
                <a:cxn ang="0">
                  <a:pos x="22" y="44"/>
                </a:cxn>
                <a:cxn ang="0">
                  <a:pos x="22" y="44"/>
                </a:cxn>
                <a:cxn ang="0">
                  <a:pos x="34" y="44"/>
                </a:cxn>
                <a:cxn ang="0">
                  <a:pos x="34" y="44"/>
                </a:cxn>
                <a:cxn ang="0">
                  <a:pos x="34" y="24"/>
                </a:cxn>
                <a:cxn ang="0">
                  <a:pos x="46" y="24"/>
                </a:cxn>
                <a:cxn ang="0">
                  <a:pos x="46" y="24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34" y="24"/>
                </a:cxn>
                <a:cxn ang="0">
                  <a:pos x="34" y="24"/>
                </a:cxn>
              </a:cxnLst>
              <a:rect l="0" t="0" r="r" b="b"/>
              <a:pathLst>
                <a:path w="46" h="44">
                  <a:moveTo>
                    <a:pt x="34" y="24"/>
                  </a:moveTo>
                  <a:lnTo>
                    <a:pt x="24" y="24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24"/>
                  </a:lnTo>
                  <a:lnTo>
                    <a:pt x="22" y="24"/>
                  </a:lnTo>
                  <a:lnTo>
                    <a:pt x="22" y="2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34" y="44"/>
                  </a:lnTo>
                  <a:lnTo>
                    <a:pt x="34" y="44"/>
                  </a:lnTo>
                  <a:lnTo>
                    <a:pt x="34" y="2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24"/>
                  </a:lnTo>
                  <a:lnTo>
                    <a:pt x="3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64" name="Freeform 1068"/>
            <p:cNvSpPr>
              <a:spLocks/>
            </p:cNvSpPr>
            <p:nvPr/>
          </p:nvSpPr>
          <p:spPr bwMode="auto">
            <a:xfrm>
              <a:off x="8605838" y="-1776413"/>
              <a:ext cx="19050" cy="3810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65" name="Freeform 1069"/>
            <p:cNvSpPr>
              <a:spLocks/>
            </p:cNvSpPr>
            <p:nvPr/>
          </p:nvSpPr>
          <p:spPr bwMode="auto">
            <a:xfrm>
              <a:off x="8716963" y="-1776413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66" name="Freeform 1070"/>
            <p:cNvSpPr>
              <a:spLocks/>
            </p:cNvSpPr>
            <p:nvPr/>
          </p:nvSpPr>
          <p:spPr bwMode="auto">
            <a:xfrm>
              <a:off x="8751888" y="-1776413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67" name="Freeform 1071"/>
            <p:cNvSpPr>
              <a:spLocks/>
            </p:cNvSpPr>
            <p:nvPr/>
          </p:nvSpPr>
          <p:spPr bwMode="auto">
            <a:xfrm>
              <a:off x="8789988" y="-1776413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68" name="Freeform 1072"/>
            <p:cNvSpPr>
              <a:spLocks/>
            </p:cNvSpPr>
            <p:nvPr/>
          </p:nvSpPr>
          <p:spPr bwMode="auto">
            <a:xfrm>
              <a:off x="8828088" y="-1776413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69" name="Freeform 1073"/>
            <p:cNvSpPr>
              <a:spLocks/>
            </p:cNvSpPr>
            <p:nvPr/>
          </p:nvSpPr>
          <p:spPr bwMode="auto">
            <a:xfrm>
              <a:off x="8863013" y="-1776413"/>
              <a:ext cx="571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2"/>
                </a:cxn>
                <a:cxn ang="0">
                  <a:pos x="36" y="42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0" y="0"/>
                </a:cxn>
                <a:cxn ang="0">
                  <a:pos x="0" y="44"/>
                </a:cxn>
              </a:cxnLst>
              <a:rect l="0" t="0" r="r" b="b"/>
              <a:pathLst>
                <a:path w="36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2"/>
                  </a:lnTo>
                  <a:lnTo>
                    <a:pt x="36" y="4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570" name="Freeform 1075"/>
            <p:cNvSpPr>
              <a:spLocks/>
            </p:cNvSpPr>
            <p:nvPr/>
          </p:nvSpPr>
          <p:spPr bwMode="auto">
            <a:xfrm>
              <a:off x="8285163" y="-3697288"/>
              <a:ext cx="2419350" cy="1654175"/>
            </a:xfrm>
            <a:custGeom>
              <a:avLst/>
              <a:gdLst/>
              <a:ahLst/>
              <a:cxnLst>
                <a:cxn ang="0">
                  <a:pos x="1524" y="1020"/>
                </a:cxn>
                <a:cxn ang="0">
                  <a:pos x="1524" y="1032"/>
                </a:cxn>
                <a:cxn ang="0">
                  <a:pos x="1524" y="1032"/>
                </a:cxn>
                <a:cxn ang="0">
                  <a:pos x="1524" y="1036"/>
                </a:cxn>
                <a:cxn ang="0">
                  <a:pos x="1522" y="1040"/>
                </a:cxn>
                <a:cxn ang="0">
                  <a:pos x="1518" y="1042"/>
                </a:cxn>
                <a:cxn ang="0">
                  <a:pos x="1514" y="1042"/>
                </a:cxn>
                <a:cxn ang="0">
                  <a:pos x="8" y="1042"/>
                </a:cxn>
                <a:cxn ang="0">
                  <a:pos x="8" y="1042"/>
                </a:cxn>
                <a:cxn ang="0">
                  <a:pos x="6" y="1042"/>
                </a:cxn>
                <a:cxn ang="0">
                  <a:pos x="2" y="1040"/>
                </a:cxn>
                <a:cxn ang="0">
                  <a:pos x="0" y="1036"/>
                </a:cxn>
                <a:cxn ang="0">
                  <a:pos x="0" y="1032"/>
                </a:cxn>
                <a:cxn ang="0">
                  <a:pos x="0" y="1020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4" y="0"/>
                </a:cxn>
                <a:cxn ang="0">
                  <a:pos x="8" y="0"/>
                </a:cxn>
                <a:cxn ang="0">
                  <a:pos x="1514" y="0"/>
                </a:cxn>
                <a:cxn ang="0">
                  <a:pos x="1514" y="0"/>
                </a:cxn>
                <a:cxn ang="0">
                  <a:pos x="1518" y="0"/>
                </a:cxn>
                <a:cxn ang="0">
                  <a:pos x="1522" y="4"/>
                </a:cxn>
                <a:cxn ang="0">
                  <a:pos x="1522" y="4"/>
                </a:cxn>
                <a:cxn ang="0">
                  <a:pos x="1524" y="6"/>
                </a:cxn>
                <a:cxn ang="0">
                  <a:pos x="1524" y="10"/>
                </a:cxn>
                <a:cxn ang="0">
                  <a:pos x="1524" y="10"/>
                </a:cxn>
                <a:cxn ang="0">
                  <a:pos x="1524" y="1020"/>
                </a:cxn>
              </a:cxnLst>
              <a:rect l="0" t="0" r="r" b="b"/>
              <a:pathLst>
                <a:path w="1524" h="1042">
                  <a:moveTo>
                    <a:pt x="1524" y="1020"/>
                  </a:moveTo>
                  <a:lnTo>
                    <a:pt x="1524" y="1032"/>
                  </a:lnTo>
                  <a:lnTo>
                    <a:pt x="1524" y="1032"/>
                  </a:lnTo>
                  <a:lnTo>
                    <a:pt x="1524" y="1036"/>
                  </a:lnTo>
                  <a:lnTo>
                    <a:pt x="1522" y="1040"/>
                  </a:lnTo>
                  <a:lnTo>
                    <a:pt x="1518" y="1042"/>
                  </a:lnTo>
                  <a:lnTo>
                    <a:pt x="1514" y="1042"/>
                  </a:lnTo>
                  <a:lnTo>
                    <a:pt x="8" y="1042"/>
                  </a:lnTo>
                  <a:lnTo>
                    <a:pt x="8" y="1042"/>
                  </a:lnTo>
                  <a:lnTo>
                    <a:pt x="6" y="1042"/>
                  </a:lnTo>
                  <a:lnTo>
                    <a:pt x="2" y="1040"/>
                  </a:lnTo>
                  <a:lnTo>
                    <a:pt x="0" y="1036"/>
                  </a:lnTo>
                  <a:lnTo>
                    <a:pt x="0" y="1032"/>
                  </a:lnTo>
                  <a:lnTo>
                    <a:pt x="0" y="102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4"/>
                  </a:lnTo>
                  <a:lnTo>
                    <a:pt x="2" y="4"/>
                  </a:lnTo>
                  <a:lnTo>
                    <a:pt x="4" y="0"/>
                  </a:lnTo>
                  <a:lnTo>
                    <a:pt x="8" y="0"/>
                  </a:lnTo>
                  <a:lnTo>
                    <a:pt x="1514" y="0"/>
                  </a:lnTo>
                  <a:lnTo>
                    <a:pt x="1514" y="0"/>
                  </a:lnTo>
                  <a:lnTo>
                    <a:pt x="1518" y="0"/>
                  </a:lnTo>
                  <a:lnTo>
                    <a:pt x="1522" y="4"/>
                  </a:lnTo>
                  <a:lnTo>
                    <a:pt x="1522" y="4"/>
                  </a:lnTo>
                  <a:lnTo>
                    <a:pt x="1524" y="6"/>
                  </a:lnTo>
                  <a:lnTo>
                    <a:pt x="1524" y="10"/>
                  </a:lnTo>
                  <a:lnTo>
                    <a:pt x="1524" y="10"/>
                  </a:lnTo>
                  <a:lnTo>
                    <a:pt x="1524" y="1020"/>
                  </a:lnTo>
                  <a:close/>
                </a:path>
              </a:pathLst>
            </a:custGeom>
            <a:blipFill dpi="0" rotWithShape="1">
              <a:blip r:embed="rId3" cstate="print"/>
              <a:srcRect/>
              <a:stretch>
                <a:fillRect/>
              </a:stretch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</p:grpSp>
      <p:grpSp>
        <p:nvGrpSpPr>
          <p:cNvPr id="571" name="Gruppe 122"/>
          <p:cNvGrpSpPr/>
          <p:nvPr/>
        </p:nvGrpSpPr>
        <p:grpSpPr>
          <a:xfrm>
            <a:off x="2892165" y="1442498"/>
            <a:ext cx="1578428" cy="1406819"/>
            <a:chOff x="8164513" y="-4049713"/>
            <a:chExt cx="2657475" cy="236855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72" name="Freeform 1013"/>
            <p:cNvSpPr>
              <a:spLocks noEditPoints="1"/>
            </p:cNvSpPr>
            <p:nvPr/>
          </p:nvSpPr>
          <p:spPr bwMode="auto">
            <a:xfrm>
              <a:off x="8164513" y="-4049713"/>
              <a:ext cx="2657475" cy="2368550"/>
            </a:xfrm>
            <a:custGeom>
              <a:avLst/>
              <a:gdLst/>
              <a:ahLst/>
              <a:cxnLst>
                <a:cxn ang="0">
                  <a:pos x="1504" y="96"/>
                </a:cxn>
                <a:cxn ang="0">
                  <a:pos x="1574" y="76"/>
                </a:cxn>
                <a:cxn ang="0">
                  <a:pos x="1582" y="192"/>
                </a:cxn>
                <a:cxn ang="0">
                  <a:pos x="1506" y="186"/>
                </a:cxn>
                <a:cxn ang="0">
                  <a:pos x="1316" y="76"/>
                </a:cxn>
                <a:cxn ang="0">
                  <a:pos x="1388" y="96"/>
                </a:cxn>
                <a:cxn ang="0">
                  <a:pos x="1324" y="198"/>
                </a:cxn>
                <a:cxn ang="0">
                  <a:pos x="1102" y="96"/>
                </a:cxn>
                <a:cxn ang="0">
                  <a:pos x="1166" y="74"/>
                </a:cxn>
                <a:cxn ang="0">
                  <a:pos x="1186" y="186"/>
                </a:cxn>
                <a:cxn ang="0">
                  <a:pos x="1108" y="192"/>
                </a:cxn>
                <a:cxn ang="0">
                  <a:pos x="908" y="82"/>
                </a:cxn>
                <a:cxn ang="0">
                  <a:pos x="984" y="88"/>
                </a:cxn>
                <a:cxn ang="0">
                  <a:pos x="966" y="198"/>
                </a:cxn>
                <a:cxn ang="0">
                  <a:pos x="902" y="96"/>
                </a:cxn>
                <a:cxn ang="0">
                  <a:pos x="764" y="74"/>
                </a:cxn>
                <a:cxn ang="0">
                  <a:pos x="786" y="176"/>
                </a:cxn>
                <a:cxn ang="0">
                  <a:pos x="714" y="196"/>
                </a:cxn>
                <a:cxn ang="0">
                  <a:pos x="502" y="88"/>
                </a:cxn>
                <a:cxn ang="0">
                  <a:pos x="580" y="82"/>
                </a:cxn>
                <a:cxn ang="0">
                  <a:pos x="572" y="196"/>
                </a:cxn>
                <a:cxn ang="0">
                  <a:pos x="500" y="176"/>
                </a:cxn>
                <a:cxn ang="0">
                  <a:pos x="322" y="74"/>
                </a:cxn>
                <a:cxn ang="0">
                  <a:pos x="386" y="176"/>
                </a:cxn>
                <a:cxn ang="0">
                  <a:pos x="322" y="198"/>
                </a:cxn>
                <a:cxn ang="0">
                  <a:pos x="100" y="96"/>
                </a:cxn>
                <a:cxn ang="0">
                  <a:pos x="172" y="76"/>
                </a:cxn>
                <a:cxn ang="0">
                  <a:pos x="178" y="192"/>
                </a:cxn>
                <a:cxn ang="0">
                  <a:pos x="102" y="186"/>
                </a:cxn>
                <a:cxn ang="0">
                  <a:pos x="172" y="1402"/>
                </a:cxn>
                <a:cxn ang="0">
                  <a:pos x="100" y="1382"/>
                </a:cxn>
                <a:cxn ang="0">
                  <a:pos x="164" y="1280"/>
                </a:cxn>
                <a:cxn ang="0">
                  <a:pos x="386" y="1382"/>
                </a:cxn>
                <a:cxn ang="0">
                  <a:pos x="322" y="1404"/>
                </a:cxn>
                <a:cxn ang="0">
                  <a:pos x="302" y="1292"/>
                </a:cxn>
                <a:cxn ang="0">
                  <a:pos x="378" y="1286"/>
                </a:cxn>
                <a:cxn ang="0">
                  <a:pos x="580" y="1396"/>
                </a:cxn>
                <a:cxn ang="0">
                  <a:pos x="502" y="1390"/>
                </a:cxn>
                <a:cxn ang="0">
                  <a:pos x="522" y="1280"/>
                </a:cxn>
                <a:cxn ang="0">
                  <a:pos x="586" y="1382"/>
                </a:cxn>
                <a:cxn ang="0">
                  <a:pos x="724" y="1404"/>
                </a:cxn>
                <a:cxn ang="0">
                  <a:pos x="702" y="1302"/>
                </a:cxn>
                <a:cxn ang="0">
                  <a:pos x="772" y="1282"/>
                </a:cxn>
                <a:cxn ang="0">
                  <a:pos x="984" y="1390"/>
                </a:cxn>
                <a:cxn ang="0">
                  <a:pos x="908" y="1396"/>
                </a:cxn>
                <a:cxn ang="0">
                  <a:pos x="916" y="1282"/>
                </a:cxn>
                <a:cxn ang="0">
                  <a:pos x="986" y="1302"/>
                </a:cxn>
                <a:cxn ang="0">
                  <a:pos x="1166" y="1404"/>
                </a:cxn>
                <a:cxn ang="0">
                  <a:pos x="1102" y="1302"/>
                </a:cxn>
                <a:cxn ang="0">
                  <a:pos x="1166" y="1280"/>
                </a:cxn>
                <a:cxn ang="0">
                  <a:pos x="1388" y="1382"/>
                </a:cxn>
                <a:cxn ang="0">
                  <a:pos x="1316" y="1402"/>
                </a:cxn>
                <a:cxn ang="0">
                  <a:pos x="1310" y="1286"/>
                </a:cxn>
                <a:cxn ang="0">
                  <a:pos x="1386" y="1292"/>
                </a:cxn>
                <a:cxn ang="0">
                  <a:pos x="1574" y="1402"/>
                </a:cxn>
                <a:cxn ang="0">
                  <a:pos x="1504" y="1382"/>
                </a:cxn>
                <a:cxn ang="0">
                  <a:pos x="1566" y="1280"/>
                </a:cxn>
                <a:cxn ang="0">
                  <a:pos x="1600" y="1246"/>
                </a:cxn>
                <a:cxn ang="0">
                  <a:pos x="84" y="1268"/>
                </a:cxn>
                <a:cxn ang="0">
                  <a:pos x="74" y="234"/>
                </a:cxn>
                <a:cxn ang="0">
                  <a:pos x="84" y="224"/>
                </a:cxn>
                <a:cxn ang="0">
                  <a:pos x="1600" y="234"/>
                </a:cxn>
              </a:cxnLst>
              <a:rect l="0" t="0" r="r" b="b"/>
              <a:pathLst>
                <a:path w="1674" h="1492">
                  <a:moveTo>
                    <a:pt x="0" y="0"/>
                  </a:moveTo>
                  <a:lnTo>
                    <a:pt x="0" y="1492"/>
                  </a:lnTo>
                  <a:lnTo>
                    <a:pt x="1674" y="1492"/>
                  </a:lnTo>
                  <a:lnTo>
                    <a:pt x="1674" y="0"/>
                  </a:lnTo>
                  <a:lnTo>
                    <a:pt x="0" y="0"/>
                  </a:lnTo>
                  <a:close/>
                  <a:moveTo>
                    <a:pt x="1504" y="96"/>
                  </a:moveTo>
                  <a:lnTo>
                    <a:pt x="1504" y="96"/>
                  </a:lnTo>
                  <a:lnTo>
                    <a:pt x="1506" y="88"/>
                  </a:lnTo>
                  <a:lnTo>
                    <a:pt x="1510" y="82"/>
                  </a:lnTo>
                  <a:lnTo>
                    <a:pt x="1516" y="76"/>
                  </a:lnTo>
                  <a:lnTo>
                    <a:pt x="1526" y="74"/>
                  </a:lnTo>
                  <a:lnTo>
                    <a:pt x="1566" y="74"/>
                  </a:lnTo>
                  <a:lnTo>
                    <a:pt x="1566" y="74"/>
                  </a:lnTo>
                  <a:lnTo>
                    <a:pt x="1574" y="76"/>
                  </a:lnTo>
                  <a:lnTo>
                    <a:pt x="1582" y="82"/>
                  </a:lnTo>
                  <a:lnTo>
                    <a:pt x="1586" y="88"/>
                  </a:lnTo>
                  <a:lnTo>
                    <a:pt x="1588" y="96"/>
                  </a:lnTo>
                  <a:lnTo>
                    <a:pt x="1588" y="176"/>
                  </a:lnTo>
                  <a:lnTo>
                    <a:pt x="1588" y="176"/>
                  </a:lnTo>
                  <a:lnTo>
                    <a:pt x="1586" y="186"/>
                  </a:lnTo>
                  <a:lnTo>
                    <a:pt x="1582" y="192"/>
                  </a:lnTo>
                  <a:lnTo>
                    <a:pt x="1574" y="196"/>
                  </a:lnTo>
                  <a:lnTo>
                    <a:pt x="1566" y="198"/>
                  </a:lnTo>
                  <a:lnTo>
                    <a:pt x="1526" y="198"/>
                  </a:lnTo>
                  <a:lnTo>
                    <a:pt x="1526" y="198"/>
                  </a:lnTo>
                  <a:lnTo>
                    <a:pt x="1516" y="196"/>
                  </a:lnTo>
                  <a:lnTo>
                    <a:pt x="1510" y="192"/>
                  </a:lnTo>
                  <a:lnTo>
                    <a:pt x="1506" y="186"/>
                  </a:lnTo>
                  <a:lnTo>
                    <a:pt x="1504" y="176"/>
                  </a:lnTo>
                  <a:lnTo>
                    <a:pt x="1504" y="96"/>
                  </a:lnTo>
                  <a:close/>
                  <a:moveTo>
                    <a:pt x="1302" y="96"/>
                  </a:moveTo>
                  <a:lnTo>
                    <a:pt x="1302" y="96"/>
                  </a:lnTo>
                  <a:lnTo>
                    <a:pt x="1304" y="88"/>
                  </a:lnTo>
                  <a:lnTo>
                    <a:pt x="1310" y="82"/>
                  </a:lnTo>
                  <a:lnTo>
                    <a:pt x="1316" y="76"/>
                  </a:lnTo>
                  <a:lnTo>
                    <a:pt x="1324" y="74"/>
                  </a:lnTo>
                  <a:lnTo>
                    <a:pt x="1366" y="74"/>
                  </a:lnTo>
                  <a:lnTo>
                    <a:pt x="1366" y="74"/>
                  </a:lnTo>
                  <a:lnTo>
                    <a:pt x="1374" y="76"/>
                  </a:lnTo>
                  <a:lnTo>
                    <a:pt x="1382" y="82"/>
                  </a:lnTo>
                  <a:lnTo>
                    <a:pt x="1386" y="88"/>
                  </a:lnTo>
                  <a:lnTo>
                    <a:pt x="1388" y="96"/>
                  </a:lnTo>
                  <a:lnTo>
                    <a:pt x="1388" y="176"/>
                  </a:lnTo>
                  <a:lnTo>
                    <a:pt x="1388" y="176"/>
                  </a:lnTo>
                  <a:lnTo>
                    <a:pt x="1386" y="186"/>
                  </a:lnTo>
                  <a:lnTo>
                    <a:pt x="1382" y="192"/>
                  </a:lnTo>
                  <a:lnTo>
                    <a:pt x="1374" y="196"/>
                  </a:lnTo>
                  <a:lnTo>
                    <a:pt x="1366" y="198"/>
                  </a:lnTo>
                  <a:lnTo>
                    <a:pt x="1324" y="198"/>
                  </a:lnTo>
                  <a:lnTo>
                    <a:pt x="1324" y="198"/>
                  </a:lnTo>
                  <a:lnTo>
                    <a:pt x="1316" y="196"/>
                  </a:lnTo>
                  <a:lnTo>
                    <a:pt x="1310" y="192"/>
                  </a:lnTo>
                  <a:lnTo>
                    <a:pt x="1304" y="186"/>
                  </a:lnTo>
                  <a:lnTo>
                    <a:pt x="1302" y="176"/>
                  </a:lnTo>
                  <a:lnTo>
                    <a:pt x="1302" y="96"/>
                  </a:lnTo>
                  <a:close/>
                  <a:moveTo>
                    <a:pt x="1102" y="96"/>
                  </a:moveTo>
                  <a:lnTo>
                    <a:pt x="1102" y="96"/>
                  </a:lnTo>
                  <a:lnTo>
                    <a:pt x="1104" y="88"/>
                  </a:lnTo>
                  <a:lnTo>
                    <a:pt x="1108" y="82"/>
                  </a:lnTo>
                  <a:lnTo>
                    <a:pt x="1116" y="76"/>
                  </a:lnTo>
                  <a:lnTo>
                    <a:pt x="1124" y="74"/>
                  </a:lnTo>
                  <a:lnTo>
                    <a:pt x="1166" y="74"/>
                  </a:lnTo>
                  <a:lnTo>
                    <a:pt x="1166" y="74"/>
                  </a:lnTo>
                  <a:lnTo>
                    <a:pt x="1174" y="76"/>
                  </a:lnTo>
                  <a:lnTo>
                    <a:pt x="1180" y="82"/>
                  </a:lnTo>
                  <a:lnTo>
                    <a:pt x="1186" y="88"/>
                  </a:lnTo>
                  <a:lnTo>
                    <a:pt x="1188" y="96"/>
                  </a:lnTo>
                  <a:lnTo>
                    <a:pt x="1188" y="176"/>
                  </a:lnTo>
                  <a:lnTo>
                    <a:pt x="1188" y="176"/>
                  </a:lnTo>
                  <a:lnTo>
                    <a:pt x="1186" y="186"/>
                  </a:lnTo>
                  <a:lnTo>
                    <a:pt x="1180" y="192"/>
                  </a:lnTo>
                  <a:lnTo>
                    <a:pt x="1174" y="196"/>
                  </a:lnTo>
                  <a:lnTo>
                    <a:pt x="1166" y="198"/>
                  </a:lnTo>
                  <a:lnTo>
                    <a:pt x="1124" y="198"/>
                  </a:lnTo>
                  <a:lnTo>
                    <a:pt x="1124" y="198"/>
                  </a:lnTo>
                  <a:lnTo>
                    <a:pt x="1116" y="196"/>
                  </a:lnTo>
                  <a:lnTo>
                    <a:pt x="1108" y="192"/>
                  </a:lnTo>
                  <a:lnTo>
                    <a:pt x="1104" y="186"/>
                  </a:lnTo>
                  <a:lnTo>
                    <a:pt x="1102" y="176"/>
                  </a:lnTo>
                  <a:lnTo>
                    <a:pt x="1102" y="96"/>
                  </a:lnTo>
                  <a:close/>
                  <a:moveTo>
                    <a:pt x="902" y="96"/>
                  </a:moveTo>
                  <a:lnTo>
                    <a:pt x="902" y="96"/>
                  </a:lnTo>
                  <a:lnTo>
                    <a:pt x="904" y="88"/>
                  </a:lnTo>
                  <a:lnTo>
                    <a:pt x="908" y="82"/>
                  </a:lnTo>
                  <a:lnTo>
                    <a:pt x="916" y="76"/>
                  </a:lnTo>
                  <a:lnTo>
                    <a:pt x="924" y="74"/>
                  </a:lnTo>
                  <a:lnTo>
                    <a:pt x="966" y="74"/>
                  </a:lnTo>
                  <a:lnTo>
                    <a:pt x="966" y="74"/>
                  </a:lnTo>
                  <a:lnTo>
                    <a:pt x="974" y="76"/>
                  </a:lnTo>
                  <a:lnTo>
                    <a:pt x="980" y="82"/>
                  </a:lnTo>
                  <a:lnTo>
                    <a:pt x="984" y="88"/>
                  </a:lnTo>
                  <a:lnTo>
                    <a:pt x="986" y="96"/>
                  </a:lnTo>
                  <a:lnTo>
                    <a:pt x="986" y="176"/>
                  </a:lnTo>
                  <a:lnTo>
                    <a:pt x="986" y="176"/>
                  </a:lnTo>
                  <a:lnTo>
                    <a:pt x="984" y="186"/>
                  </a:lnTo>
                  <a:lnTo>
                    <a:pt x="980" y="192"/>
                  </a:lnTo>
                  <a:lnTo>
                    <a:pt x="974" y="196"/>
                  </a:lnTo>
                  <a:lnTo>
                    <a:pt x="966" y="198"/>
                  </a:lnTo>
                  <a:lnTo>
                    <a:pt x="924" y="198"/>
                  </a:lnTo>
                  <a:lnTo>
                    <a:pt x="924" y="198"/>
                  </a:lnTo>
                  <a:lnTo>
                    <a:pt x="916" y="196"/>
                  </a:lnTo>
                  <a:lnTo>
                    <a:pt x="908" y="192"/>
                  </a:lnTo>
                  <a:lnTo>
                    <a:pt x="904" y="186"/>
                  </a:lnTo>
                  <a:lnTo>
                    <a:pt x="902" y="176"/>
                  </a:lnTo>
                  <a:lnTo>
                    <a:pt x="902" y="96"/>
                  </a:lnTo>
                  <a:close/>
                  <a:moveTo>
                    <a:pt x="702" y="96"/>
                  </a:moveTo>
                  <a:lnTo>
                    <a:pt x="702" y="96"/>
                  </a:lnTo>
                  <a:lnTo>
                    <a:pt x="704" y="88"/>
                  </a:lnTo>
                  <a:lnTo>
                    <a:pt x="708" y="82"/>
                  </a:lnTo>
                  <a:lnTo>
                    <a:pt x="714" y="76"/>
                  </a:lnTo>
                  <a:lnTo>
                    <a:pt x="724" y="74"/>
                  </a:lnTo>
                  <a:lnTo>
                    <a:pt x="764" y="74"/>
                  </a:lnTo>
                  <a:lnTo>
                    <a:pt x="764" y="74"/>
                  </a:lnTo>
                  <a:lnTo>
                    <a:pt x="772" y="76"/>
                  </a:lnTo>
                  <a:lnTo>
                    <a:pt x="780" y="82"/>
                  </a:lnTo>
                  <a:lnTo>
                    <a:pt x="784" y="88"/>
                  </a:lnTo>
                  <a:lnTo>
                    <a:pt x="786" y="96"/>
                  </a:lnTo>
                  <a:lnTo>
                    <a:pt x="786" y="176"/>
                  </a:lnTo>
                  <a:lnTo>
                    <a:pt x="786" y="176"/>
                  </a:lnTo>
                  <a:lnTo>
                    <a:pt x="784" y="186"/>
                  </a:lnTo>
                  <a:lnTo>
                    <a:pt x="780" y="192"/>
                  </a:lnTo>
                  <a:lnTo>
                    <a:pt x="772" y="196"/>
                  </a:lnTo>
                  <a:lnTo>
                    <a:pt x="764" y="198"/>
                  </a:lnTo>
                  <a:lnTo>
                    <a:pt x="724" y="198"/>
                  </a:lnTo>
                  <a:lnTo>
                    <a:pt x="724" y="198"/>
                  </a:lnTo>
                  <a:lnTo>
                    <a:pt x="714" y="196"/>
                  </a:lnTo>
                  <a:lnTo>
                    <a:pt x="708" y="192"/>
                  </a:lnTo>
                  <a:lnTo>
                    <a:pt x="704" y="186"/>
                  </a:lnTo>
                  <a:lnTo>
                    <a:pt x="702" y="176"/>
                  </a:lnTo>
                  <a:lnTo>
                    <a:pt x="702" y="96"/>
                  </a:lnTo>
                  <a:close/>
                  <a:moveTo>
                    <a:pt x="500" y="96"/>
                  </a:moveTo>
                  <a:lnTo>
                    <a:pt x="500" y="96"/>
                  </a:lnTo>
                  <a:lnTo>
                    <a:pt x="502" y="88"/>
                  </a:lnTo>
                  <a:lnTo>
                    <a:pt x="508" y="82"/>
                  </a:lnTo>
                  <a:lnTo>
                    <a:pt x="514" y="76"/>
                  </a:lnTo>
                  <a:lnTo>
                    <a:pt x="522" y="74"/>
                  </a:lnTo>
                  <a:lnTo>
                    <a:pt x="564" y="74"/>
                  </a:lnTo>
                  <a:lnTo>
                    <a:pt x="564" y="74"/>
                  </a:lnTo>
                  <a:lnTo>
                    <a:pt x="572" y="76"/>
                  </a:lnTo>
                  <a:lnTo>
                    <a:pt x="580" y="82"/>
                  </a:lnTo>
                  <a:lnTo>
                    <a:pt x="584" y="88"/>
                  </a:lnTo>
                  <a:lnTo>
                    <a:pt x="586" y="96"/>
                  </a:lnTo>
                  <a:lnTo>
                    <a:pt x="586" y="176"/>
                  </a:lnTo>
                  <a:lnTo>
                    <a:pt x="586" y="176"/>
                  </a:lnTo>
                  <a:lnTo>
                    <a:pt x="584" y="186"/>
                  </a:lnTo>
                  <a:lnTo>
                    <a:pt x="580" y="192"/>
                  </a:lnTo>
                  <a:lnTo>
                    <a:pt x="572" y="196"/>
                  </a:lnTo>
                  <a:lnTo>
                    <a:pt x="564" y="198"/>
                  </a:lnTo>
                  <a:lnTo>
                    <a:pt x="522" y="198"/>
                  </a:lnTo>
                  <a:lnTo>
                    <a:pt x="522" y="198"/>
                  </a:lnTo>
                  <a:lnTo>
                    <a:pt x="514" y="196"/>
                  </a:lnTo>
                  <a:lnTo>
                    <a:pt x="508" y="192"/>
                  </a:lnTo>
                  <a:lnTo>
                    <a:pt x="502" y="186"/>
                  </a:lnTo>
                  <a:lnTo>
                    <a:pt x="500" y="176"/>
                  </a:lnTo>
                  <a:lnTo>
                    <a:pt x="500" y="96"/>
                  </a:lnTo>
                  <a:close/>
                  <a:moveTo>
                    <a:pt x="300" y="96"/>
                  </a:moveTo>
                  <a:lnTo>
                    <a:pt x="300" y="96"/>
                  </a:lnTo>
                  <a:lnTo>
                    <a:pt x="302" y="88"/>
                  </a:lnTo>
                  <a:lnTo>
                    <a:pt x="306" y="82"/>
                  </a:lnTo>
                  <a:lnTo>
                    <a:pt x="314" y="76"/>
                  </a:lnTo>
                  <a:lnTo>
                    <a:pt x="322" y="74"/>
                  </a:lnTo>
                  <a:lnTo>
                    <a:pt x="364" y="74"/>
                  </a:lnTo>
                  <a:lnTo>
                    <a:pt x="364" y="74"/>
                  </a:lnTo>
                  <a:lnTo>
                    <a:pt x="372" y="76"/>
                  </a:lnTo>
                  <a:lnTo>
                    <a:pt x="378" y="82"/>
                  </a:lnTo>
                  <a:lnTo>
                    <a:pt x="384" y="88"/>
                  </a:lnTo>
                  <a:lnTo>
                    <a:pt x="386" y="96"/>
                  </a:lnTo>
                  <a:lnTo>
                    <a:pt x="386" y="176"/>
                  </a:lnTo>
                  <a:lnTo>
                    <a:pt x="386" y="176"/>
                  </a:lnTo>
                  <a:lnTo>
                    <a:pt x="384" y="186"/>
                  </a:lnTo>
                  <a:lnTo>
                    <a:pt x="378" y="192"/>
                  </a:lnTo>
                  <a:lnTo>
                    <a:pt x="372" y="196"/>
                  </a:lnTo>
                  <a:lnTo>
                    <a:pt x="364" y="198"/>
                  </a:lnTo>
                  <a:lnTo>
                    <a:pt x="322" y="198"/>
                  </a:lnTo>
                  <a:lnTo>
                    <a:pt x="322" y="198"/>
                  </a:lnTo>
                  <a:lnTo>
                    <a:pt x="314" y="196"/>
                  </a:lnTo>
                  <a:lnTo>
                    <a:pt x="306" y="192"/>
                  </a:lnTo>
                  <a:lnTo>
                    <a:pt x="302" y="186"/>
                  </a:lnTo>
                  <a:lnTo>
                    <a:pt x="300" y="176"/>
                  </a:lnTo>
                  <a:lnTo>
                    <a:pt x="300" y="96"/>
                  </a:lnTo>
                  <a:close/>
                  <a:moveTo>
                    <a:pt x="100" y="96"/>
                  </a:moveTo>
                  <a:lnTo>
                    <a:pt x="100" y="96"/>
                  </a:lnTo>
                  <a:lnTo>
                    <a:pt x="102" y="88"/>
                  </a:lnTo>
                  <a:lnTo>
                    <a:pt x="106" y="82"/>
                  </a:lnTo>
                  <a:lnTo>
                    <a:pt x="114" y="76"/>
                  </a:lnTo>
                  <a:lnTo>
                    <a:pt x="122" y="74"/>
                  </a:lnTo>
                  <a:lnTo>
                    <a:pt x="164" y="74"/>
                  </a:lnTo>
                  <a:lnTo>
                    <a:pt x="164" y="74"/>
                  </a:lnTo>
                  <a:lnTo>
                    <a:pt x="172" y="76"/>
                  </a:lnTo>
                  <a:lnTo>
                    <a:pt x="178" y="82"/>
                  </a:lnTo>
                  <a:lnTo>
                    <a:pt x="182" y="88"/>
                  </a:lnTo>
                  <a:lnTo>
                    <a:pt x="184" y="96"/>
                  </a:lnTo>
                  <a:lnTo>
                    <a:pt x="184" y="176"/>
                  </a:lnTo>
                  <a:lnTo>
                    <a:pt x="184" y="176"/>
                  </a:lnTo>
                  <a:lnTo>
                    <a:pt x="182" y="186"/>
                  </a:lnTo>
                  <a:lnTo>
                    <a:pt x="178" y="192"/>
                  </a:lnTo>
                  <a:lnTo>
                    <a:pt x="172" y="196"/>
                  </a:lnTo>
                  <a:lnTo>
                    <a:pt x="164" y="198"/>
                  </a:lnTo>
                  <a:lnTo>
                    <a:pt x="122" y="198"/>
                  </a:lnTo>
                  <a:lnTo>
                    <a:pt x="122" y="198"/>
                  </a:lnTo>
                  <a:lnTo>
                    <a:pt x="114" y="196"/>
                  </a:lnTo>
                  <a:lnTo>
                    <a:pt x="106" y="192"/>
                  </a:lnTo>
                  <a:lnTo>
                    <a:pt x="102" y="186"/>
                  </a:lnTo>
                  <a:lnTo>
                    <a:pt x="100" y="176"/>
                  </a:lnTo>
                  <a:lnTo>
                    <a:pt x="100" y="96"/>
                  </a:lnTo>
                  <a:close/>
                  <a:moveTo>
                    <a:pt x="184" y="1382"/>
                  </a:moveTo>
                  <a:lnTo>
                    <a:pt x="184" y="1382"/>
                  </a:lnTo>
                  <a:lnTo>
                    <a:pt x="182" y="1390"/>
                  </a:lnTo>
                  <a:lnTo>
                    <a:pt x="178" y="1396"/>
                  </a:lnTo>
                  <a:lnTo>
                    <a:pt x="172" y="1402"/>
                  </a:lnTo>
                  <a:lnTo>
                    <a:pt x="164" y="1404"/>
                  </a:lnTo>
                  <a:lnTo>
                    <a:pt x="122" y="1404"/>
                  </a:lnTo>
                  <a:lnTo>
                    <a:pt x="122" y="1404"/>
                  </a:lnTo>
                  <a:lnTo>
                    <a:pt x="114" y="1402"/>
                  </a:lnTo>
                  <a:lnTo>
                    <a:pt x="106" y="1396"/>
                  </a:lnTo>
                  <a:lnTo>
                    <a:pt x="102" y="1390"/>
                  </a:lnTo>
                  <a:lnTo>
                    <a:pt x="100" y="1382"/>
                  </a:lnTo>
                  <a:lnTo>
                    <a:pt x="100" y="1302"/>
                  </a:lnTo>
                  <a:lnTo>
                    <a:pt x="100" y="1302"/>
                  </a:lnTo>
                  <a:lnTo>
                    <a:pt x="102" y="1292"/>
                  </a:lnTo>
                  <a:lnTo>
                    <a:pt x="106" y="1286"/>
                  </a:lnTo>
                  <a:lnTo>
                    <a:pt x="114" y="1282"/>
                  </a:lnTo>
                  <a:lnTo>
                    <a:pt x="122" y="1280"/>
                  </a:lnTo>
                  <a:lnTo>
                    <a:pt x="164" y="1280"/>
                  </a:lnTo>
                  <a:lnTo>
                    <a:pt x="164" y="1280"/>
                  </a:lnTo>
                  <a:lnTo>
                    <a:pt x="172" y="1282"/>
                  </a:lnTo>
                  <a:lnTo>
                    <a:pt x="178" y="1286"/>
                  </a:lnTo>
                  <a:lnTo>
                    <a:pt x="182" y="1292"/>
                  </a:lnTo>
                  <a:lnTo>
                    <a:pt x="184" y="1302"/>
                  </a:lnTo>
                  <a:lnTo>
                    <a:pt x="184" y="1382"/>
                  </a:lnTo>
                  <a:close/>
                  <a:moveTo>
                    <a:pt x="386" y="1382"/>
                  </a:moveTo>
                  <a:lnTo>
                    <a:pt x="386" y="1382"/>
                  </a:lnTo>
                  <a:lnTo>
                    <a:pt x="384" y="1390"/>
                  </a:lnTo>
                  <a:lnTo>
                    <a:pt x="378" y="1396"/>
                  </a:lnTo>
                  <a:lnTo>
                    <a:pt x="372" y="1402"/>
                  </a:lnTo>
                  <a:lnTo>
                    <a:pt x="364" y="1404"/>
                  </a:lnTo>
                  <a:lnTo>
                    <a:pt x="322" y="1404"/>
                  </a:lnTo>
                  <a:lnTo>
                    <a:pt x="322" y="1404"/>
                  </a:lnTo>
                  <a:lnTo>
                    <a:pt x="314" y="1402"/>
                  </a:lnTo>
                  <a:lnTo>
                    <a:pt x="306" y="1396"/>
                  </a:lnTo>
                  <a:lnTo>
                    <a:pt x="302" y="1390"/>
                  </a:lnTo>
                  <a:lnTo>
                    <a:pt x="300" y="1382"/>
                  </a:lnTo>
                  <a:lnTo>
                    <a:pt x="300" y="1302"/>
                  </a:lnTo>
                  <a:lnTo>
                    <a:pt x="300" y="1302"/>
                  </a:lnTo>
                  <a:lnTo>
                    <a:pt x="302" y="1292"/>
                  </a:lnTo>
                  <a:lnTo>
                    <a:pt x="306" y="1286"/>
                  </a:lnTo>
                  <a:lnTo>
                    <a:pt x="314" y="1282"/>
                  </a:lnTo>
                  <a:lnTo>
                    <a:pt x="322" y="1280"/>
                  </a:lnTo>
                  <a:lnTo>
                    <a:pt x="364" y="1280"/>
                  </a:lnTo>
                  <a:lnTo>
                    <a:pt x="364" y="1280"/>
                  </a:lnTo>
                  <a:lnTo>
                    <a:pt x="372" y="1282"/>
                  </a:lnTo>
                  <a:lnTo>
                    <a:pt x="378" y="1286"/>
                  </a:lnTo>
                  <a:lnTo>
                    <a:pt x="384" y="1292"/>
                  </a:lnTo>
                  <a:lnTo>
                    <a:pt x="386" y="1302"/>
                  </a:lnTo>
                  <a:lnTo>
                    <a:pt x="386" y="1382"/>
                  </a:lnTo>
                  <a:close/>
                  <a:moveTo>
                    <a:pt x="586" y="1382"/>
                  </a:moveTo>
                  <a:lnTo>
                    <a:pt x="586" y="1382"/>
                  </a:lnTo>
                  <a:lnTo>
                    <a:pt x="584" y="1390"/>
                  </a:lnTo>
                  <a:lnTo>
                    <a:pt x="580" y="1396"/>
                  </a:lnTo>
                  <a:lnTo>
                    <a:pt x="572" y="1402"/>
                  </a:lnTo>
                  <a:lnTo>
                    <a:pt x="564" y="1404"/>
                  </a:lnTo>
                  <a:lnTo>
                    <a:pt x="522" y="1404"/>
                  </a:lnTo>
                  <a:lnTo>
                    <a:pt x="522" y="1404"/>
                  </a:lnTo>
                  <a:lnTo>
                    <a:pt x="514" y="1402"/>
                  </a:lnTo>
                  <a:lnTo>
                    <a:pt x="508" y="1396"/>
                  </a:lnTo>
                  <a:lnTo>
                    <a:pt x="502" y="1390"/>
                  </a:lnTo>
                  <a:lnTo>
                    <a:pt x="500" y="1382"/>
                  </a:lnTo>
                  <a:lnTo>
                    <a:pt x="500" y="1302"/>
                  </a:lnTo>
                  <a:lnTo>
                    <a:pt x="500" y="1302"/>
                  </a:lnTo>
                  <a:lnTo>
                    <a:pt x="502" y="1292"/>
                  </a:lnTo>
                  <a:lnTo>
                    <a:pt x="508" y="1286"/>
                  </a:lnTo>
                  <a:lnTo>
                    <a:pt x="514" y="1282"/>
                  </a:lnTo>
                  <a:lnTo>
                    <a:pt x="522" y="1280"/>
                  </a:lnTo>
                  <a:lnTo>
                    <a:pt x="564" y="1280"/>
                  </a:lnTo>
                  <a:lnTo>
                    <a:pt x="564" y="1280"/>
                  </a:lnTo>
                  <a:lnTo>
                    <a:pt x="572" y="1282"/>
                  </a:lnTo>
                  <a:lnTo>
                    <a:pt x="580" y="1286"/>
                  </a:lnTo>
                  <a:lnTo>
                    <a:pt x="584" y="1292"/>
                  </a:lnTo>
                  <a:lnTo>
                    <a:pt x="586" y="1302"/>
                  </a:lnTo>
                  <a:lnTo>
                    <a:pt x="586" y="1382"/>
                  </a:lnTo>
                  <a:close/>
                  <a:moveTo>
                    <a:pt x="786" y="1382"/>
                  </a:moveTo>
                  <a:lnTo>
                    <a:pt x="786" y="1382"/>
                  </a:lnTo>
                  <a:lnTo>
                    <a:pt x="784" y="1390"/>
                  </a:lnTo>
                  <a:lnTo>
                    <a:pt x="780" y="1396"/>
                  </a:lnTo>
                  <a:lnTo>
                    <a:pt x="772" y="1402"/>
                  </a:lnTo>
                  <a:lnTo>
                    <a:pt x="764" y="1404"/>
                  </a:lnTo>
                  <a:lnTo>
                    <a:pt x="724" y="1404"/>
                  </a:lnTo>
                  <a:lnTo>
                    <a:pt x="724" y="1404"/>
                  </a:lnTo>
                  <a:lnTo>
                    <a:pt x="714" y="1402"/>
                  </a:lnTo>
                  <a:lnTo>
                    <a:pt x="708" y="1396"/>
                  </a:lnTo>
                  <a:lnTo>
                    <a:pt x="704" y="1390"/>
                  </a:lnTo>
                  <a:lnTo>
                    <a:pt x="702" y="1382"/>
                  </a:lnTo>
                  <a:lnTo>
                    <a:pt x="702" y="1302"/>
                  </a:lnTo>
                  <a:lnTo>
                    <a:pt x="702" y="1302"/>
                  </a:lnTo>
                  <a:lnTo>
                    <a:pt x="704" y="1292"/>
                  </a:lnTo>
                  <a:lnTo>
                    <a:pt x="708" y="1286"/>
                  </a:lnTo>
                  <a:lnTo>
                    <a:pt x="714" y="1282"/>
                  </a:lnTo>
                  <a:lnTo>
                    <a:pt x="724" y="1280"/>
                  </a:lnTo>
                  <a:lnTo>
                    <a:pt x="764" y="1280"/>
                  </a:lnTo>
                  <a:lnTo>
                    <a:pt x="764" y="1280"/>
                  </a:lnTo>
                  <a:lnTo>
                    <a:pt x="772" y="1282"/>
                  </a:lnTo>
                  <a:lnTo>
                    <a:pt x="780" y="1286"/>
                  </a:lnTo>
                  <a:lnTo>
                    <a:pt x="784" y="1292"/>
                  </a:lnTo>
                  <a:lnTo>
                    <a:pt x="786" y="1302"/>
                  </a:lnTo>
                  <a:lnTo>
                    <a:pt x="786" y="1382"/>
                  </a:lnTo>
                  <a:close/>
                  <a:moveTo>
                    <a:pt x="986" y="1382"/>
                  </a:moveTo>
                  <a:lnTo>
                    <a:pt x="986" y="1382"/>
                  </a:lnTo>
                  <a:lnTo>
                    <a:pt x="984" y="1390"/>
                  </a:lnTo>
                  <a:lnTo>
                    <a:pt x="980" y="1396"/>
                  </a:lnTo>
                  <a:lnTo>
                    <a:pt x="974" y="1402"/>
                  </a:lnTo>
                  <a:lnTo>
                    <a:pt x="966" y="1404"/>
                  </a:lnTo>
                  <a:lnTo>
                    <a:pt x="924" y="1404"/>
                  </a:lnTo>
                  <a:lnTo>
                    <a:pt x="924" y="1404"/>
                  </a:lnTo>
                  <a:lnTo>
                    <a:pt x="916" y="1402"/>
                  </a:lnTo>
                  <a:lnTo>
                    <a:pt x="908" y="1396"/>
                  </a:lnTo>
                  <a:lnTo>
                    <a:pt x="904" y="1390"/>
                  </a:lnTo>
                  <a:lnTo>
                    <a:pt x="902" y="1382"/>
                  </a:lnTo>
                  <a:lnTo>
                    <a:pt x="902" y="1302"/>
                  </a:lnTo>
                  <a:lnTo>
                    <a:pt x="902" y="1302"/>
                  </a:lnTo>
                  <a:lnTo>
                    <a:pt x="904" y="1292"/>
                  </a:lnTo>
                  <a:lnTo>
                    <a:pt x="908" y="1286"/>
                  </a:lnTo>
                  <a:lnTo>
                    <a:pt x="916" y="1282"/>
                  </a:lnTo>
                  <a:lnTo>
                    <a:pt x="924" y="1280"/>
                  </a:lnTo>
                  <a:lnTo>
                    <a:pt x="966" y="1280"/>
                  </a:lnTo>
                  <a:lnTo>
                    <a:pt x="966" y="1280"/>
                  </a:lnTo>
                  <a:lnTo>
                    <a:pt x="974" y="1282"/>
                  </a:lnTo>
                  <a:lnTo>
                    <a:pt x="980" y="1286"/>
                  </a:lnTo>
                  <a:lnTo>
                    <a:pt x="984" y="1292"/>
                  </a:lnTo>
                  <a:lnTo>
                    <a:pt x="986" y="1302"/>
                  </a:lnTo>
                  <a:lnTo>
                    <a:pt x="986" y="1382"/>
                  </a:lnTo>
                  <a:close/>
                  <a:moveTo>
                    <a:pt x="1188" y="1382"/>
                  </a:moveTo>
                  <a:lnTo>
                    <a:pt x="1188" y="1382"/>
                  </a:lnTo>
                  <a:lnTo>
                    <a:pt x="1186" y="1390"/>
                  </a:lnTo>
                  <a:lnTo>
                    <a:pt x="1180" y="1396"/>
                  </a:lnTo>
                  <a:lnTo>
                    <a:pt x="1174" y="1402"/>
                  </a:lnTo>
                  <a:lnTo>
                    <a:pt x="1166" y="1404"/>
                  </a:lnTo>
                  <a:lnTo>
                    <a:pt x="1124" y="1404"/>
                  </a:lnTo>
                  <a:lnTo>
                    <a:pt x="1124" y="1404"/>
                  </a:lnTo>
                  <a:lnTo>
                    <a:pt x="1116" y="1402"/>
                  </a:lnTo>
                  <a:lnTo>
                    <a:pt x="1108" y="1396"/>
                  </a:lnTo>
                  <a:lnTo>
                    <a:pt x="1104" y="1390"/>
                  </a:lnTo>
                  <a:lnTo>
                    <a:pt x="1102" y="1382"/>
                  </a:lnTo>
                  <a:lnTo>
                    <a:pt x="1102" y="1302"/>
                  </a:lnTo>
                  <a:lnTo>
                    <a:pt x="1102" y="1302"/>
                  </a:lnTo>
                  <a:lnTo>
                    <a:pt x="1104" y="1292"/>
                  </a:lnTo>
                  <a:lnTo>
                    <a:pt x="1108" y="1286"/>
                  </a:lnTo>
                  <a:lnTo>
                    <a:pt x="1116" y="1282"/>
                  </a:lnTo>
                  <a:lnTo>
                    <a:pt x="1124" y="1280"/>
                  </a:lnTo>
                  <a:lnTo>
                    <a:pt x="1166" y="1280"/>
                  </a:lnTo>
                  <a:lnTo>
                    <a:pt x="1166" y="1280"/>
                  </a:lnTo>
                  <a:lnTo>
                    <a:pt x="1174" y="1282"/>
                  </a:lnTo>
                  <a:lnTo>
                    <a:pt x="1180" y="1286"/>
                  </a:lnTo>
                  <a:lnTo>
                    <a:pt x="1186" y="1292"/>
                  </a:lnTo>
                  <a:lnTo>
                    <a:pt x="1188" y="1302"/>
                  </a:lnTo>
                  <a:lnTo>
                    <a:pt x="1188" y="1382"/>
                  </a:lnTo>
                  <a:close/>
                  <a:moveTo>
                    <a:pt x="1388" y="1382"/>
                  </a:moveTo>
                  <a:lnTo>
                    <a:pt x="1388" y="1382"/>
                  </a:lnTo>
                  <a:lnTo>
                    <a:pt x="1386" y="1390"/>
                  </a:lnTo>
                  <a:lnTo>
                    <a:pt x="1382" y="1396"/>
                  </a:lnTo>
                  <a:lnTo>
                    <a:pt x="1374" y="1402"/>
                  </a:lnTo>
                  <a:lnTo>
                    <a:pt x="1366" y="1404"/>
                  </a:lnTo>
                  <a:lnTo>
                    <a:pt x="1324" y="1404"/>
                  </a:lnTo>
                  <a:lnTo>
                    <a:pt x="1324" y="1404"/>
                  </a:lnTo>
                  <a:lnTo>
                    <a:pt x="1316" y="1402"/>
                  </a:lnTo>
                  <a:lnTo>
                    <a:pt x="1310" y="1396"/>
                  </a:lnTo>
                  <a:lnTo>
                    <a:pt x="1304" y="1390"/>
                  </a:lnTo>
                  <a:lnTo>
                    <a:pt x="1302" y="1382"/>
                  </a:lnTo>
                  <a:lnTo>
                    <a:pt x="1302" y="1302"/>
                  </a:lnTo>
                  <a:lnTo>
                    <a:pt x="1302" y="1302"/>
                  </a:lnTo>
                  <a:lnTo>
                    <a:pt x="1304" y="1292"/>
                  </a:lnTo>
                  <a:lnTo>
                    <a:pt x="1310" y="1286"/>
                  </a:lnTo>
                  <a:lnTo>
                    <a:pt x="1316" y="1282"/>
                  </a:lnTo>
                  <a:lnTo>
                    <a:pt x="1324" y="1280"/>
                  </a:lnTo>
                  <a:lnTo>
                    <a:pt x="1366" y="1280"/>
                  </a:lnTo>
                  <a:lnTo>
                    <a:pt x="1366" y="1280"/>
                  </a:lnTo>
                  <a:lnTo>
                    <a:pt x="1374" y="1282"/>
                  </a:lnTo>
                  <a:lnTo>
                    <a:pt x="1382" y="1286"/>
                  </a:lnTo>
                  <a:lnTo>
                    <a:pt x="1386" y="1292"/>
                  </a:lnTo>
                  <a:lnTo>
                    <a:pt x="1388" y="1302"/>
                  </a:lnTo>
                  <a:lnTo>
                    <a:pt x="1388" y="1382"/>
                  </a:lnTo>
                  <a:close/>
                  <a:moveTo>
                    <a:pt x="1588" y="1382"/>
                  </a:moveTo>
                  <a:lnTo>
                    <a:pt x="1588" y="1382"/>
                  </a:lnTo>
                  <a:lnTo>
                    <a:pt x="1586" y="1390"/>
                  </a:lnTo>
                  <a:lnTo>
                    <a:pt x="1582" y="1396"/>
                  </a:lnTo>
                  <a:lnTo>
                    <a:pt x="1574" y="1402"/>
                  </a:lnTo>
                  <a:lnTo>
                    <a:pt x="1566" y="1404"/>
                  </a:lnTo>
                  <a:lnTo>
                    <a:pt x="1526" y="1404"/>
                  </a:lnTo>
                  <a:lnTo>
                    <a:pt x="1526" y="1404"/>
                  </a:lnTo>
                  <a:lnTo>
                    <a:pt x="1516" y="1402"/>
                  </a:lnTo>
                  <a:lnTo>
                    <a:pt x="1510" y="1396"/>
                  </a:lnTo>
                  <a:lnTo>
                    <a:pt x="1506" y="1390"/>
                  </a:lnTo>
                  <a:lnTo>
                    <a:pt x="1504" y="1382"/>
                  </a:lnTo>
                  <a:lnTo>
                    <a:pt x="1504" y="1302"/>
                  </a:lnTo>
                  <a:lnTo>
                    <a:pt x="1504" y="1302"/>
                  </a:lnTo>
                  <a:lnTo>
                    <a:pt x="1506" y="1292"/>
                  </a:lnTo>
                  <a:lnTo>
                    <a:pt x="1510" y="1286"/>
                  </a:lnTo>
                  <a:lnTo>
                    <a:pt x="1516" y="1282"/>
                  </a:lnTo>
                  <a:lnTo>
                    <a:pt x="1526" y="1280"/>
                  </a:lnTo>
                  <a:lnTo>
                    <a:pt x="1566" y="1280"/>
                  </a:lnTo>
                  <a:lnTo>
                    <a:pt x="1566" y="1280"/>
                  </a:lnTo>
                  <a:lnTo>
                    <a:pt x="1574" y="1282"/>
                  </a:lnTo>
                  <a:lnTo>
                    <a:pt x="1582" y="1286"/>
                  </a:lnTo>
                  <a:lnTo>
                    <a:pt x="1586" y="1292"/>
                  </a:lnTo>
                  <a:lnTo>
                    <a:pt x="1588" y="1302"/>
                  </a:lnTo>
                  <a:lnTo>
                    <a:pt x="1588" y="1382"/>
                  </a:lnTo>
                  <a:close/>
                  <a:moveTo>
                    <a:pt x="1600" y="1246"/>
                  </a:moveTo>
                  <a:lnTo>
                    <a:pt x="1600" y="1258"/>
                  </a:lnTo>
                  <a:lnTo>
                    <a:pt x="1600" y="1258"/>
                  </a:lnTo>
                  <a:lnTo>
                    <a:pt x="1598" y="1262"/>
                  </a:lnTo>
                  <a:lnTo>
                    <a:pt x="1596" y="1264"/>
                  </a:lnTo>
                  <a:lnTo>
                    <a:pt x="1594" y="1266"/>
                  </a:lnTo>
                  <a:lnTo>
                    <a:pt x="1590" y="1268"/>
                  </a:lnTo>
                  <a:lnTo>
                    <a:pt x="84" y="1268"/>
                  </a:lnTo>
                  <a:lnTo>
                    <a:pt x="84" y="1268"/>
                  </a:lnTo>
                  <a:lnTo>
                    <a:pt x="80" y="1266"/>
                  </a:lnTo>
                  <a:lnTo>
                    <a:pt x="78" y="1264"/>
                  </a:lnTo>
                  <a:lnTo>
                    <a:pt x="76" y="1262"/>
                  </a:lnTo>
                  <a:lnTo>
                    <a:pt x="74" y="1258"/>
                  </a:lnTo>
                  <a:lnTo>
                    <a:pt x="74" y="1246"/>
                  </a:lnTo>
                  <a:lnTo>
                    <a:pt x="74" y="234"/>
                  </a:lnTo>
                  <a:lnTo>
                    <a:pt x="74" y="234"/>
                  </a:lnTo>
                  <a:lnTo>
                    <a:pt x="74" y="234"/>
                  </a:lnTo>
                  <a:lnTo>
                    <a:pt x="76" y="230"/>
                  </a:lnTo>
                  <a:lnTo>
                    <a:pt x="76" y="228"/>
                  </a:lnTo>
                  <a:lnTo>
                    <a:pt x="76" y="228"/>
                  </a:lnTo>
                  <a:lnTo>
                    <a:pt x="80" y="226"/>
                  </a:lnTo>
                  <a:lnTo>
                    <a:pt x="84" y="224"/>
                  </a:lnTo>
                  <a:lnTo>
                    <a:pt x="1590" y="224"/>
                  </a:lnTo>
                  <a:lnTo>
                    <a:pt x="1590" y="224"/>
                  </a:lnTo>
                  <a:lnTo>
                    <a:pt x="1594" y="226"/>
                  </a:lnTo>
                  <a:lnTo>
                    <a:pt x="1596" y="228"/>
                  </a:lnTo>
                  <a:lnTo>
                    <a:pt x="1596" y="228"/>
                  </a:lnTo>
                  <a:lnTo>
                    <a:pt x="1598" y="230"/>
                  </a:lnTo>
                  <a:lnTo>
                    <a:pt x="1600" y="234"/>
                  </a:lnTo>
                  <a:lnTo>
                    <a:pt x="1600" y="234"/>
                  </a:lnTo>
                  <a:lnTo>
                    <a:pt x="1600" y="124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573" name="Freeform 1014"/>
            <p:cNvSpPr>
              <a:spLocks/>
            </p:cNvSpPr>
            <p:nvPr/>
          </p:nvSpPr>
          <p:spPr bwMode="auto">
            <a:xfrm>
              <a:off x="9155113" y="-1773238"/>
              <a:ext cx="12700" cy="19050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8" y="12"/>
                </a:cxn>
                <a:cxn ang="0">
                  <a:pos x="4" y="0"/>
                </a:cxn>
                <a:cxn ang="0">
                  <a:pos x="0" y="12"/>
                </a:cxn>
              </a:cxnLst>
              <a:rect l="0" t="0" r="r" b="b"/>
              <a:pathLst>
                <a:path w="8" h="12">
                  <a:moveTo>
                    <a:pt x="0" y="12"/>
                  </a:moveTo>
                  <a:lnTo>
                    <a:pt x="8" y="12"/>
                  </a:lnTo>
                  <a:lnTo>
                    <a:pt x="4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574" name="Freeform 1015"/>
            <p:cNvSpPr>
              <a:spLocks/>
            </p:cNvSpPr>
            <p:nvPr/>
          </p:nvSpPr>
          <p:spPr bwMode="auto">
            <a:xfrm>
              <a:off x="9075738" y="-1738313"/>
              <a:ext cx="50800" cy="28575"/>
            </a:xfrm>
            <a:custGeom>
              <a:avLst/>
              <a:gdLst/>
              <a:ahLst/>
              <a:cxnLst>
                <a:cxn ang="0">
                  <a:pos x="4" y="16"/>
                </a:cxn>
                <a:cxn ang="0">
                  <a:pos x="32" y="8"/>
                </a:cxn>
                <a:cxn ang="0">
                  <a:pos x="4" y="2"/>
                </a:cxn>
                <a:cxn ang="0">
                  <a:pos x="0" y="0"/>
                </a:cxn>
                <a:cxn ang="0">
                  <a:pos x="0" y="18"/>
                </a:cxn>
                <a:cxn ang="0">
                  <a:pos x="4" y="16"/>
                </a:cxn>
              </a:cxnLst>
              <a:rect l="0" t="0" r="r" b="b"/>
              <a:pathLst>
                <a:path w="32" h="18">
                  <a:moveTo>
                    <a:pt x="4" y="16"/>
                  </a:moveTo>
                  <a:lnTo>
                    <a:pt x="32" y="8"/>
                  </a:lnTo>
                  <a:lnTo>
                    <a:pt x="4" y="2"/>
                  </a:lnTo>
                  <a:lnTo>
                    <a:pt x="0" y="0"/>
                  </a:lnTo>
                  <a:lnTo>
                    <a:pt x="0" y="18"/>
                  </a:lnTo>
                  <a:lnTo>
                    <a:pt x="4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575" name="Freeform 1016"/>
            <p:cNvSpPr>
              <a:spLocks/>
            </p:cNvSpPr>
            <p:nvPr/>
          </p:nvSpPr>
          <p:spPr bwMode="auto">
            <a:xfrm>
              <a:off x="9104313" y="-1782763"/>
              <a:ext cx="31750" cy="44450"/>
            </a:xfrm>
            <a:custGeom>
              <a:avLst/>
              <a:gdLst/>
              <a:ahLst/>
              <a:cxnLst>
                <a:cxn ang="0">
                  <a:pos x="14" y="20"/>
                </a:cxn>
                <a:cxn ang="0">
                  <a:pos x="14" y="20"/>
                </a:cxn>
                <a:cxn ang="0">
                  <a:pos x="16" y="16"/>
                </a:cxn>
                <a:cxn ang="0">
                  <a:pos x="16" y="16"/>
                </a:cxn>
                <a:cxn ang="0">
                  <a:pos x="18" y="12"/>
                </a:cxn>
                <a:cxn ang="0">
                  <a:pos x="18" y="12"/>
                </a:cxn>
                <a:cxn ang="0">
                  <a:pos x="20" y="8"/>
                </a:cxn>
                <a:cxn ang="0">
                  <a:pos x="20" y="8"/>
                </a:cxn>
                <a:cxn ang="0">
                  <a:pos x="18" y="4"/>
                </a:cxn>
                <a:cxn ang="0">
                  <a:pos x="18" y="2"/>
                </a:cxn>
                <a:cxn ang="0">
                  <a:pos x="18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2" y="4"/>
                </a:cxn>
                <a:cxn ang="0">
                  <a:pos x="2" y="8"/>
                </a:cxn>
                <a:cxn ang="0">
                  <a:pos x="6" y="10"/>
                </a:cxn>
                <a:cxn ang="0">
                  <a:pos x="6" y="10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4" y="8"/>
                </a:cxn>
                <a:cxn ang="0">
                  <a:pos x="14" y="8"/>
                </a:cxn>
                <a:cxn ang="0">
                  <a:pos x="12" y="12"/>
                </a:cxn>
                <a:cxn ang="0">
                  <a:pos x="12" y="1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2" y="24"/>
                </a:cxn>
                <a:cxn ang="0">
                  <a:pos x="2" y="24"/>
                </a:cxn>
                <a:cxn ang="0">
                  <a:pos x="0" y="28"/>
                </a:cxn>
                <a:cxn ang="0">
                  <a:pos x="20" y="28"/>
                </a:cxn>
                <a:cxn ang="0">
                  <a:pos x="20" y="24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10" y="22"/>
                </a:cxn>
                <a:cxn ang="0">
                  <a:pos x="10" y="22"/>
                </a:cxn>
                <a:cxn ang="0">
                  <a:pos x="14" y="20"/>
                </a:cxn>
                <a:cxn ang="0">
                  <a:pos x="14" y="20"/>
                </a:cxn>
              </a:cxnLst>
              <a:rect l="0" t="0" r="r" b="b"/>
              <a:pathLst>
                <a:path w="20" h="28">
                  <a:moveTo>
                    <a:pt x="14" y="20"/>
                  </a:moveTo>
                  <a:lnTo>
                    <a:pt x="14" y="20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18" y="4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4"/>
                  </a:lnTo>
                  <a:lnTo>
                    <a:pt x="2" y="8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0" y="28"/>
                  </a:lnTo>
                  <a:lnTo>
                    <a:pt x="20" y="28"/>
                  </a:lnTo>
                  <a:lnTo>
                    <a:pt x="20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14" y="20"/>
                  </a:lnTo>
                  <a:lnTo>
                    <a:pt x="14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576" name="Freeform 1017"/>
            <p:cNvSpPr>
              <a:spLocks noEditPoints="1"/>
            </p:cNvSpPr>
            <p:nvPr/>
          </p:nvSpPr>
          <p:spPr bwMode="auto">
            <a:xfrm>
              <a:off x="9139238" y="-1782763"/>
              <a:ext cx="44450" cy="44450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0" y="28"/>
                </a:cxn>
                <a:cxn ang="0">
                  <a:pos x="6" y="28"/>
                </a:cxn>
                <a:cxn ang="0">
                  <a:pos x="8" y="22"/>
                </a:cxn>
                <a:cxn ang="0">
                  <a:pos x="18" y="22"/>
                </a:cxn>
                <a:cxn ang="0">
                  <a:pos x="22" y="28"/>
                </a:cxn>
                <a:cxn ang="0">
                  <a:pos x="28" y="28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10" y="18"/>
                </a:cxn>
                <a:cxn ang="0">
                  <a:pos x="14" y="6"/>
                </a:cxn>
                <a:cxn ang="0">
                  <a:pos x="18" y="18"/>
                </a:cxn>
                <a:cxn ang="0">
                  <a:pos x="10" y="18"/>
                </a:cxn>
              </a:cxnLst>
              <a:rect l="0" t="0" r="r" b="b"/>
              <a:pathLst>
                <a:path w="28" h="28">
                  <a:moveTo>
                    <a:pt x="10" y="0"/>
                  </a:moveTo>
                  <a:lnTo>
                    <a:pt x="0" y="28"/>
                  </a:lnTo>
                  <a:lnTo>
                    <a:pt x="6" y="28"/>
                  </a:lnTo>
                  <a:lnTo>
                    <a:pt x="8" y="22"/>
                  </a:lnTo>
                  <a:lnTo>
                    <a:pt x="18" y="22"/>
                  </a:lnTo>
                  <a:lnTo>
                    <a:pt x="22" y="28"/>
                  </a:lnTo>
                  <a:lnTo>
                    <a:pt x="28" y="28"/>
                  </a:lnTo>
                  <a:lnTo>
                    <a:pt x="16" y="0"/>
                  </a:lnTo>
                  <a:lnTo>
                    <a:pt x="10" y="0"/>
                  </a:lnTo>
                  <a:close/>
                  <a:moveTo>
                    <a:pt x="10" y="18"/>
                  </a:moveTo>
                  <a:lnTo>
                    <a:pt x="14" y="6"/>
                  </a:lnTo>
                  <a:lnTo>
                    <a:pt x="18" y="18"/>
                  </a:lnTo>
                  <a:lnTo>
                    <a:pt x="10" y="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577" name="Freeform 1018"/>
            <p:cNvSpPr>
              <a:spLocks/>
            </p:cNvSpPr>
            <p:nvPr/>
          </p:nvSpPr>
          <p:spPr bwMode="auto">
            <a:xfrm>
              <a:off x="10679113" y="-1747838"/>
              <a:ext cx="82550" cy="47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"/>
                </a:cxn>
                <a:cxn ang="0">
                  <a:pos x="0" y="30"/>
                </a:cxn>
                <a:cxn ang="0">
                  <a:pos x="26" y="22"/>
                </a:cxn>
                <a:cxn ang="0">
                  <a:pos x="52" y="14"/>
                </a:cxn>
                <a:cxn ang="0">
                  <a:pos x="26" y="8"/>
                </a:cxn>
                <a:cxn ang="0">
                  <a:pos x="0" y="0"/>
                </a:cxn>
              </a:cxnLst>
              <a:rect l="0" t="0" r="r" b="b"/>
              <a:pathLst>
                <a:path w="52" h="30">
                  <a:moveTo>
                    <a:pt x="0" y="0"/>
                  </a:moveTo>
                  <a:lnTo>
                    <a:pt x="0" y="14"/>
                  </a:lnTo>
                  <a:lnTo>
                    <a:pt x="0" y="30"/>
                  </a:lnTo>
                  <a:lnTo>
                    <a:pt x="26" y="22"/>
                  </a:lnTo>
                  <a:lnTo>
                    <a:pt x="52" y="14"/>
                  </a:lnTo>
                  <a:lnTo>
                    <a:pt x="26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578" name="Freeform 1019"/>
            <p:cNvSpPr>
              <a:spLocks/>
            </p:cNvSpPr>
            <p:nvPr/>
          </p:nvSpPr>
          <p:spPr bwMode="auto">
            <a:xfrm>
              <a:off x="10742613" y="-1782763"/>
              <a:ext cx="31750" cy="47625"/>
            </a:xfrm>
            <a:custGeom>
              <a:avLst/>
              <a:gdLst/>
              <a:ahLst/>
              <a:cxnLst>
                <a:cxn ang="0">
                  <a:pos x="14" y="14"/>
                </a:cxn>
                <a:cxn ang="0">
                  <a:pos x="14" y="14"/>
                </a:cxn>
                <a:cxn ang="0">
                  <a:pos x="18" y="10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6" y="2"/>
                </a:cxn>
                <a:cxn ang="0">
                  <a:pos x="16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2" y="8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2" y="8"/>
                </a:cxn>
                <a:cxn ang="0">
                  <a:pos x="12" y="8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8" y="1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16"/>
                </a:cxn>
                <a:cxn ang="0">
                  <a:pos x="10" y="16"/>
                </a:cxn>
                <a:cxn ang="0">
                  <a:pos x="12" y="16"/>
                </a:cxn>
                <a:cxn ang="0">
                  <a:pos x="12" y="16"/>
                </a:cxn>
                <a:cxn ang="0">
                  <a:pos x="14" y="20"/>
                </a:cxn>
                <a:cxn ang="0">
                  <a:pos x="14" y="20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0" y="24"/>
                </a:cxn>
                <a:cxn ang="0">
                  <a:pos x="10" y="24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6" y="20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2" y="24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6" y="28"/>
                </a:cxn>
                <a:cxn ang="0">
                  <a:pos x="10" y="30"/>
                </a:cxn>
                <a:cxn ang="0">
                  <a:pos x="10" y="30"/>
                </a:cxn>
                <a:cxn ang="0">
                  <a:pos x="14" y="28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8" y="24"/>
                </a:cxn>
                <a:cxn ang="0">
                  <a:pos x="20" y="20"/>
                </a:cxn>
                <a:cxn ang="0">
                  <a:pos x="20" y="20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4" y="14"/>
                </a:cxn>
                <a:cxn ang="0">
                  <a:pos x="14" y="14"/>
                </a:cxn>
              </a:cxnLst>
              <a:rect l="0" t="0" r="r" b="b"/>
              <a:pathLst>
                <a:path w="20" h="30">
                  <a:moveTo>
                    <a:pt x="14" y="14"/>
                  </a:moveTo>
                  <a:lnTo>
                    <a:pt x="14" y="14"/>
                  </a:lnTo>
                  <a:lnTo>
                    <a:pt x="18" y="10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6" y="2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6" y="28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4" y="28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8" y="24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4" y="14"/>
                  </a:lnTo>
                  <a:lnTo>
                    <a:pt x="14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579" name="Freeform 1020"/>
            <p:cNvSpPr>
              <a:spLocks/>
            </p:cNvSpPr>
            <p:nvPr/>
          </p:nvSpPr>
          <p:spPr bwMode="auto">
            <a:xfrm>
              <a:off x="9917113" y="-1782763"/>
              <a:ext cx="38100" cy="69850"/>
            </a:xfrm>
            <a:custGeom>
              <a:avLst/>
              <a:gdLst/>
              <a:ahLst/>
              <a:cxnLst>
                <a:cxn ang="0">
                  <a:pos x="20" y="20"/>
                </a:cxn>
                <a:cxn ang="0">
                  <a:pos x="22" y="16"/>
                </a:cxn>
                <a:cxn ang="0">
                  <a:pos x="24" y="12"/>
                </a:cxn>
                <a:cxn ang="0">
                  <a:pos x="20" y="4"/>
                </a:cxn>
                <a:cxn ang="0">
                  <a:pos x="18" y="2"/>
                </a:cxn>
                <a:cxn ang="0">
                  <a:pos x="10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14"/>
                </a:cxn>
                <a:cxn ang="0">
                  <a:pos x="10" y="10"/>
                </a:cxn>
                <a:cxn ang="0">
                  <a:pos x="10" y="8"/>
                </a:cxn>
                <a:cxn ang="0">
                  <a:pos x="12" y="6"/>
                </a:cxn>
                <a:cxn ang="0">
                  <a:pos x="14" y="8"/>
                </a:cxn>
                <a:cxn ang="0">
                  <a:pos x="14" y="10"/>
                </a:cxn>
                <a:cxn ang="0">
                  <a:pos x="14" y="12"/>
                </a:cxn>
                <a:cxn ang="0">
                  <a:pos x="14" y="16"/>
                </a:cxn>
                <a:cxn ang="0">
                  <a:pos x="12" y="16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4" y="26"/>
                </a:cxn>
                <a:cxn ang="0">
                  <a:pos x="14" y="28"/>
                </a:cxn>
                <a:cxn ang="0">
                  <a:pos x="14" y="32"/>
                </a:cxn>
                <a:cxn ang="0">
                  <a:pos x="14" y="36"/>
                </a:cxn>
                <a:cxn ang="0">
                  <a:pos x="12" y="38"/>
                </a:cxn>
                <a:cxn ang="0">
                  <a:pos x="10" y="36"/>
                </a:cxn>
                <a:cxn ang="0">
                  <a:pos x="10" y="26"/>
                </a:cxn>
                <a:cxn ang="0">
                  <a:pos x="0" y="30"/>
                </a:cxn>
                <a:cxn ang="0">
                  <a:pos x="0" y="38"/>
                </a:cxn>
                <a:cxn ang="0">
                  <a:pos x="4" y="42"/>
                </a:cxn>
                <a:cxn ang="0">
                  <a:pos x="12" y="44"/>
                </a:cxn>
                <a:cxn ang="0">
                  <a:pos x="18" y="42"/>
                </a:cxn>
                <a:cxn ang="0">
                  <a:pos x="22" y="38"/>
                </a:cxn>
                <a:cxn ang="0">
                  <a:pos x="24" y="30"/>
                </a:cxn>
                <a:cxn ang="0">
                  <a:pos x="22" y="22"/>
                </a:cxn>
                <a:cxn ang="0">
                  <a:pos x="20" y="20"/>
                </a:cxn>
              </a:cxnLst>
              <a:rect l="0" t="0" r="r" b="b"/>
              <a:pathLst>
                <a:path w="24" h="44">
                  <a:moveTo>
                    <a:pt x="20" y="20"/>
                  </a:moveTo>
                  <a:lnTo>
                    <a:pt x="20" y="20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2" y="6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18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4" y="1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8" y="18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4" y="26"/>
                  </a:lnTo>
                  <a:lnTo>
                    <a:pt x="14" y="26"/>
                  </a:lnTo>
                  <a:lnTo>
                    <a:pt x="14" y="28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4"/>
                  </a:lnTo>
                  <a:lnTo>
                    <a:pt x="10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8" y="42"/>
                  </a:lnTo>
                  <a:lnTo>
                    <a:pt x="18" y="42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0" y="20"/>
                  </a:lnTo>
                  <a:lnTo>
                    <a:pt x="20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580" name="Freeform 1021"/>
            <p:cNvSpPr>
              <a:spLocks/>
            </p:cNvSpPr>
            <p:nvPr/>
          </p:nvSpPr>
          <p:spPr bwMode="auto">
            <a:xfrm>
              <a:off x="9237663" y="-1779588"/>
              <a:ext cx="92075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2" y="24"/>
                </a:cxn>
                <a:cxn ang="0">
                  <a:pos x="22" y="44"/>
                </a:cxn>
                <a:cxn ang="0">
                  <a:pos x="22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6" y="24"/>
                </a:cxn>
                <a:cxn ang="0">
                  <a:pos x="46" y="44"/>
                </a:cxn>
                <a:cxn ang="0">
                  <a:pos x="46" y="44"/>
                </a:cxn>
                <a:cxn ang="0">
                  <a:pos x="58" y="44"/>
                </a:cxn>
                <a:cxn ang="0">
                  <a:pos x="58" y="0"/>
                </a:cxn>
                <a:cxn ang="0">
                  <a:pos x="58" y="0"/>
                </a:cxn>
                <a:cxn ang="0">
                  <a:pos x="0" y="0"/>
                </a:cxn>
                <a:cxn ang="0">
                  <a:pos x="0" y="44"/>
                </a:cxn>
              </a:cxnLst>
              <a:rect l="0" t="0" r="r" b="b"/>
              <a:pathLst>
                <a:path w="58" h="44">
                  <a:moveTo>
                    <a:pt x="0" y="44"/>
                  </a:moveTo>
                  <a:lnTo>
                    <a:pt x="12" y="44"/>
                  </a:lnTo>
                  <a:lnTo>
                    <a:pt x="12" y="24"/>
                  </a:lnTo>
                  <a:lnTo>
                    <a:pt x="22" y="2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6" y="2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58" y="44"/>
                  </a:lnTo>
                  <a:lnTo>
                    <a:pt x="58" y="0"/>
                  </a:lnTo>
                  <a:lnTo>
                    <a:pt x="58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581" name="Freeform 1022"/>
            <p:cNvSpPr>
              <a:spLocks/>
            </p:cNvSpPr>
            <p:nvPr/>
          </p:nvSpPr>
          <p:spPr bwMode="auto">
            <a:xfrm>
              <a:off x="9348788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582" name="Freeform 1023"/>
            <p:cNvSpPr>
              <a:spLocks/>
            </p:cNvSpPr>
            <p:nvPr/>
          </p:nvSpPr>
          <p:spPr bwMode="auto">
            <a:xfrm>
              <a:off x="9383713" y="-1779588"/>
              <a:ext cx="57150" cy="69850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14" y="24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36" y="44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4" y="0"/>
                </a:cxn>
                <a:cxn ang="0">
                  <a:pos x="24" y="24"/>
                </a:cxn>
              </a:cxnLst>
              <a:rect l="0" t="0" r="r" b="b"/>
              <a:pathLst>
                <a:path w="36" h="44">
                  <a:moveTo>
                    <a:pt x="24" y="24"/>
                  </a:moveTo>
                  <a:lnTo>
                    <a:pt x="14" y="24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36" y="44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4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583" name="Freeform 1024"/>
            <p:cNvSpPr>
              <a:spLocks/>
            </p:cNvSpPr>
            <p:nvPr/>
          </p:nvSpPr>
          <p:spPr bwMode="auto">
            <a:xfrm>
              <a:off x="9459913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584" name="Freeform 1025"/>
            <p:cNvSpPr>
              <a:spLocks/>
            </p:cNvSpPr>
            <p:nvPr/>
          </p:nvSpPr>
          <p:spPr bwMode="auto">
            <a:xfrm>
              <a:off x="9513888" y="-1779588"/>
              <a:ext cx="76200" cy="69850"/>
            </a:xfrm>
            <a:custGeom>
              <a:avLst/>
              <a:gdLst/>
              <a:ahLst/>
              <a:cxnLst>
                <a:cxn ang="0">
                  <a:pos x="36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12" y="2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14" y="44"/>
                </a:cxn>
                <a:cxn ang="0">
                  <a:pos x="14" y="44"/>
                </a:cxn>
                <a:cxn ang="0">
                  <a:pos x="14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44"/>
                </a:cxn>
                <a:cxn ang="0">
                  <a:pos x="24" y="44"/>
                </a:cxn>
                <a:cxn ang="0">
                  <a:pos x="36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8" y="24"/>
                </a:cxn>
                <a:cxn ang="0">
                  <a:pos x="48" y="24"/>
                </a:cxn>
                <a:cxn ang="0">
                  <a:pos x="48" y="0"/>
                </a:cxn>
                <a:cxn ang="0">
                  <a:pos x="48" y="0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36" y="24"/>
                </a:cxn>
                <a:cxn ang="0">
                  <a:pos x="36" y="24"/>
                </a:cxn>
              </a:cxnLst>
              <a:rect l="0" t="0" r="r" b="b"/>
              <a:pathLst>
                <a:path w="48" h="44">
                  <a:moveTo>
                    <a:pt x="36" y="24"/>
                  </a:moveTo>
                  <a:lnTo>
                    <a:pt x="24" y="24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24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36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24"/>
                  </a:lnTo>
                  <a:lnTo>
                    <a:pt x="36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585" name="Freeform 1026"/>
            <p:cNvSpPr>
              <a:spLocks/>
            </p:cNvSpPr>
            <p:nvPr/>
          </p:nvSpPr>
          <p:spPr bwMode="auto">
            <a:xfrm>
              <a:off x="9494838" y="-1779588"/>
              <a:ext cx="19050" cy="3810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586" name="Freeform 1027"/>
            <p:cNvSpPr>
              <a:spLocks/>
            </p:cNvSpPr>
            <p:nvPr/>
          </p:nvSpPr>
          <p:spPr bwMode="auto">
            <a:xfrm>
              <a:off x="9605963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587" name="Freeform 1028"/>
            <p:cNvSpPr>
              <a:spLocks/>
            </p:cNvSpPr>
            <p:nvPr/>
          </p:nvSpPr>
          <p:spPr bwMode="auto">
            <a:xfrm>
              <a:off x="96440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588" name="Freeform 1029"/>
            <p:cNvSpPr>
              <a:spLocks/>
            </p:cNvSpPr>
            <p:nvPr/>
          </p:nvSpPr>
          <p:spPr bwMode="auto">
            <a:xfrm>
              <a:off x="96821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589" name="Freeform 1030"/>
            <p:cNvSpPr>
              <a:spLocks/>
            </p:cNvSpPr>
            <p:nvPr/>
          </p:nvSpPr>
          <p:spPr bwMode="auto">
            <a:xfrm>
              <a:off x="9717088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590" name="Freeform 1031"/>
            <p:cNvSpPr>
              <a:spLocks/>
            </p:cNvSpPr>
            <p:nvPr/>
          </p:nvSpPr>
          <p:spPr bwMode="auto">
            <a:xfrm>
              <a:off x="9755188" y="-1779588"/>
              <a:ext cx="57150" cy="66675"/>
            </a:xfrm>
            <a:custGeom>
              <a:avLst/>
              <a:gdLst/>
              <a:ahLst/>
              <a:cxnLst>
                <a:cxn ang="0">
                  <a:pos x="0" y="42"/>
                </a:cxn>
                <a:cxn ang="0">
                  <a:pos x="0" y="42"/>
                </a:cxn>
                <a:cxn ang="0">
                  <a:pos x="12" y="42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2"/>
                </a:cxn>
                <a:cxn ang="0">
                  <a:pos x="36" y="42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0" y="0"/>
                </a:cxn>
                <a:cxn ang="0">
                  <a:pos x="0" y="42"/>
                </a:cxn>
              </a:cxnLst>
              <a:rect l="0" t="0" r="r" b="b"/>
              <a:pathLst>
                <a:path w="36" h="42">
                  <a:moveTo>
                    <a:pt x="0" y="42"/>
                  </a:moveTo>
                  <a:lnTo>
                    <a:pt x="0" y="42"/>
                  </a:lnTo>
                  <a:lnTo>
                    <a:pt x="12" y="42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2"/>
                  </a:lnTo>
                  <a:lnTo>
                    <a:pt x="36" y="4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591" name="Freeform 1032"/>
            <p:cNvSpPr>
              <a:spLocks/>
            </p:cNvSpPr>
            <p:nvPr/>
          </p:nvSpPr>
          <p:spPr bwMode="auto">
            <a:xfrm>
              <a:off x="10063163" y="-1779588"/>
              <a:ext cx="952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4"/>
                </a:cxn>
                <a:cxn ang="0">
                  <a:pos x="24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8" y="24"/>
                </a:cxn>
                <a:cxn ang="0">
                  <a:pos x="48" y="44"/>
                </a:cxn>
                <a:cxn ang="0">
                  <a:pos x="48" y="44"/>
                </a:cxn>
                <a:cxn ang="0">
                  <a:pos x="60" y="44"/>
                </a:cxn>
                <a:cxn ang="0">
                  <a:pos x="60" y="0"/>
                </a:cxn>
                <a:cxn ang="0">
                  <a:pos x="60" y="0"/>
                </a:cxn>
                <a:cxn ang="0">
                  <a:pos x="0" y="0"/>
                </a:cxn>
                <a:cxn ang="0">
                  <a:pos x="0" y="44"/>
                </a:cxn>
              </a:cxnLst>
              <a:rect l="0" t="0" r="r" b="b"/>
              <a:pathLst>
                <a:path w="60" h="44">
                  <a:moveTo>
                    <a:pt x="0" y="44"/>
                  </a:moveTo>
                  <a:lnTo>
                    <a:pt x="12" y="44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8" y="24"/>
                  </a:lnTo>
                  <a:lnTo>
                    <a:pt x="48" y="44"/>
                  </a:lnTo>
                  <a:lnTo>
                    <a:pt x="48" y="44"/>
                  </a:lnTo>
                  <a:lnTo>
                    <a:pt x="60" y="44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592" name="Freeform 1033"/>
            <p:cNvSpPr>
              <a:spLocks/>
            </p:cNvSpPr>
            <p:nvPr/>
          </p:nvSpPr>
          <p:spPr bwMode="auto">
            <a:xfrm>
              <a:off x="10174288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593" name="Freeform 1034"/>
            <p:cNvSpPr>
              <a:spLocks/>
            </p:cNvSpPr>
            <p:nvPr/>
          </p:nvSpPr>
          <p:spPr bwMode="auto">
            <a:xfrm>
              <a:off x="10212388" y="-1779588"/>
              <a:ext cx="57150" cy="69850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36" y="44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4" y="0"/>
                </a:cxn>
                <a:cxn ang="0">
                  <a:pos x="24" y="24"/>
                </a:cxn>
              </a:cxnLst>
              <a:rect l="0" t="0" r="r" b="b"/>
              <a:pathLst>
                <a:path w="36" h="44">
                  <a:moveTo>
                    <a:pt x="24" y="24"/>
                  </a:move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36" y="44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4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594" name="Freeform 1035"/>
            <p:cNvSpPr>
              <a:spLocks/>
            </p:cNvSpPr>
            <p:nvPr/>
          </p:nvSpPr>
          <p:spPr bwMode="auto">
            <a:xfrm>
              <a:off x="10285413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595" name="Freeform 1036"/>
            <p:cNvSpPr>
              <a:spLocks/>
            </p:cNvSpPr>
            <p:nvPr/>
          </p:nvSpPr>
          <p:spPr bwMode="auto">
            <a:xfrm>
              <a:off x="10342563" y="-1779588"/>
              <a:ext cx="73025" cy="69850"/>
            </a:xfrm>
            <a:custGeom>
              <a:avLst/>
              <a:gdLst/>
              <a:ahLst/>
              <a:cxnLst>
                <a:cxn ang="0">
                  <a:pos x="34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0" y="2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2" y="24"/>
                </a:cxn>
                <a:cxn ang="0">
                  <a:pos x="22" y="24"/>
                </a:cxn>
                <a:cxn ang="0">
                  <a:pos x="22" y="44"/>
                </a:cxn>
                <a:cxn ang="0">
                  <a:pos x="22" y="44"/>
                </a:cxn>
                <a:cxn ang="0">
                  <a:pos x="34" y="44"/>
                </a:cxn>
                <a:cxn ang="0">
                  <a:pos x="34" y="44"/>
                </a:cxn>
                <a:cxn ang="0">
                  <a:pos x="34" y="24"/>
                </a:cxn>
                <a:cxn ang="0">
                  <a:pos x="46" y="24"/>
                </a:cxn>
                <a:cxn ang="0">
                  <a:pos x="46" y="24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34" y="24"/>
                </a:cxn>
                <a:cxn ang="0">
                  <a:pos x="34" y="24"/>
                </a:cxn>
              </a:cxnLst>
              <a:rect l="0" t="0" r="r" b="b"/>
              <a:pathLst>
                <a:path w="46" h="44">
                  <a:moveTo>
                    <a:pt x="34" y="24"/>
                  </a:moveTo>
                  <a:lnTo>
                    <a:pt x="24" y="24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24"/>
                  </a:lnTo>
                  <a:lnTo>
                    <a:pt x="22" y="24"/>
                  </a:lnTo>
                  <a:lnTo>
                    <a:pt x="22" y="2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34" y="44"/>
                  </a:lnTo>
                  <a:lnTo>
                    <a:pt x="34" y="44"/>
                  </a:lnTo>
                  <a:lnTo>
                    <a:pt x="34" y="2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24"/>
                  </a:lnTo>
                  <a:lnTo>
                    <a:pt x="3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596" name="Freeform 1037"/>
            <p:cNvSpPr>
              <a:spLocks/>
            </p:cNvSpPr>
            <p:nvPr/>
          </p:nvSpPr>
          <p:spPr bwMode="auto">
            <a:xfrm>
              <a:off x="10323513" y="-1779588"/>
              <a:ext cx="19050" cy="3810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597" name="Freeform 1038"/>
            <p:cNvSpPr>
              <a:spLocks/>
            </p:cNvSpPr>
            <p:nvPr/>
          </p:nvSpPr>
          <p:spPr bwMode="auto">
            <a:xfrm>
              <a:off x="10434638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598" name="Freeform 1039"/>
            <p:cNvSpPr>
              <a:spLocks/>
            </p:cNvSpPr>
            <p:nvPr/>
          </p:nvSpPr>
          <p:spPr bwMode="auto">
            <a:xfrm>
              <a:off x="10469563" y="-1779588"/>
              <a:ext cx="22225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4" y="44"/>
                </a:cxn>
                <a:cxn ang="0">
                  <a:pos x="14" y="44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4" h="44">
                  <a:moveTo>
                    <a:pt x="0" y="44"/>
                  </a:moveTo>
                  <a:lnTo>
                    <a:pt x="0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599" name="Freeform 1040"/>
            <p:cNvSpPr>
              <a:spLocks/>
            </p:cNvSpPr>
            <p:nvPr/>
          </p:nvSpPr>
          <p:spPr bwMode="auto">
            <a:xfrm>
              <a:off x="105076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600" name="Freeform 1041"/>
            <p:cNvSpPr>
              <a:spLocks/>
            </p:cNvSpPr>
            <p:nvPr/>
          </p:nvSpPr>
          <p:spPr bwMode="auto">
            <a:xfrm>
              <a:off x="105457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601" name="Freeform 1042"/>
            <p:cNvSpPr>
              <a:spLocks/>
            </p:cNvSpPr>
            <p:nvPr/>
          </p:nvSpPr>
          <p:spPr bwMode="auto">
            <a:xfrm>
              <a:off x="10580688" y="-1779588"/>
              <a:ext cx="57150" cy="66675"/>
            </a:xfrm>
            <a:custGeom>
              <a:avLst/>
              <a:gdLst/>
              <a:ahLst/>
              <a:cxnLst>
                <a:cxn ang="0">
                  <a:pos x="0" y="42"/>
                </a:cxn>
                <a:cxn ang="0">
                  <a:pos x="0" y="42"/>
                </a:cxn>
                <a:cxn ang="0">
                  <a:pos x="14" y="42"/>
                </a:cxn>
                <a:cxn ang="0">
                  <a:pos x="14" y="24"/>
                </a:cxn>
                <a:cxn ang="0">
                  <a:pos x="24" y="24"/>
                </a:cxn>
                <a:cxn ang="0">
                  <a:pos x="24" y="42"/>
                </a:cxn>
                <a:cxn ang="0">
                  <a:pos x="36" y="42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0" y="0"/>
                </a:cxn>
                <a:cxn ang="0">
                  <a:pos x="0" y="42"/>
                </a:cxn>
              </a:cxnLst>
              <a:rect l="0" t="0" r="r" b="b"/>
              <a:pathLst>
                <a:path w="36" h="42">
                  <a:moveTo>
                    <a:pt x="0" y="42"/>
                  </a:moveTo>
                  <a:lnTo>
                    <a:pt x="0" y="42"/>
                  </a:lnTo>
                  <a:lnTo>
                    <a:pt x="14" y="42"/>
                  </a:lnTo>
                  <a:lnTo>
                    <a:pt x="14" y="24"/>
                  </a:lnTo>
                  <a:lnTo>
                    <a:pt x="24" y="24"/>
                  </a:lnTo>
                  <a:lnTo>
                    <a:pt x="24" y="42"/>
                  </a:lnTo>
                  <a:lnTo>
                    <a:pt x="36" y="4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602" name="Freeform 1043"/>
            <p:cNvSpPr>
              <a:spLocks/>
            </p:cNvSpPr>
            <p:nvPr/>
          </p:nvSpPr>
          <p:spPr bwMode="auto">
            <a:xfrm>
              <a:off x="10298113" y="-4021138"/>
              <a:ext cx="50800" cy="47625"/>
            </a:xfrm>
            <a:custGeom>
              <a:avLst/>
              <a:gdLst/>
              <a:ahLst/>
              <a:cxnLst>
                <a:cxn ang="0">
                  <a:pos x="22" y="24"/>
                </a:cxn>
                <a:cxn ang="0">
                  <a:pos x="16" y="24"/>
                </a:cxn>
                <a:cxn ang="0">
                  <a:pos x="10" y="24"/>
                </a:cxn>
                <a:cxn ang="0">
                  <a:pos x="0" y="20"/>
                </a:cxn>
                <a:cxn ang="0">
                  <a:pos x="2" y="24"/>
                </a:cxn>
                <a:cxn ang="0">
                  <a:pos x="4" y="28"/>
                </a:cxn>
                <a:cxn ang="0">
                  <a:pos x="16" y="30"/>
                </a:cxn>
                <a:cxn ang="0">
                  <a:pos x="24" y="28"/>
                </a:cxn>
                <a:cxn ang="0">
                  <a:pos x="30" y="26"/>
                </a:cxn>
                <a:cxn ang="0">
                  <a:pos x="32" y="20"/>
                </a:cxn>
                <a:cxn ang="0">
                  <a:pos x="30" y="16"/>
                </a:cxn>
                <a:cxn ang="0">
                  <a:pos x="26" y="12"/>
                </a:cxn>
                <a:cxn ang="0">
                  <a:pos x="18" y="10"/>
                </a:cxn>
                <a:cxn ang="0">
                  <a:pos x="10" y="8"/>
                </a:cxn>
                <a:cxn ang="0">
                  <a:pos x="8" y="8"/>
                </a:cxn>
                <a:cxn ang="0">
                  <a:pos x="10" y="6"/>
                </a:cxn>
                <a:cxn ang="0">
                  <a:pos x="16" y="4"/>
                </a:cxn>
                <a:cxn ang="0">
                  <a:pos x="20" y="6"/>
                </a:cxn>
                <a:cxn ang="0">
                  <a:pos x="22" y="8"/>
                </a:cxn>
                <a:cxn ang="0">
                  <a:pos x="32" y="8"/>
                </a:cxn>
                <a:cxn ang="0">
                  <a:pos x="28" y="2"/>
                </a:cxn>
                <a:cxn ang="0">
                  <a:pos x="22" y="0"/>
                </a:cxn>
                <a:cxn ang="0">
                  <a:pos x="16" y="0"/>
                </a:cxn>
                <a:cxn ang="0">
                  <a:pos x="8" y="0"/>
                </a:cxn>
                <a:cxn ang="0">
                  <a:pos x="2" y="4"/>
                </a:cxn>
                <a:cxn ang="0">
                  <a:pos x="2" y="8"/>
                </a:cxn>
                <a:cxn ang="0">
                  <a:pos x="4" y="14"/>
                </a:cxn>
                <a:cxn ang="0">
                  <a:pos x="14" y="16"/>
                </a:cxn>
                <a:cxn ang="0">
                  <a:pos x="20" y="18"/>
                </a:cxn>
                <a:cxn ang="0">
                  <a:pos x="24" y="18"/>
                </a:cxn>
                <a:cxn ang="0">
                  <a:pos x="24" y="20"/>
                </a:cxn>
                <a:cxn ang="0">
                  <a:pos x="22" y="24"/>
                </a:cxn>
              </a:cxnLst>
              <a:rect l="0" t="0" r="r" b="b"/>
              <a:pathLst>
                <a:path w="32" h="30">
                  <a:moveTo>
                    <a:pt x="22" y="24"/>
                  </a:moveTo>
                  <a:lnTo>
                    <a:pt x="22" y="24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10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2" y="8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0" y="4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2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10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2" y="24"/>
                  </a:lnTo>
                  <a:lnTo>
                    <a:pt x="22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603" name="Freeform 1044"/>
            <p:cNvSpPr>
              <a:spLocks/>
            </p:cNvSpPr>
            <p:nvPr/>
          </p:nvSpPr>
          <p:spPr bwMode="auto">
            <a:xfrm>
              <a:off x="9758363" y="-4021138"/>
              <a:ext cx="15875" cy="31750"/>
            </a:xfrm>
            <a:custGeom>
              <a:avLst/>
              <a:gdLst/>
              <a:ahLst/>
              <a:cxnLst>
                <a:cxn ang="0">
                  <a:pos x="2" y="20"/>
                </a:cxn>
                <a:cxn ang="0">
                  <a:pos x="2" y="20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10" y="18"/>
                </a:cxn>
                <a:cxn ang="0">
                  <a:pos x="10" y="18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0"/>
                </a:cxn>
                <a:cxn ang="0">
                  <a:pos x="2" y="20"/>
                </a:cxn>
              </a:cxnLst>
              <a:rect l="0" t="0" r="r" b="b"/>
              <a:pathLst>
                <a:path w="10" h="20">
                  <a:moveTo>
                    <a:pt x="2" y="20"/>
                  </a:moveTo>
                  <a:lnTo>
                    <a:pt x="2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0"/>
                  </a:lnTo>
                  <a:lnTo>
                    <a:pt x="2" y="20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604" name="Freeform 1045"/>
            <p:cNvSpPr>
              <a:spLocks/>
            </p:cNvSpPr>
            <p:nvPr/>
          </p:nvSpPr>
          <p:spPr bwMode="auto">
            <a:xfrm>
              <a:off x="10225088" y="-4014788"/>
              <a:ext cx="15875" cy="31750"/>
            </a:xfrm>
            <a:custGeom>
              <a:avLst/>
              <a:gdLst/>
              <a:ahLst/>
              <a:cxnLst>
                <a:cxn ang="0">
                  <a:pos x="4" y="20"/>
                </a:cxn>
                <a:cxn ang="0">
                  <a:pos x="4" y="20"/>
                </a:cxn>
                <a:cxn ang="0">
                  <a:pos x="6" y="20"/>
                </a:cxn>
                <a:cxn ang="0">
                  <a:pos x="6" y="20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10" y="16"/>
                </a:cxn>
                <a:cxn ang="0">
                  <a:pos x="10" y="16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2" y="16"/>
                </a:cxn>
                <a:cxn ang="0">
                  <a:pos x="2" y="16"/>
                </a:cxn>
                <a:cxn ang="0">
                  <a:pos x="4" y="20"/>
                </a:cxn>
                <a:cxn ang="0">
                  <a:pos x="4" y="20"/>
                </a:cxn>
              </a:cxnLst>
              <a:rect l="0" t="0" r="r" b="b"/>
              <a:pathLst>
                <a:path w="10" h="20">
                  <a:moveTo>
                    <a:pt x="4" y="20"/>
                  </a:moveTo>
                  <a:lnTo>
                    <a:pt x="4" y="20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4" y="20"/>
                  </a:lnTo>
                  <a:lnTo>
                    <a:pt x="4" y="20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605" name="Freeform 1046"/>
            <p:cNvSpPr>
              <a:spLocks/>
            </p:cNvSpPr>
            <p:nvPr/>
          </p:nvSpPr>
          <p:spPr bwMode="auto">
            <a:xfrm>
              <a:off x="10177463" y="-4014788"/>
              <a:ext cx="15875" cy="31750"/>
            </a:xfrm>
            <a:custGeom>
              <a:avLst/>
              <a:gdLst/>
              <a:ahLst/>
              <a:cxnLst>
                <a:cxn ang="0">
                  <a:pos x="2" y="20"/>
                </a:cxn>
                <a:cxn ang="0">
                  <a:pos x="2" y="20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8" y="2"/>
                </a:cxn>
                <a:cxn ang="0">
                  <a:pos x="8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0"/>
                </a:cxn>
                <a:cxn ang="0">
                  <a:pos x="2" y="20"/>
                </a:cxn>
              </a:cxnLst>
              <a:rect l="0" t="0" r="r" b="b"/>
              <a:pathLst>
                <a:path w="10" h="20">
                  <a:moveTo>
                    <a:pt x="2" y="20"/>
                  </a:moveTo>
                  <a:lnTo>
                    <a:pt x="2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0"/>
                  </a:lnTo>
                  <a:lnTo>
                    <a:pt x="2" y="20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606" name="Freeform 1047"/>
            <p:cNvSpPr>
              <a:spLocks/>
            </p:cNvSpPr>
            <p:nvPr/>
          </p:nvSpPr>
          <p:spPr bwMode="auto">
            <a:xfrm>
              <a:off x="9434513" y="-4027488"/>
              <a:ext cx="41275" cy="69850"/>
            </a:xfrm>
            <a:custGeom>
              <a:avLst/>
              <a:gdLst/>
              <a:ahLst/>
              <a:cxnLst>
                <a:cxn ang="0">
                  <a:pos x="6" y="42"/>
                </a:cxn>
                <a:cxn ang="0">
                  <a:pos x="14" y="44"/>
                </a:cxn>
                <a:cxn ang="0">
                  <a:pos x="20" y="42"/>
                </a:cxn>
                <a:cxn ang="0">
                  <a:pos x="24" y="38"/>
                </a:cxn>
                <a:cxn ang="0">
                  <a:pos x="26" y="30"/>
                </a:cxn>
                <a:cxn ang="0">
                  <a:pos x="24" y="22"/>
                </a:cxn>
                <a:cxn ang="0">
                  <a:pos x="20" y="20"/>
                </a:cxn>
                <a:cxn ang="0">
                  <a:pos x="24" y="16"/>
                </a:cxn>
                <a:cxn ang="0">
                  <a:pos x="24" y="12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2" y="0"/>
                </a:cxn>
                <a:cxn ang="0">
                  <a:pos x="4" y="2"/>
                </a:cxn>
                <a:cxn ang="0">
                  <a:pos x="2" y="6"/>
                </a:cxn>
                <a:cxn ang="0">
                  <a:pos x="0" y="14"/>
                </a:cxn>
                <a:cxn ang="0">
                  <a:pos x="12" y="10"/>
                </a:cxn>
                <a:cxn ang="0">
                  <a:pos x="12" y="8"/>
                </a:cxn>
                <a:cxn ang="0">
                  <a:pos x="14" y="6"/>
                </a:cxn>
                <a:cxn ang="0">
                  <a:pos x="14" y="8"/>
                </a:cxn>
                <a:cxn ang="0">
                  <a:pos x="16" y="10"/>
                </a:cxn>
                <a:cxn ang="0">
                  <a:pos x="16" y="12"/>
                </a:cxn>
                <a:cxn ang="0">
                  <a:pos x="14" y="16"/>
                </a:cxn>
                <a:cxn ang="0">
                  <a:pos x="14" y="16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4" y="24"/>
                </a:cxn>
                <a:cxn ang="0">
                  <a:pos x="16" y="28"/>
                </a:cxn>
                <a:cxn ang="0">
                  <a:pos x="16" y="32"/>
                </a:cxn>
                <a:cxn ang="0">
                  <a:pos x="14" y="36"/>
                </a:cxn>
                <a:cxn ang="0">
                  <a:pos x="14" y="38"/>
                </a:cxn>
                <a:cxn ang="0">
                  <a:pos x="12" y="36"/>
                </a:cxn>
                <a:cxn ang="0">
                  <a:pos x="12" y="26"/>
                </a:cxn>
                <a:cxn ang="0">
                  <a:pos x="0" y="30"/>
                </a:cxn>
                <a:cxn ang="0">
                  <a:pos x="2" y="38"/>
                </a:cxn>
                <a:cxn ang="0">
                  <a:pos x="6" y="42"/>
                </a:cxn>
              </a:cxnLst>
              <a:rect l="0" t="0" r="r" b="b"/>
              <a:pathLst>
                <a:path w="26" h="44">
                  <a:moveTo>
                    <a:pt x="6" y="42"/>
                  </a:moveTo>
                  <a:lnTo>
                    <a:pt x="6" y="42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20" y="42"/>
                  </a:lnTo>
                  <a:lnTo>
                    <a:pt x="20" y="42"/>
                  </a:lnTo>
                  <a:lnTo>
                    <a:pt x="24" y="38"/>
                  </a:lnTo>
                  <a:lnTo>
                    <a:pt x="24" y="38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4" y="22"/>
                  </a:lnTo>
                  <a:lnTo>
                    <a:pt x="24" y="22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4" y="6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2" y="14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8" y="18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6" y="28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4" y="38"/>
                  </a:lnTo>
                  <a:lnTo>
                    <a:pt x="14" y="38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2"/>
                  </a:lnTo>
                  <a:lnTo>
                    <a:pt x="12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38"/>
                  </a:lnTo>
                  <a:lnTo>
                    <a:pt x="2" y="38"/>
                  </a:lnTo>
                  <a:lnTo>
                    <a:pt x="6" y="42"/>
                  </a:lnTo>
                  <a:lnTo>
                    <a:pt x="6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607" name="Freeform 1048"/>
            <p:cNvSpPr>
              <a:spLocks/>
            </p:cNvSpPr>
            <p:nvPr/>
          </p:nvSpPr>
          <p:spPr bwMode="auto">
            <a:xfrm>
              <a:off x="10117138" y="-4024313"/>
              <a:ext cx="28575" cy="47625"/>
            </a:xfrm>
            <a:custGeom>
              <a:avLst/>
              <a:gdLst/>
              <a:ahLst/>
              <a:cxnLst>
                <a:cxn ang="0">
                  <a:pos x="10" y="30"/>
                </a:cxn>
                <a:cxn ang="0">
                  <a:pos x="18" y="30"/>
                </a:cxn>
                <a:cxn ang="0">
                  <a:pos x="18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0" y="8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10" y="8"/>
                </a:cxn>
                <a:cxn ang="0">
                  <a:pos x="10" y="30"/>
                </a:cxn>
              </a:cxnLst>
              <a:rect l="0" t="0" r="r" b="b"/>
              <a:pathLst>
                <a:path w="18" h="30">
                  <a:moveTo>
                    <a:pt x="10" y="30"/>
                  </a:moveTo>
                  <a:lnTo>
                    <a:pt x="18" y="30"/>
                  </a:lnTo>
                  <a:lnTo>
                    <a:pt x="18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6"/>
                  </a:lnTo>
                  <a:lnTo>
                    <a:pt x="8" y="6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0" y="8"/>
                  </a:lnTo>
                  <a:lnTo>
                    <a:pt x="10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608" name="Freeform 1049"/>
            <p:cNvSpPr>
              <a:spLocks noEditPoints="1"/>
            </p:cNvSpPr>
            <p:nvPr/>
          </p:nvSpPr>
          <p:spPr bwMode="auto">
            <a:xfrm>
              <a:off x="10164763" y="-4024313"/>
              <a:ext cx="41275" cy="47625"/>
            </a:xfrm>
            <a:custGeom>
              <a:avLst/>
              <a:gdLst/>
              <a:ahLst/>
              <a:cxnLst>
                <a:cxn ang="0">
                  <a:pos x="12" y="30"/>
                </a:cxn>
                <a:cxn ang="0">
                  <a:pos x="12" y="30"/>
                </a:cxn>
                <a:cxn ang="0">
                  <a:pos x="18" y="30"/>
                </a:cxn>
                <a:cxn ang="0">
                  <a:pos x="22" y="28"/>
                </a:cxn>
                <a:cxn ang="0">
                  <a:pos x="22" y="28"/>
                </a:cxn>
                <a:cxn ang="0">
                  <a:pos x="24" y="22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4" y="8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0" y="8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2" y="30"/>
                </a:cxn>
                <a:cxn ang="0">
                  <a:pos x="12" y="30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6" y="8"/>
                </a:cxn>
                <a:cxn ang="0">
                  <a:pos x="16" y="8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6" y="22"/>
                </a:cxn>
                <a:cxn ang="0">
                  <a:pos x="16" y="22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6"/>
                </a:cxn>
                <a:cxn ang="0">
                  <a:pos x="10" y="26"/>
                </a:cxn>
                <a:cxn ang="0">
                  <a:pos x="8" y="22"/>
                </a:cxn>
                <a:cxn ang="0">
                  <a:pos x="8" y="2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8" y="8"/>
                </a:cxn>
                <a:cxn ang="0">
                  <a:pos x="8" y="8"/>
                </a:cxn>
              </a:cxnLst>
              <a:rect l="0" t="0" r="r" b="b"/>
              <a:pathLst>
                <a:path w="26" h="30">
                  <a:moveTo>
                    <a:pt x="12" y="30"/>
                  </a:moveTo>
                  <a:lnTo>
                    <a:pt x="12" y="30"/>
                  </a:lnTo>
                  <a:lnTo>
                    <a:pt x="18" y="30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4" y="22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4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2" y="30"/>
                  </a:lnTo>
                  <a:lnTo>
                    <a:pt x="12" y="30"/>
                  </a:lnTo>
                  <a:close/>
                  <a:moveTo>
                    <a:pt x="8" y="8"/>
                  </a:moveTo>
                  <a:lnTo>
                    <a:pt x="8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6" y="22"/>
                  </a:lnTo>
                  <a:lnTo>
                    <a:pt x="16" y="22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609" name="Freeform 1050"/>
            <p:cNvSpPr>
              <a:spLocks noEditPoints="1"/>
            </p:cNvSpPr>
            <p:nvPr/>
          </p:nvSpPr>
          <p:spPr bwMode="auto">
            <a:xfrm>
              <a:off x="10212388" y="-4024313"/>
              <a:ext cx="41275" cy="47625"/>
            </a:xfrm>
            <a:custGeom>
              <a:avLst/>
              <a:gdLst/>
              <a:ahLst/>
              <a:cxnLst>
                <a:cxn ang="0">
                  <a:pos x="14" y="30"/>
                </a:cxn>
                <a:cxn ang="0">
                  <a:pos x="14" y="30"/>
                </a:cxn>
                <a:cxn ang="0">
                  <a:pos x="18" y="30"/>
                </a:cxn>
                <a:cxn ang="0">
                  <a:pos x="22" y="28"/>
                </a:cxn>
                <a:cxn ang="0">
                  <a:pos x="22" y="28"/>
                </a:cxn>
                <a:cxn ang="0">
                  <a:pos x="26" y="22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6" y="8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2" y="8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2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4" y="30"/>
                </a:cxn>
                <a:cxn ang="0">
                  <a:pos x="14" y="30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4" y="26"/>
                </a:cxn>
                <a:cxn ang="0">
                  <a:pos x="14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2"/>
                </a:cxn>
                <a:cxn ang="0">
                  <a:pos x="10" y="2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8"/>
                </a:cxn>
                <a:cxn ang="0">
                  <a:pos x="10" y="8"/>
                </a:cxn>
              </a:cxnLst>
              <a:rect l="0" t="0" r="r" b="b"/>
              <a:pathLst>
                <a:path w="26" h="30">
                  <a:moveTo>
                    <a:pt x="14" y="30"/>
                  </a:moveTo>
                  <a:lnTo>
                    <a:pt x="14" y="30"/>
                  </a:lnTo>
                  <a:lnTo>
                    <a:pt x="18" y="30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6" y="22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2" y="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2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4" y="30"/>
                  </a:lnTo>
                  <a:lnTo>
                    <a:pt x="14" y="30"/>
                  </a:lnTo>
                  <a:close/>
                  <a:moveTo>
                    <a:pt x="10" y="8"/>
                  </a:move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4" y="26"/>
                  </a:lnTo>
                  <a:lnTo>
                    <a:pt x="14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8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610" name="Rectangle 1051"/>
            <p:cNvSpPr>
              <a:spLocks noChangeArrowheads="1"/>
            </p:cNvSpPr>
            <p:nvPr/>
          </p:nvSpPr>
          <p:spPr bwMode="auto">
            <a:xfrm>
              <a:off x="10263188" y="-3998913"/>
              <a:ext cx="25400" cy="95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611" name="Freeform 1052"/>
            <p:cNvSpPr>
              <a:spLocks/>
            </p:cNvSpPr>
            <p:nvPr/>
          </p:nvSpPr>
          <p:spPr bwMode="auto">
            <a:xfrm>
              <a:off x="8780463" y="-4024313"/>
              <a:ext cx="44450" cy="47625"/>
            </a:xfrm>
            <a:custGeom>
              <a:avLst/>
              <a:gdLst/>
              <a:ahLst/>
              <a:cxnLst>
                <a:cxn ang="0">
                  <a:pos x="28" y="24"/>
                </a:cxn>
                <a:cxn ang="0">
                  <a:pos x="8" y="24"/>
                </a:cxn>
                <a:cxn ang="0">
                  <a:pos x="8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28" y="30"/>
                </a:cxn>
                <a:cxn ang="0">
                  <a:pos x="28" y="24"/>
                </a:cxn>
              </a:cxnLst>
              <a:rect l="0" t="0" r="r" b="b"/>
              <a:pathLst>
                <a:path w="28" h="30">
                  <a:moveTo>
                    <a:pt x="28" y="24"/>
                  </a:moveTo>
                  <a:lnTo>
                    <a:pt x="8" y="24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28" y="30"/>
                  </a:lnTo>
                  <a:lnTo>
                    <a:pt x="2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612" name="Freeform 1053"/>
            <p:cNvSpPr>
              <a:spLocks/>
            </p:cNvSpPr>
            <p:nvPr/>
          </p:nvSpPr>
          <p:spPr bwMode="auto">
            <a:xfrm>
              <a:off x="8834438" y="-4024313"/>
              <a:ext cx="63500" cy="47625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16" y="30"/>
                </a:cxn>
                <a:cxn ang="0">
                  <a:pos x="24" y="30"/>
                </a:cxn>
                <a:cxn ang="0">
                  <a:pos x="32" y="6"/>
                </a:cxn>
                <a:cxn ang="0">
                  <a:pos x="32" y="30"/>
                </a:cxn>
                <a:cxn ang="0">
                  <a:pos x="40" y="30"/>
                </a:cxn>
                <a:cxn ang="0">
                  <a:pos x="40" y="0"/>
                </a:cxn>
                <a:cxn ang="0">
                  <a:pos x="26" y="0"/>
                </a:cxn>
                <a:cxn ang="0">
                  <a:pos x="20" y="2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8" y="30"/>
                </a:cxn>
                <a:cxn ang="0">
                  <a:pos x="8" y="6"/>
                </a:cxn>
              </a:cxnLst>
              <a:rect l="0" t="0" r="r" b="b"/>
              <a:pathLst>
                <a:path w="40" h="30">
                  <a:moveTo>
                    <a:pt x="8" y="6"/>
                  </a:moveTo>
                  <a:lnTo>
                    <a:pt x="16" y="30"/>
                  </a:lnTo>
                  <a:lnTo>
                    <a:pt x="24" y="30"/>
                  </a:lnTo>
                  <a:lnTo>
                    <a:pt x="32" y="6"/>
                  </a:lnTo>
                  <a:lnTo>
                    <a:pt x="32" y="30"/>
                  </a:lnTo>
                  <a:lnTo>
                    <a:pt x="40" y="30"/>
                  </a:lnTo>
                  <a:lnTo>
                    <a:pt x="40" y="0"/>
                  </a:lnTo>
                  <a:lnTo>
                    <a:pt x="26" y="0"/>
                  </a:lnTo>
                  <a:lnTo>
                    <a:pt x="20" y="2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8" y="3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613" name="Rectangle 1054"/>
            <p:cNvSpPr>
              <a:spLocks noChangeArrowheads="1"/>
            </p:cNvSpPr>
            <p:nvPr/>
          </p:nvSpPr>
          <p:spPr bwMode="auto">
            <a:xfrm>
              <a:off x="8755063" y="-4024313"/>
              <a:ext cx="12700" cy="476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614" name="Freeform 1055"/>
            <p:cNvSpPr>
              <a:spLocks/>
            </p:cNvSpPr>
            <p:nvPr/>
          </p:nvSpPr>
          <p:spPr bwMode="auto">
            <a:xfrm>
              <a:off x="8701088" y="-4024313"/>
              <a:ext cx="44450" cy="47625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6" y="16"/>
                </a:cxn>
                <a:cxn ang="0">
                  <a:pos x="26" y="12"/>
                </a:cxn>
                <a:cxn ang="0">
                  <a:pos x="8" y="12"/>
                </a:cxn>
                <a:cxn ang="0">
                  <a:pos x="8" y="4"/>
                </a:cxn>
                <a:cxn ang="0">
                  <a:pos x="28" y="4"/>
                </a:cxn>
                <a:cxn ang="0">
                  <a:pos x="28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8" y="30"/>
                </a:cxn>
                <a:cxn ang="0">
                  <a:pos x="8" y="16"/>
                </a:cxn>
              </a:cxnLst>
              <a:rect l="0" t="0" r="r" b="b"/>
              <a:pathLst>
                <a:path w="28" h="30">
                  <a:moveTo>
                    <a:pt x="8" y="16"/>
                  </a:moveTo>
                  <a:lnTo>
                    <a:pt x="26" y="16"/>
                  </a:lnTo>
                  <a:lnTo>
                    <a:pt x="26" y="12"/>
                  </a:lnTo>
                  <a:lnTo>
                    <a:pt x="8" y="12"/>
                  </a:lnTo>
                  <a:lnTo>
                    <a:pt x="8" y="4"/>
                  </a:lnTo>
                  <a:lnTo>
                    <a:pt x="28" y="4"/>
                  </a:lnTo>
                  <a:lnTo>
                    <a:pt x="28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8" y="30"/>
                  </a:lnTo>
                  <a:lnTo>
                    <a:pt x="8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615" name="Freeform 1056"/>
            <p:cNvSpPr>
              <a:spLocks/>
            </p:cNvSpPr>
            <p:nvPr/>
          </p:nvSpPr>
          <p:spPr bwMode="auto">
            <a:xfrm>
              <a:off x="9898063" y="-4030663"/>
              <a:ext cx="25400" cy="47625"/>
            </a:xfrm>
            <a:custGeom>
              <a:avLst/>
              <a:gdLst/>
              <a:ahLst/>
              <a:cxnLst>
                <a:cxn ang="0">
                  <a:pos x="10" y="30"/>
                </a:cxn>
                <a:cxn ang="0">
                  <a:pos x="16" y="30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8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10" y="10"/>
                </a:cxn>
                <a:cxn ang="0">
                  <a:pos x="10" y="30"/>
                </a:cxn>
              </a:cxnLst>
              <a:rect l="0" t="0" r="r" b="b"/>
              <a:pathLst>
                <a:path w="16" h="30">
                  <a:moveTo>
                    <a:pt x="10" y="30"/>
                  </a:moveTo>
                  <a:lnTo>
                    <a:pt x="16" y="30"/>
                  </a:lnTo>
                  <a:lnTo>
                    <a:pt x="16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0" y="10"/>
                  </a:lnTo>
                  <a:lnTo>
                    <a:pt x="10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616" name="Freeform 1057"/>
            <p:cNvSpPr>
              <a:spLocks noEditPoints="1"/>
            </p:cNvSpPr>
            <p:nvPr/>
          </p:nvSpPr>
          <p:spPr bwMode="auto">
            <a:xfrm>
              <a:off x="9745663" y="-4030663"/>
              <a:ext cx="41275" cy="47625"/>
            </a:xfrm>
            <a:custGeom>
              <a:avLst/>
              <a:gdLst/>
              <a:ahLst/>
              <a:cxnLst>
                <a:cxn ang="0">
                  <a:pos x="12" y="30"/>
                </a:cxn>
                <a:cxn ang="0">
                  <a:pos x="12" y="30"/>
                </a:cxn>
                <a:cxn ang="0">
                  <a:pos x="18" y="30"/>
                </a:cxn>
                <a:cxn ang="0">
                  <a:pos x="22" y="28"/>
                </a:cxn>
                <a:cxn ang="0">
                  <a:pos x="22" y="28"/>
                </a:cxn>
                <a:cxn ang="0">
                  <a:pos x="24" y="22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4" y="8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0" y="8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2" y="30"/>
                </a:cxn>
                <a:cxn ang="0">
                  <a:pos x="12" y="30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8" y="24"/>
                </a:cxn>
                <a:cxn ang="0">
                  <a:pos x="18" y="24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6"/>
                </a:cxn>
                <a:cxn ang="0">
                  <a:pos x="10" y="26"/>
                </a:cxn>
                <a:cxn ang="0">
                  <a:pos x="8" y="22"/>
                </a:cxn>
                <a:cxn ang="0">
                  <a:pos x="8" y="2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8" y="8"/>
                </a:cxn>
                <a:cxn ang="0">
                  <a:pos x="8" y="8"/>
                </a:cxn>
              </a:cxnLst>
              <a:rect l="0" t="0" r="r" b="b"/>
              <a:pathLst>
                <a:path w="26" h="30">
                  <a:moveTo>
                    <a:pt x="12" y="30"/>
                  </a:moveTo>
                  <a:lnTo>
                    <a:pt x="12" y="30"/>
                  </a:lnTo>
                  <a:lnTo>
                    <a:pt x="18" y="30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4" y="22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4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2" y="30"/>
                  </a:lnTo>
                  <a:lnTo>
                    <a:pt x="12" y="30"/>
                  </a:lnTo>
                  <a:close/>
                  <a:moveTo>
                    <a:pt x="8" y="8"/>
                  </a:moveTo>
                  <a:lnTo>
                    <a:pt x="8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617" name="Freeform 1058"/>
            <p:cNvSpPr>
              <a:spLocks/>
            </p:cNvSpPr>
            <p:nvPr/>
          </p:nvSpPr>
          <p:spPr bwMode="auto">
            <a:xfrm>
              <a:off x="9844088" y="-4027488"/>
              <a:ext cx="44450" cy="44450"/>
            </a:xfrm>
            <a:custGeom>
              <a:avLst/>
              <a:gdLst/>
              <a:ahLst/>
              <a:cxnLst>
                <a:cxn ang="0">
                  <a:pos x="14" y="24"/>
                </a:cxn>
                <a:cxn ang="0">
                  <a:pos x="14" y="24"/>
                </a:cxn>
                <a:cxn ang="0">
                  <a:pos x="10" y="24"/>
                </a:cxn>
                <a:cxn ang="0">
                  <a:pos x="10" y="24"/>
                </a:cxn>
                <a:cxn ang="0">
                  <a:pos x="8" y="20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2" y="24"/>
                </a:cxn>
                <a:cxn ang="0">
                  <a:pos x="4" y="26"/>
                </a:cxn>
                <a:cxn ang="0">
                  <a:pos x="4" y="26"/>
                </a:cxn>
                <a:cxn ang="0">
                  <a:pos x="8" y="28"/>
                </a:cxn>
                <a:cxn ang="0">
                  <a:pos x="14" y="28"/>
                </a:cxn>
                <a:cxn ang="0">
                  <a:pos x="14" y="28"/>
                </a:cxn>
                <a:cxn ang="0">
                  <a:pos x="20" y="28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6" y="22"/>
                </a:cxn>
                <a:cxn ang="0">
                  <a:pos x="28" y="18"/>
                </a:cxn>
                <a:cxn ang="0">
                  <a:pos x="28" y="18"/>
                </a:cxn>
                <a:cxn ang="0">
                  <a:pos x="26" y="14"/>
                </a:cxn>
                <a:cxn ang="0">
                  <a:pos x="24" y="12"/>
                </a:cxn>
                <a:cxn ang="0">
                  <a:pos x="24" y="12"/>
                </a:cxn>
                <a:cxn ang="0">
                  <a:pos x="20" y="10"/>
                </a:cxn>
                <a:cxn ang="0">
                  <a:pos x="14" y="8"/>
                </a:cxn>
                <a:cxn ang="0">
                  <a:pos x="14" y="8"/>
                </a:cxn>
                <a:cxn ang="0">
                  <a:pos x="10" y="10"/>
                </a:cxn>
                <a:cxn ang="0">
                  <a:pos x="10" y="4"/>
                </a:cxn>
                <a:cxn ang="0">
                  <a:pos x="26" y="4"/>
                </a:cxn>
                <a:cxn ang="0">
                  <a:pos x="26" y="0"/>
                </a:cxn>
                <a:cxn ang="0">
                  <a:pos x="6" y="0"/>
                </a:cxn>
                <a:cxn ang="0">
                  <a:pos x="2" y="14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4" y="14"/>
                </a:cxn>
                <a:cxn ang="0">
                  <a:pos x="14" y="14"/>
                </a:cxn>
                <a:cxn ang="0">
                  <a:pos x="18" y="14"/>
                </a:cxn>
                <a:cxn ang="0">
                  <a:pos x="18" y="14"/>
                </a:cxn>
                <a:cxn ang="0">
                  <a:pos x="20" y="18"/>
                </a:cxn>
                <a:cxn ang="0">
                  <a:pos x="20" y="18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4" y="24"/>
                </a:cxn>
                <a:cxn ang="0">
                  <a:pos x="14" y="24"/>
                </a:cxn>
              </a:cxnLst>
              <a:rect l="0" t="0" r="r" b="b"/>
              <a:pathLst>
                <a:path w="28" h="28">
                  <a:moveTo>
                    <a:pt x="14" y="24"/>
                  </a:moveTo>
                  <a:lnTo>
                    <a:pt x="14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24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8" y="28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20" y="28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26" y="22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6" y="14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0" y="10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0" y="10"/>
                  </a:lnTo>
                  <a:lnTo>
                    <a:pt x="10" y="4"/>
                  </a:lnTo>
                  <a:lnTo>
                    <a:pt x="26" y="4"/>
                  </a:lnTo>
                  <a:lnTo>
                    <a:pt x="26" y="0"/>
                  </a:lnTo>
                  <a:lnTo>
                    <a:pt x="6" y="0"/>
                  </a:lnTo>
                  <a:lnTo>
                    <a:pt x="2" y="14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4" y="24"/>
                  </a:lnTo>
                  <a:lnTo>
                    <a:pt x="1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618" name="Freeform 1059"/>
            <p:cNvSpPr>
              <a:spLocks/>
            </p:cNvSpPr>
            <p:nvPr/>
          </p:nvSpPr>
          <p:spPr bwMode="auto">
            <a:xfrm>
              <a:off x="9793288" y="-4030663"/>
              <a:ext cx="41275" cy="47625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8"/>
                </a:cxn>
                <a:cxn ang="0">
                  <a:pos x="2" y="24"/>
                </a:cxn>
                <a:cxn ang="0">
                  <a:pos x="2" y="24"/>
                </a:cxn>
                <a:cxn ang="0">
                  <a:pos x="0" y="30"/>
                </a:cxn>
                <a:cxn ang="0">
                  <a:pos x="26" y="30"/>
                </a:cxn>
                <a:cxn ang="0">
                  <a:pos x="26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4" y="24"/>
                </a:cxn>
                <a:cxn ang="0">
                  <a:pos x="14" y="24"/>
                </a:cxn>
                <a:cxn ang="0">
                  <a:pos x="18" y="20"/>
                </a:cxn>
                <a:cxn ang="0">
                  <a:pos x="18" y="20"/>
                </a:cxn>
                <a:cxn ang="0">
                  <a:pos x="22" y="16"/>
                </a:cxn>
                <a:cxn ang="0">
                  <a:pos x="22" y="16"/>
                </a:cxn>
                <a:cxn ang="0">
                  <a:pos x="26" y="12"/>
                </a:cxn>
                <a:cxn ang="0">
                  <a:pos x="26" y="12"/>
                </a:cxn>
                <a:cxn ang="0">
                  <a:pos x="26" y="8"/>
                </a:cxn>
                <a:cxn ang="0">
                  <a:pos x="26" y="8"/>
                </a:cxn>
                <a:cxn ang="0">
                  <a:pos x="26" y="6"/>
                </a:cxn>
                <a:cxn ang="0">
                  <a:pos x="24" y="4"/>
                </a:cxn>
                <a:cxn ang="0">
                  <a:pos x="24" y="4"/>
                </a:cxn>
                <a:cxn ang="0">
                  <a:pos x="20" y="2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6"/>
                </a:cxn>
                <a:cxn ang="0">
                  <a:pos x="0" y="10"/>
                </a:cxn>
                <a:cxn ang="0">
                  <a:pos x="8" y="10"/>
                </a:cxn>
                <a:cxn ang="0">
                  <a:pos x="8" y="10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8" y="6"/>
                </a:cxn>
                <a:cxn ang="0">
                  <a:pos x="18" y="6"/>
                </a:cxn>
                <a:cxn ang="0">
                  <a:pos x="20" y="10"/>
                </a:cxn>
                <a:cxn ang="0">
                  <a:pos x="20" y="10"/>
                </a:cxn>
                <a:cxn ang="0">
                  <a:pos x="18" y="12"/>
                </a:cxn>
                <a:cxn ang="0">
                  <a:pos x="18" y="12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26" h="30">
                  <a:moveTo>
                    <a:pt x="12" y="18"/>
                  </a:moveTo>
                  <a:lnTo>
                    <a:pt x="12" y="18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0" y="30"/>
                  </a:lnTo>
                  <a:lnTo>
                    <a:pt x="26" y="30"/>
                  </a:lnTo>
                  <a:lnTo>
                    <a:pt x="26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6"/>
                  </a:lnTo>
                  <a:lnTo>
                    <a:pt x="24" y="4"/>
                  </a:lnTo>
                  <a:lnTo>
                    <a:pt x="24" y="4"/>
                  </a:lnTo>
                  <a:lnTo>
                    <a:pt x="20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6"/>
                  </a:lnTo>
                  <a:lnTo>
                    <a:pt x="0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2" y="18"/>
                  </a:lnTo>
                  <a:lnTo>
                    <a:pt x="12" y="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619" name="Freeform 1060"/>
            <p:cNvSpPr>
              <a:spLocks/>
            </p:cNvSpPr>
            <p:nvPr/>
          </p:nvSpPr>
          <p:spPr bwMode="auto">
            <a:xfrm>
              <a:off x="8961438" y="-1744663"/>
              <a:ext cx="82550" cy="47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"/>
                </a:cxn>
                <a:cxn ang="0">
                  <a:pos x="0" y="30"/>
                </a:cxn>
                <a:cxn ang="0">
                  <a:pos x="26" y="22"/>
                </a:cxn>
                <a:cxn ang="0">
                  <a:pos x="52" y="14"/>
                </a:cxn>
                <a:cxn ang="0">
                  <a:pos x="26" y="8"/>
                </a:cxn>
                <a:cxn ang="0">
                  <a:pos x="0" y="0"/>
                </a:cxn>
              </a:cxnLst>
              <a:rect l="0" t="0" r="r" b="b"/>
              <a:pathLst>
                <a:path w="52" h="30">
                  <a:moveTo>
                    <a:pt x="0" y="0"/>
                  </a:moveTo>
                  <a:lnTo>
                    <a:pt x="0" y="14"/>
                  </a:lnTo>
                  <a:lnTo>
                    <a:pt x="0" y="30"/>
                  </a:lnTo>
                  <a:lnTo>
                    <a:pt x="26" y="22"/>
                  </a:lnTo>
                  <a:lnTo>
                    <a:pt x="52" y="14"/>
                  </a:lnTo>
                  <a:lnTo>
                    <a:pt x="26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620" name="Freeform 1061"/>
            <p:cNvSpPr>
              <a:spLocks/>
            </p:cNvSpPr>
            <p:nvPr/>
          </p:nvSpPr>
          <p:spPr bwMode="auto">
            <a:xfrm>
              <a:off x="9024938" y="-1779588"/>
              <a:ext cx="31750" cy="47625"/>
            </a:xfrm>
            <a:custGeom>
              <a:avLst/>
              <a:gdLst/>
              <a:ahLst/>
              <a:cxnLst>
                <a:cxn ang="0">
                  <a:pos x="14" y="14"/>
                </a:cxn>
                <a:cxn ang="0">
                  <a:pos x="14" y="14"/>
                </a:cxn>
                <a:cxn ang="0">
                  <a:pos x="16" y="10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6" y="2"/>
                </a:cxn>
                <a:cxn ang="0">
                  <a:pos x="16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0" y="8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2" y="8"/>
                </a:cxn>
                <a:cxn ang="0">
                  <a:pos x="12" y="8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8" y="1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16"/>
                </a:cxn>
                <a:cxn ang="0">
                  <a:pos x="10" y="16"/>
                </a:cxn>
                <a:cxn ang="0">
                  <a:pos x="12" y="16"/>
                </a:cxn>
                <a:cxn ang="0">
                  <a:pos x="12" y="16"/>
                </a:cxn>
                <a:cxn ang="0">
                  <a:pos x="14" y="20"/>
                </a:cxn>
                <a:cxn ang="0">
                  <a:pos x="14" y="20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0" y="24"/>
                </a:cxn>
                <a:cxn ang="0">
                  <a:pos x="10" y="24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6" y="20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2" y="24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6" y="28"/>
                </a:cxn>
                <a:cxn ang="0">
                  <a:pos x="10" y="30"/>
                </a:cxn>
                <a:cxn ang="0">
                  <a:pos x="10" y="30"/>
                </a:cxn>
                <a:cxn ang="0">
                  <a:pos x="14" y="28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8" y="24"/>
                </a:cxn>
                <a:cxn ang="0">
                  <a:pos x="20" y="20"/>
                </a:cxn>
                <a:cxn ang="0">
                  <a:pos x="20" y="20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4" y="14"/>
                </a:cxn>
                <a:cxn ang="0">
                  <a:pos x="14" y="14"/>
                </a:cxn>
              </a:cxnLst>
              <a:rect l="0" t="0" r="r" b="b"/>
              <a:pathLst>
                <a:path w="20" h="30">
                  <a:moveTo>
                    <a:pt x="14" y="14"/>
                  </a:moveTo>
                  <a:lnTo>
                    <a:pt x="14" y="14"/>
                  </a:lnTo>
                  <a:lnTo>
                    <a:pt x="16" y="10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0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6" y="2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6" y="28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4" y="28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8" y="24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4" y="14"/>
                  </a:lnTo>
                  <a:lnTo>
                    <a:pt x="14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621" name="Freeform 1062"/>
            <p:cNvSpPr>
              <a:spLocks/>
            </p:cNvSpPr>
            <p:nvPr/>
          </p:nvSpPr>
          <p:spPr bwMode="auto">
            <a:xfrm>
              <a:off x="8199438" y="-1779588"/>
              <a:ext cx="38100" cy="69850"/>
            </a:xfrm>
            <a:custGeom>
              <a:avLst/>
              <a:gdLst/>
              <a:ahLst/>
              <a:cxnLst>
                <a:cxn ang="0">
                  <a:pos x="20" y="20"/>
                </a:cxn>
                <a:cxn ang="0">
                  <a:pos x="22" y="16"/>
                </a:cxn>
                <a:cxn ang="0">
                  <a:pos x="24" y="12"/>
                </a:cxn>
                <a:cxn ang="0">
                  <a:pos x="20" y="4"/>
                </a:cxn>
                <a:cxn ang="0">
                  <a:pos x="16" y="2"/>
                </a:cxn>
                <a:cxn ang="0">
                  <a:pos x="10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14"/>
                </a:cxn>
                <a:cxn ang="0">
                  <a:pos x="10" y="10"/>
                </a:cxn>
                <a:cxn ang="0">
                  <a:pos x="10" y="8"/>
                </a:cxn>
                <a:cxn ang="0">
                  <a:pos x="12" y="6"/>
                </a:cxn>
                <a:cxn ang="0">
                  <a:pos x="12" y="8"/>
                </a:cxn>
                <a:cxn ang="0">
                  <a:pos x="14" y="10"/>
                </a:cxn>
                <a:cxn ang="0">
                  <a:pos x="14" y="12"/>
                </a:cxn>
                <a:cxn ang="0">
                  <a:pos x="12" y="16"/>
                </a:cxn>
                <a:cxn ang="0">
                  <a:pos x="12" y="18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2" y="26"/>
                </a:cxn>
                <a:cxn ang="0">
                  <a:pos x="14" y="28"/>
                </a:cxn>
                <a:cxn ang="0">
                  <a:pos x="14" y="32"/>
                </a:cxn>
                <a:cxn ang="0">
                  <a:pos x="12" y="36"/>
                </a:cxn>
                <a:cxn ang="0">
                  <a:pos x="12" y="38"/>
                </a:cxn>
                <a:cxn ang="0">
                  <a:pos x="10" y="36"/>
                </a:cxn>
                <a:cxn ang="0">
                  <a:pos x="10" y="26"/>
                </a:cxn>
                <a:cxn ang="0">
                  <a:pos x="0" y="30"/>
                </a:cxn>
                <a:cxn ang="0">
                  <a:pos x="0" y="38"/>
                </a:cxn>
                <a:cxn ang="0">
                  <a:pos x="4" y="42"/>
                </a:cxn>
                <a:cxn ang="0">
                  <a:pos x="12" y="44"/>
                </a:cxn>
                <a:cxn ang="0">
                  <a:pos x="18" y="42"/>
                </a:cxn>
                <a:cxn ang="0">
                  <a:pos x="22" y="38"/>
                </a:cxn>
                <a:cxn ang="0">
                  <a:pos x="24" y="30"/>
                </a:cxn>
                <a:cxn ang="0">
                  <a:pos x="22" y="22"/>
                </a:cxn>
                <a:cxn ang="0">
                  <a:pos x="20" y="20"/>
                </a:cxn>
              </a:cxnLst>
              <a:rect l="0" t="0" r="r" b="b"/>
              <a:pathLst>
                <a:path w="24" h="44">
                  <a:moveTo>
                    <a:pt x="20" y="20"/>
                  </a:moveTo>
                  <a:lnTo>
                    <a:pt x="20" y="20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2" y="6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16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4" y="1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8" y="18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4" y="28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4"/>
                  </a:lnTo>
                  <a:lnTo>
                    <a:pt x="10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8" y="42"/>
                  </a:lnTo>
                  <a:lnTo>
                    <a:pt x="18" y="42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0" y="20"/>
                  </a:lnTo>
                  <a:lnTo>
                    <a:pt x="20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622" name="Freeform 1063"/>
            <p:cNvSpPr>
              <a:spLocks/>
            </p:cNvSpPr>
            <p:nvPr/>
          </p:nvSpPr>
          <p:spPr bwMode="auto">
            <a:xfrm>
              <a:off x="8345488" y="-1776413"/>
              <a:ext cx="952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4"/>
                </a:cxn>
                <a:cxn ang="0">
                  <a:pos x="24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6" y="24"/>
                </a:cxn>
                <a:cxn ang="0">
                  <a:pos x="46" y="44"/>
                </a:cxn>
                <a:cxn ang="0">
                  <a:pos x="46" y="44"/>
                </a:cxn>
                <a:cxn ang="0">
                  <a:pos x="60" y="44"/>
                </a:cxn>
                <a:cxn ang="0">
                  <a:pos x="60" y="0"/>
                </a:cxn>
                <a:cxn ang="0">
                  <a:pos x="60" y="0"/>
                </a:cxn>
                <a:cxn ang="0">
                  <a:pos x="0" y="2"/>
                </a:cxn>
                <a:cxn ang="0">
                  <a:pos x="0" y="44"/>
                </a:cxn>
              </a:cxnLst>
              <a:rect l="0" t="0" r="r" b="b"/>
              <a:pathLst>
                <a:path w="60" h="44">
                  <a:moveTo>
                    <a:pt x="0" y="44"/>
                  </a:moveTo>
                  <a:lnTo>
                    <a:pt x="12" y="44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6" y="2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60" y="44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0" y="2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623" name="Freeform 1064"/>
            <p:cNvSpPr>
              <a:spLocks/>
            </p:cNvSpPr>
            <p:nvPr/>
          </p:nvSpPr>
          <p:spPr bwMode="auto">
            <a:xfrm>
              <a:off x="8456613" y="-1776413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624" name="Freeform 1065"/>
            <p:cNvSpPr>
              <a:spLocks/>
            </p:cNvSpPr>
            <p:nvPr/>
          </p:nvSpPr>
          <p:spPr bwMode="auto">
            <a:xfrm>
              <a:off x="8494713" y="-1776413"/>
              <a:ext cx="57150" cy="69850"/>
            </a:xfrm>
            <a:custGeom>
              <a:avLst/>
              <a:gdLst/>
              <a:ahLst/>
              <a:cxnLst>
                <a:cxn ang="0">
                  <a:pos x="2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36" y="44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2" y="0"/>
                </a:cxn>
                <a:cxn ang="0">
                  <a:pos x="22" y="24"/>
                </a:cxn>
              </a:cxnLst>
              <a:rect l="0" t="0" r="r" b="b"/>
              <a:pathLst>
                <a:path w="36" h="44">
                  <a:moveTo>
                    <a:pt x="22" y="24"/>
                  </a:move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36" y="44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2" y="0"/>
                  </a:lnTo>
                  <a:lnTo>
                    <a:pt x="22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625" name="Freeform 1066"/>
            <p:cNvSpPr>
              <a:spLocks/>
            </p:cNvSpPr>
            <p:nvPr/>
          </p:nvSpPr>
          <p:spPr bwMode="auto">
            <a:xfrm>
              <a:off x="8567738" y="-1776413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626" name="Freeform 1067"/>
            <p:cNvSpPr>
              <a:spLocks/>
            </p:cNvSpPr>
            <p:nvPr/>
          </p:nvSpPr>
          <p:spPr bwMode="auto">
            <a:xfrm>
              <a:off x="8624888" y="-1776413"/>
              <a:ext cx="73025" cy="69850"/>
            </a:xfrm>
            <a:custGeom>
              <a:avLst/>
              <a:gdLst/>
              <a:ahLst/>
              <a:cxnLst>
                <a:cxn ang="0">
                  <a:pos x="34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0" y="2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2" y="24"/>
                </a:cxn>
                <a:cxn ang="0">
                  <a:pos x="22" y="24"/>
                </a:cxn>
                <a:cxn ang="0">
                  <a:pos x="22" y="44"/>
                </a:cxn>
                <a:cxn ang="0">
                  <a:pos x="22" y="44"/>
                </a:cxn>
                <a:cxn ang="0">
                  <a:pos x="34" y="44"/>
                </a:cxn>
                <a:cxn ang="0">
                  <a:pos x="34" y="44"/>
                </a:cxn>
                <a:cxn ang="0">
                  <a:pos x="34" y="24"/>
                </a:cxn>
                <a:cxn ang="0">
                  <a:pos x="46" y="24"/>
                </a:cxn>
                <a:cxn ang="0">
                  <a:pos x="46" y="24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34" y="24"/>
                </a:cxn>
                <a:cxn ang="0">
                  <a:pos x="34" y="24"/>
                </a:cxn>
              </a:cxnLst>
              <a:rect l="0" t="0" r="r" b="b"/>
              <a:pathLst>
                <a:path w="46" h="44">
                  <a:moveTo>
                    <a:pt x="34" y="24"/>
                  </a:moveTo>
                  <a:lnTo>
                    <a:pt x="24" y="24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24"/>
                  </a:lnTo>
                  <a:lnTo>
                    <a:pt x="22" y="24"/>
                  </a:lnTo>
                  <a:lnTo>
                    <a:pt x="22" y="2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34" y="44"/>
                  </a:lnTo>
                  <a:lnTo>
                    <a:pt x="34" y="44"/>
                  </a:lnTo>
                  <a:lnTo>
                    <a:pt x="34" y="2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24"/>
                  </a:lnTo>
                  <a:lnTo>
                    <a:pt x="3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627" name="Freeform 1068"/>
            <p:cNvSpPr>
              <a:spLocks/>
            </p:cNvSpPr>
            <p:nvPr/>
          </p:nvSpPr>
          <p:spPr bwMode="auto">
            <a:xfrm>
              <a:off x="8605838" y="-1776413"/>
              <a:ext cx="19050" cy="3810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628" name="Freeform 1069"/>
            <p:cNvSpPr>
              <a:spLocks/>
            </p:cNvSpPr>
            <p:nvPr/>
          </p:nvSpPr>
          <p:spPr bwMode="auto">
            <a:xfrm>
              <a:off x="8716963" y="-1776413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629" name="Freeform 1070"/>
            <p:cNvSpPr>
              <a:spLocks/>
            </p:cNvSpPr>
            <p:nvPr/>
          </p:nvSpPr>
          <p:spPr bwMode="auto">
            <a:xfrm>
              <a:off x="8751888" y="-1776413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630" name="Freeform 1071"/>
            <p:cNvSpPr>
              <a:spLocks/>
            </p:cNvSpPr>
            <p:nvPr/>
          </p:nvSpPr>
          <p:spPr bwMode="auto">
            <a:xfrm>
              <a:off x="8789988" y="-1776413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631" name="Freeform 1072"/>
            <p:cNvSpPr>
              <a:spLocks/>
            </p:cNvSpPr>
            <p:nvPr/>
          </p:nvSpPr>
          <p:spPr bwMode="auto">
            <a:xfrm>
              <a:off x="8828088" y="-1776413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632" name="Freeform 1073"/>
            <p:cNvSpPr>
              <a:spLocks/>
            </p:cNvSpPr>
            <p:nvPr/>
          </p:nvSpPr>
          <p:spPr bwMode="auto">
            <a:xfrm>
              <a:off x="8863013" y="-1776413"/>
              <a:ext cx="571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2"/>
                </a:cxn>
                <a:cxn ang="0">
                  <a:pos x="36" y="42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0" y="0"/>
                </a:cxn>
                <a:cxn ang="0">
                  <a:pos x="0" y="44"/>
                </a:cxn>
              </a:cxnLst>
              <a:rect l="0" t="0" r="r" b="b"/>
              <a:pathLst>
                <a:path w="36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2"/>
                  </a:lnTo>
                  <a:lnTo>
                    <a:pt x="36" y="4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633" name="Freeform 1075"/>
            <p:cNvSpPr>
              <a:spLocks/>
            </p:cNvSpPr>
            <p:nvPr/>
          </p:nvSpPr>
          <p:spPr bwMode="auto">
            <a:xfrm>
              <a:off x="8285163" y="-3697288"/>
              <a:ext cx="2419350" cy="1654175"/>
            </a:xfrm>
            <a:custGeom>
              <a:avLst/>
              <a:gdLst/>
              <a:ahLst/>
              <a:cxnLst>
                <a:cxn ang="0">
                  <a:pos x="1524" y="1020"/>
                </a:cxn>
                <a:cxn ang="0">
                  <a:pos x="1524" y="1032"/>
                </a:cxn>
                <a:cxn ang="0">
                  <a:pos x="1524" y="1032"/>
                </a:cxn>
                <a:cxn ang="0">
                  <a:pos x="1524" y="1036"/>
                </a:cxn>
                <a:cxn ang="0">
                  <a:pos x="1522" y="1040"/>
                </a:cxn>
                <a:cxn ang="0">
                  <a:pos x="1518" y="1042"/>
                </a:cxn>
                <a:cxn ang="0">
                  <a:pos x="1514" y="1042"/>
                </a:cxn>
                <a:cxn ang="0">
                  <a:pos x="8" y="1042"/>
                </a:cxn>
                <a:cxn ang="0">
                  <a:pos x="8" y="1042"/>
                </a:cxn>
                <a:cxn ang="0">
                  <a:pos x="6" y="1042"/>
                </a:cxn>
                <a:cxn ang="0">
                  <a:pos x="2" y="1040"/>
                </a:cxn>
                <a:cxn ang="0">
                  <a:pos x="0" y="1036"/>
                </a:cxn>
                <a:cxn ang="0">
                  <a:pos x="0" y="1032"/>
                </a:cxn>
                <a:cxn ang="0">
                  <a:pos x="0" y="1020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4" y="0"/>
                </a:cxn>
                <a:cxn ang="0">
                  <a:pos x="8" y="0"/>
                </a:cxn>
                <a:cxn ang="0">
                  <a:pos x="1514" y="0"/>
                </a:cxn>
                <a:cxn ang="0">
                  <a:pos x="1514" y="0"/>
                </a:cxn>
                <a:cxn ang="0">
                  <a:pos x="1518" y="0"/>
                </a:cxn>
                <a:cxn ang="0">
                  <a:pos x="1522" y="4"/>
                </a:cxn>
                <a:cxn ang="0">
                  <a:pos x="1522" y="4"/>
                </a:cxn>
                <a:cxn ang="0">
                  <a:pos x="1524" y="6"/>
                </a:cxn>
                <a:cxn ang="0">
                  <a:pos x="1524" y="10"/>
                </a:cxn>
                <a:cxn ang="0">
                  <a:pos x="1524" y="10"/>
                </a:cxn>
                <a:cxn ang="0">
                  <a:pos x="1524" y="1020"/>
                </a:cxn>
              </a:cxnLst>
              <a:rect l="0" t="0" r="r" b="b"/>
              <a:pathLst>
                <a:path w="1524" h="1042">
                  <a:moveTo>
                    <a:pt x="1524" y="1020"/>
                  </a:moveTo>
                  <a:lnTo>
                    <a:pt x="1524" y="1032"/>
                  </a:lnTo>
                  <a:lnTo>
                    <a:pt x="1524" y="1032"/>
                  </a:lnTo>
                  <a:lnTo>
                    <a:pt x="1524" y="1036"/>
                  </a:lnTo>
                  <a:lnTo>
                    <a:pt x="1522" y="1040"/>
                  </a:lnTo>
                  <a:lnTo>
                    <a:pt x="1518" y="1042"/>
                  </a:lnTo>
                  <a:lnTo>
                    <a:pt x="1514" y="1042"/>
                  </a:lnTo>
                  <a:lnTo>
                    <a:pt x="8" y="1042"/>
                  </a:lnTo>
                  <a:lnTo>
                    <a:pt x="8" y="1042"/>
                  </a:lnTo>
                  <a:lnTo>
                    <a:pt x="6" y="1042"/>
                  </a:lnTo>
                  <a:lnTo>
                    <a:pt x="2" y="1040"/>
                  </a:lnTo>
                  <a:lnTo>
                    <a:pt x="0" y="1036"/>
                  </a:lnTo>
                  <a:lnTo>
                    <a:pt x="0" y="1032"/>
                  </a:lnTo>
                  <a:lnTo>
                    <a:pt x="0" y="102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4"/>
                  </a:lnTo>
                  <a:lnTo>
                    <a:pt x="2" y="4"/>
                  </a:lnTo>
                  <a:lnTo>
                    <a:pt x="4" y="0"/>
                  </a:lnTo>
                  <a:lnTo>
                    <a:pt x="8" y="0"/>
                  </a:lnTo>
                  <a:lnTo>
                    <a:pt x="1514" y="0"/>
                  </a:lnTo>
                  <a:lnTo>
                    <a:pt x="1514" y="0"/>
                  </a:lnTo>
                  <a:lnTo>
                    <a:pt x="1518" y="0"/>
                  </a:lnTo>
                  <a:lnTo>
                    <a:pt x="1522" y="4"/>
                  </a:lnTo>
                  <a:lnTo>
                    <a:pt x="1522" y="4"/>
                  </a:lnTo>
                  <a:lnTo>
                    <a:pt x="1524" y="6"/>
                  </a:lnTo>
                  <a:lnTo>
                    <a:pt x="1524" y="10"/>
                  </a:lnTo>
                  <a:lnTo>
                    <a:pt x="1524" y="10"/>
                  </a:lnTo>
                  <a:lnTo>
                    <a:pt x="1524" y="1020"/>
                  </a:lnTo>
                  <a:close/>
                </a:path>
              </a:pathLst>
            </a:custGeom>
            <a:blipFill dpi="0" rotWithShape="0">
              <a:blip r:embed="rId4" cstate="print"/>
              <a:srcRect/>
              <a:stretch>
                <a:fillRect/>
              </a:stretch>
            </a:blipFill>
            <a:ln w="12700">
              <a:solidFill>
                <a:srgbClr val="E6E6E6">
                  <a:lumMod val="10000"/>
                </a:srgb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ea typeface="ＭＳ Ｐゴシック" pitchFamily="-97" charset="-128"/>
              </a:endParaRPr>
            </a:p>
          </p:txBody>
        </p:sp>
      </p:grpSp>
      <p:grpSp>
        <p:nvGrpSpPr>
          <p:cNvPr id="634" name="Gruppe 122"/>
          <p:cNvGrpSpPr/>
          <p:nvPr/>
        </p:nvGrpSpPr>
        <p:grpSpPr>
          <a:xfrm>
            <a:off x="1633780" y="5236891"/>
            <a:ext cx="1578428" cy="1406819"/>
            <a:chOff x="8164513" y="-4049713"/>
            <a:chExt cx="2657475" cy="236855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35" name="Freeform 1013"/>
            <p:cNvSpPr>
              <a:spLocks noEditPoints="1"/>
            </p:cNvSpPr>
            <p:nvPr/>
          </p:nvSpPr>
          <p:spPr bwMode="auto">
            <a:xfrm>
              <a:off x="8164513" y="-4049713"/>
              <a:ext cx="2657475" cy="2368550"/>
            </a:xfrm>
            <a:custGeom>
              <a:avLst/>
              <a:gdLst/>
              <a:ahLst/>
              <a:cxnLst>
                <a:cxn ang="0">
                  <a:pos x="1504" y="96"/>
                </a:cxn>
                <a:cxn ang="0">
                  <a:pos x="1574" y="76"/>
                </a:cxn>
                <a:cxn ang="0">
                  <a:pos x="1582" y="192"/>
                </a:cxn>
                <a:cxn ang="0">
                  <a:pos x="1506" y="186"/>
                </a:cxn>
                <a:cxn ang="0">
                  <a:pos x="1316" y="76"/>
                </a:cxn>
                <a:cxn ang="0">
                  <a:pos x="1388" y="96"/>
                </a:cxn>
                <a:cxn ang="0">
                  <a:pos x="1324" y="198"/>
                </a:cxn>
                <a:cxn ang="0">
                  <a:pos x="1102" y="96"/>
                </a:cxn>
                <a:cxn ang="0">
                  <a:pos x="1166" y="74"/>
                </a:cxn>
                <a:cxn ang="0">
                  <a:pos x="1186" y="186"/>
                </a:cxn>
                <a:cxn ang="0">
                  <a:pos x="1108" y="192"/>
                </a:cxn>
                <a:cxn ang="0">
                  <a:pos x="908" y="82"/>
                </a:cxn>
                <a:cxn ang="0">
                  <a:pos x="984" y="88"/>
                </a:cxn>
                <a:cxn ang="0">
                  <a:pos x="966" y="198"/>
                </a:cxn>
                <a:cxn ang="0">
                  <a:pos x="902" y="96"/>
                </a:cxn>
                <a:cxn ang="0">
                  <a:pos x="764" y="74"/>
                </a:cxn>
                <a:cxn ang="0">
                  <a:pos x="786" y="176"/>
                </a:cxn>
                <a:cxn ang="0">
                  <a:pos x="714" y="196"/>
                </a:cxn>
                <a:cxn ang="0">
                  <a:pos x="502" y="88"/>
                </a:cxn>
                <a:cxn ang="0">
                  <a:pos x="580" y="82"/>
                </a:cxn>
                <a:cxn ang="0">
                  <a:pos x="572" y="196"/>
                </a:cxn>
                <a:cxn ang="0">
                  <a:pos x="500" y="176"/>
                </a:cxn>
                <a:cxn ang="0">
                  <a:pos x="322" y="74"/>
                </a:cxn>
                <a:cxn ang="0">
                  <a:pos x="386" y="176"/>
                </a:cxn>
                <a:cxn ang="0">
                  <a:pos x="322" y="198"/>
                </a:cxn>
                <a:cxn ang="0">
                  <a:pos x="100" y="96"/>
                </a:cxn>
                <a:cxn ang="0">
                  <a:pos x="172" y="76"/>
                </a:cxn>
                <a:cxn ang="0">
                  <a:pos x="178" y="192"/>
                </a:cxn>
                <a:cxn ang="0">
                  <a:pos x="102" y="186"/>
                </a:cxn>
                <a:cxn ang="0">
                  <a:pos x="172" y="1402"/>
                </a:cxn>
                <a:cxn ang="0">
                  <a:pos x="100" y="1382"/>
                </a:cxn>
                <a:cxn ang="0">
                  <a:pos x="164" y="1280"/>
                </a:cxn>
                <a:cxn ang="0">
                  <a:pos x="386" y="1382"/>
                </a:cxn>
                <a:cxn ang="0">
                  <a:pos x="322" y="1404"/>
                </a:cxn>
                <a:cxn ang="0">
                  <a:pos x="302" y="1292"/>
                </a:cxn>
                <a:cxn ang="0">
                  <a:pos x="378" y="1286"/>
                </a:cxn>
                <a:cxn ang="0">
                  <a:pos x="580" y="1396"/>
                </a:cxn>
                <a:cxn ang="0">
                  <a:pos x="502" y="1390"/>
                </a:cxn>
                <a:cxn ang="0">
                  <a:pos x="522" y="1280"/>
                </a:cxn>
                <a:cxn ang="0">
                  <a:pos x="586" y="1382"/>
                </a:cxn>
                <a:cxn ang="0">
                  <a:pos x="724" y="1404"/>
                </a:cxn>
                <a:cxn ang="0">
                  <a:pos x="702" y="1302"/>
                </a:cxn>
                <a:cxn ang="0">
                  <a:pos x="772" y="1282"/>
                </a:cxn>
                <a:cxn ang="0">
                  <a:pos x="984" y="1390"/>
                </a:cxn>
                <a:cxn ang="0">
                  <a:pos x="908" y="1396"/>
                </a:cxn>
                <a:cxn ang="0">
                  <a:pos x="916" y="1282"/>
                </a:cxn>
                <a:cxn ang="0">
                  <a:pos x="986" y="1302"/>
                </a:cxn>
                <a:cxn ang="0">
                  <a:pos x="1166" y="1404"/>
                </a:cxn>
                <a:cxn ang="0">
                  <a:pos x="1102" y="1302"/>
                </a:cxn>
                <a:cxn ang="0">
                  <a:pos x="1166" y="1280"/>
                </a:cxn>
                <a:cxn ang="0">
                  <a:pos x="1388" y="1382"/>
                </a:cxn>
                <a:cxn ang="0">
                  <a:pos x="1316" y="1402"/>
                </a:cxn>
                <a:cxn ang="0">
                  <a:pos x="1310" y="1286"/>
                </a:cxn>
                <a:cxn ang="0">
                  <a:pos x="1386" y="1292"/>
                </a:cxn>
                <a:cxn ang="0">
                  <a:pos x="1574" y="1402"/>
                </a:cxn>
                <a:cxn ang="0">
                  <a:pos x="1504" y="1382"/>
                </a:cxn>
                <a:cxn ang="0">
                  <a:pos x="1566" y="1280"/>
                </a:cxn>
                <a:cxn ang="0">
                  <a:pos x="1600" y="1246"/>
                </a:cxn>
                <a:cxn ang="0">
                  <a:pos x="84" y="1268"/>
                </a:cxn>
                <a:cxn ang="0">
                  <a:pos x="74" y="234"/>
                </a:cxn>
                <a:cxn ang="0">
                  <a:pos x="84" y="224"/>
                </a:cxn>
                <a:cxn ang="0">
                  <a:pos x="1600" y="234"/>
                </a:cxn>
              </a:cxnLst>
              <a:rect l="0" t="0" r="r" b="b"/>
              <a:pathLst>
                <a:path w="1674" h="1492">
                  <a:moveTo>
                    <a:pt x="0" y="0"/>
                  </a:moveTo>
                  <a:lnTo>
                    <a:pt x="0" y="1492"/>
                  </a:lnTo>
                  <a:lnTo>
                    <a:pt x="1674" y="1492"/>
                  </a:lnTo>
                  <a:lnTo>
                    <a:pt x="1674" y="0"/>
                  </a:lnTo>
                  <a:lnTo>
                    <a:pt x="0" y="0"/>
                  </a:lnTo>
                  <a:close/>
                  <a:moveTo>
                    <a:pt x="1504" y="96"/>
                  </a:moveTo>
                  <a:lnTo>
                    <a:pt x="1504" y="96"/>
                  </a:lnTo>
                  <a:lnTo>
                    <a:pt x="1506" y="88"/>
                  </a:lnTo>
                  <a:lnTo>
                    <a:pt x="1510" y="82"/>
                  </a:lnTo>
                  <a:lnTo>
                    <a:pt x="1516" y="76"/>
                  </a:lnTo>
                  <a:lnTo>
                    <a:pt x="1526" y="74"/>
                  </a:lnTo>
                  <a:lnTo>
                    <a:pt x="1566" y="74"/>
                  </a:lnTo>
                  <a:lnTo>
                    <a:pt x="1566" y="74"/>
                  </a:lnTo>
                  <a:lnTo>
                    <a:pt x="1574" y="76"/>
                  </a:lnTo>
                  <a:lnTo>
                    <a:pt x="1582" y="82"/>
                  </a:lnTo>
                  <a:lnTo>
                    <a:pt x="1586" y="88"/>
                  </a:lnTo>
                  <a:lnTo>
                    <a:pt x="1588" y="96"/>
                  </a:lnTo>
                  <a:lnTo>
                    <a:pt x="1588" y="176"/>
                  </a:lnTo>
                  <a:lnTo>
                    <a:pt x="1588" y="176"/>
                  </a:lnTo>
                  <a:lnTo>
                    <a:pt x="1586" y="186"/>
                  </a:lnTo>
                  <a:lnTo>
                    <a:pt x="1582" y="192"/>
                  </a:lnTo>
                  <a:lnTo>
                    <a:pt x="1574" y="196"/>
                  </a:lnTo>
                  <a:lnTo>
                    <a:pt x="1566" y="198"/>
                  </a:lnTo>
                  <a:lnTo>
                    <a:pt x="1526" y="198"/>
                  </a:lnTo>
                  <a:lnTo>
                    <a:pt x="1526" y="198"/>
                  </a:lnTo>
                  <a:lnTo>
                    <a:pt x="1516" y="196"/>
                  </a:lnTo>
                  <a:lnTo>
                    <a:pt x="1510" y="192"/>
                  </a:lnTo>
                  <a:lnTo>
                    <a:pt x="1506" y="186"/>
                  </a:lnTo>
                  <a:lnTo>
                    <a:pt x="1504" y="176"/>
                  </a:lnTo>
                  <a:lnTo>
                    <a:pt x="1504" y="96"/>
                  </a:lnTo>
                  <a:close/>
                  <a:moveTo>
                    <a:pt x="1302" y="96"/>
                  </a:moveTo>
                  <a:lnTo>
                    <a:pt x="1302" y="96"/>
                  </a:lnTo>
                  <a:lnTo>
                    <a:pt x="1304" y="88"/>
                  </a:lnTo>
                  <a:lnTo>
                    <a:pt x="1310" y="82"/>
                  </a:lnTo>
                  <a:lnTo>
                    <a:pt x="1316" y="76"/>
                  </a:lnTo>
                  <a:lnTo>
                    <a:pt x="1324" y="74"/>
                  </a:lnTo>
                  <a:lnTo>
                    <a:pt x="1366" y="74"/>
                  </a:lnTo>
                  <a:lnTo>
                    <a:pt x="1366" y="74"/>
                  </a:lnTo>
                  <a:lnTo>
                    <a:pt x="1374" y="76"/>
                  </a:lnTo>
                  <a:lnTo>
                    <a:pt x="1382" y="82"/>
                  </a:lnTo>
                  <a:lnTo>
                    <a:pt x="1386" y="88"/>
                  </a:lnTo>
                  <a:lnTo>
                    <a:pt x="1388" y="96"/>
                  </a:lnTo>
                  <a:lnTo>
                    <a:pt x="1388" y="176"/>
                  </a:lnTo>
                  <a:lnTo>
                    <a:pt x="1388" y="176"/>
                  </a:lnTo>
                  <a:lnTo>
                    <a:pt x="1386" y="186"/>
                  </a:lnTo>
                  <a:lnTo>
                    <a:pt x="1382" y="192"/>
                  </a:lnTo>
                  <a:lnTo>
                    <a:pt x="1374" y="196"/>
                  </a:lnTo>
                  <a:lnTo>
                    <a:pt x="1366" y="198"/>
                  </a:lnTo>
                  <a:lnTo>
                    <a:pt x="1324" y="198"/>
                  </a:lnTo>
                  <a:lnTo>
                    <a:pt x="1324" y="198"/>
                  </a:lnTo>
                  <a:lnTo>
                    <a:pt x="1316" y="196"/>
                  </a:lnTo>
                  <a:lnTo>
                    <a:pt x="1310" y="192"/>
                  </a:lnTo>
                  <a:lnTo>
                    <a:pt x="1304" y="186"/>
                  </a:lnTo>
                  <a:lnTo>
                    <a:pt x="1302" y="176"/>
                  </a:lnTo>
                  <a:lnTo>
                    <a:pt x="1302" y="96"/>
                  </a:lnTo>
                  <a:close/>
                  <a:moveTo>
                    <a:pt x="1102" y="96"/>
                  </a:moveTo>
                  <a:lnTo>
                    <a:pt x="1102" y="96"/>
                  </a:lnTo>
                  <a:lnTo>
                    <a:pt x="1104" y="88"/>
                  </a:lnTo>
                  <a:lnTo>
                    <a:pt x="1108" y="82"/>
                  </a:lnTo>
                  <a:lnTo>
                    <a:pt x="1116" y="76"/>
                  </a:lnTo>
                  <a:lnTo>
                    <a:pt x="1124" y="74"/>
                  </a:lnTo>
                  <a:lnTo>
                    <a:pt x="1166" y="74"/>
                  </a:lnTo>
                  <a:lnTo>
                    <a:pt x="1166" y="74"/>
                  </a:lnTo>
                  <a:lnTo>
                    <a:pt x="1174" y="76"/>
                  </a:lnTo>
                  <a:lnTo>
                    <a:pt x="1180" y="82"/>
                  </a:lnTo>
                  <a:lnTo>
                    <a:pt x="1186" y="88"/>
                  </a:lnTo>
                  <a:lnTo>
                    <a:pt x="1188" y="96"/>
                  </a:lnTo>
                  <a:lnTo>
                    <a:pt x="1188" y="176"/>
                  </a:lnTo>
                  <a:lnTo>
                    <a:pt x="1188" y="176"/>
                  </a:lnTo>
                  <a:lnTo>
                    <a:pt x="1186" y="186"/>
                  </a:lnTo>
                  <a:lnTo>
                    <a:pt x="1180" y="192"/>
                  </a:lnTo>
                  <a:lnTo>
                    <a:pt x="1174" y="196"/>
                  </a:lnTo>
                  <a:lnTo>
                    <a:pt x="1166" y="198"/>
                  </a:lnTo>
                  <a:lnTo>
                    <a:pt x="1124" y="198"/>
                  </a:lnTo>
                  <a:lnTo>
                    <a:pt x="1124" y="198"/>
                  </a:lnTo>
                  <a:lnTo>
                    <a:pt x="1116" y="196"/>
                  </a:lnTo>
                  <a:lnTo>
                    <a:pt x="1108" y="192"/>
                  </a:lnTo>
                  <a:lnTo>
                    <a:pt x="1104" y="186"/>
                  </a:lnTo>
                  <a:lnTo>
                    <a:pt x="1102" y="176"/>
                  </a:lnTo>
                  <a:lnTo>
                    <a:pt x="1102" y="96"/>
                  </a:lnTo>
                  <a:close/>
                  <a:moveTo>
                    <a:pt x="902" y="96"/>
                  </a:moveTo>
                  <a:lnTo>
                    <a:pt x="902" y="96"/>
                  </a:lnTo>
                  <a:lnTo>
                    <a:pt x="904" y="88"/>
                  </a:lnTo>
                  <a:lnTo>
                    <a:pt x="908" y="82"/>
                  </a:lnTo>
                  <a:lnTo>
                    <a:pt x="916" y="76"/>
                  </a:lnTo>
                  <a:lnTo>
                    <a:pt x="924" y="74"/>
                  </a:lnTo>
                  <a:lnTo>
                    <a:pt x="966" y="74"/>
                  </a:lnTo>
                  <a:lnTo>
                    <a:pt x="966" y="74"/>
                  </a:lnTo>
                  <a:lnTo>
                    <a:pt x="974" y="76"/>
                  </a:lnTo>
                  <a:lnTo>
                    <a:pt x="980" y="82"/>
                  </a:lnTo>
                  <a:lnTo>
                    <a:pt x="984" y="88"/>
                  </a:lnTo>
                  <a:lnTo>
                    <a:pt x="986" y="96"/>
                  </a:lnTo>
                  <a:lnTo>
                    <a:pt x="986" y="176"/>
                  </a:lnTo>
                  <a:lnTo>
                    <a:pt x="986" y="176"/>
                  </a:lnTo>
                  <a:lnTo>
                    <a:pt x="984" y="186"/>
                  </a:lnTo>
                  <a:lnTo>
                    <a:pt x="980" y="192"/>
                  </a:lnTo>
                  <a:lnTo>
                    <a:pt x="974" y="196"/>
                  </a:lnTo>
                  <a:lnTo>
                    <a:pt x="966" y="198"/>
                  </a:lnTo>
                  <a:lnTo>
                    <a:pt x="924" y="198"/>
                  </a:lnTo>
                  <a:lnTo>
                    <a:pt x="924" y="198"/>
                  </a:lnTo>
                  <a:lnTo>
                    <a:pt x="916" y="196"/>
                  </a:lnTo>
                  <a:lnTo>
                    <a:pt x="908" y="192"/>
                  </a:lnTo>
                  <a:lnTo>
                    <a:pt x="904" y="186"/>
                  </a:lnTo>
                  <a:lnTo>
                    <a:pt x="902" y="176"/>
                  </a:lnTo>
                  <a:lnTo>
                    <a:pt x="902" y="96"/>
                  </a:lnTo>
                  <a:close/>
                  <a:moveTo>
                    <a:pt x="702" y="96"/>
                  </a:moveTo>
                  <a:lnTo>
                    <a:pt x="702" y="96"/>
                  </a:lnTo>
                  <a:lnTo>
                    <a:pt x="704" y="88"/>
                  </a:lnTo>
                  <a:lnTo>
                    <a:pt x="708" y="82"/>
                  </a:lnTo>
                  <a:lnTo>
                    <a:pt x="714" y="76"/>
                  </a:lnTo>
                  <a:lnTo>
                    <a:pt x="724" y="74"/>
                  </a:lnTo>
                  <a:lnTo>
                    <a:pt x="764" y="74"/>
                  </a:lnTo>
                  <a:lnTo>
                    <a:pt x="764" y="74"/>
                  </a:lnTo>
                  <a:lnTo>
                    <a:pt x="772" y="76"/>
                  </a:lnTo>
                  <a:lnTo>
                    <a:pt x="780" y="82"/>
                  </a:lnTo>
                  <a:lnTo>
                    <a:pt x="784" y="88"/>
                  </a:lnTo>
                  <a:lnTo>
                    <a:pt x="786" y="96"/>
                  </a:lnTo>
                  <a:lnTo>
                    <a:pt x="786" y="176"/>
                  </a:lnTo>
                  <a:lnTo>
                    <a:pt x="786" y="176"/>
                  </a:lnTo>
                  <a:lnTo>
                    <a:pt x="784" y="186"/>
                  </a:lnTo>
                  <a:lnTo>
                    <a:pt x="780" y="192"/>
                  </a:lnTo>
                  <a:lnTo>
                    <a:pt x="772" y="196"/>
                  </a:lnTo>
                  <a:lnTo>
                    <a:pt x="764" y="198"/>
                  </a:lnTo>
                  <a:lnTo>
                    <a:pt x="724" y="198"/>
                  </a:lnTo>
                  <a:lnTo>
                    <a:pt x="724" y="198"/>
                  </a:lnTo>
                  <a:lnTo>
                    <a:pt x="714" y="196"/>
                  </a:lnTo>
                  <a:lnTo>
                    <a:pt x="708" y="192"/>
                  </a:lnTo>
                  <a:lnTo>
                    <a:pt x="704" y="186"/>
                  </a:lnTo>
                  <a:lnTo>
                    <a:pt x="702" y="176"/>
                  </a:lnTo>
                  <a:lnTo>
                    <a:pt x="702" y="96"/>
                  </a:lnTo>
                  <a:close/>
                  <a:moveTo>
                    <a:pt x="500" y="96"/>
                  </a:moveTo>
                  <a:lnTo>
                    <a:pt x="500" y="96"/>
                  </a:lnTo>
                  <a:lnTo>
                    <a:pt x="502" y="88"/>
                  </a:lnTo>
                  <a:lnTo>
                    <a:pt x="508" y="82"/>
                  </a:lnTo>
                  <a:lnTo>
                    <a:pt x="514" y="76"/>
                  </a:lnTo>
                  <a:lnTo>
                    <a:pt x="522" y="74"/>
                  </a:lnTo>
                  <a:lnTo>
                    <a:pt x="564" y="74"/>
                  </a:lnTo>
                  <a:lnTo>
                    <a:pt x="564" y="74"/>
                  </a:lnTo>
                  <a:lnTo>
                    <a:pt x="572" y="76"/>
                  </a:lnTo>
                  <a:lnTo>
                    <a:pt x="580" y="82"/>
                  </a:lnTo>
                  <a:lnTo>
                    <a:pt x="584" y="88"/>
                  </a:lnTo>
                  <a:lnTo>
                    <a:pt x="586" y="96"/>
                  </a:lnTo>
                  <a:lnTo>
                    <a:pt x="586" y="176"/>
                  </a:lnTo>
                  <a:lnTo>
                    <a:pt x="586" y="176"/>
                  </a:lnTo>
                  <a:lnTo>
                    <a:pt x="584" y="186"/>
                  </a:lnTo>
                  <a:lnTo>
                    <a:pt x="580" y="192"/>
                  </a:lnTo>
                  <a:lnTo>
                    <a:pt x="572" y="196"/>
                  </a:lnTo>
                  <a:lnTo>
                    <a:pt x="564" y="198"/>
                  </a:lnTo>
                  <a:lnTo>
                    <a:pt x="522" y="198"/>
                  </a:lnTo>
                  <a:lnTo>
                    <a:pt x="522" y="198"/>
                  </a:lnTo>
                  <a:lnTo>
                    <a:pt x="514" y="196"/>
                  </a:lnTo>
                  <a:lnTo>
                    <a:pt x="508" y="192"/>
                  </a:lnTo>
                  <a:lnTo>
                    <a:pt x="502" y="186"/>
                  </a:lnTo>
                  <a:lnTo>
                    <a:pt x="500" y="176"/>
                  </a:lnTo>
                  <a:lnTo>
                    <a:pt x="500" y="96"/>
                  </a:lnTo>
                  <a:close/>
                  <a:moveTo>
                    <a:pt x="300" y="96"/>
                  </a:moveTo>
                  <a:lnTo>
                    <a:pt x="300" y="96"/>
                  </a:lnTo>
                  <a:lnTo>
                    <a:pt x="302" y="88"/>
                  </a:lnTo>
                  <a:lnTo>
                    <a:pt x="306" y="82"/>
                  </a:lnTo>
                  <a:lnTo>
                    <a:pt x="314" y="76"/>
                  </a:lnTo>
                  <a:lnTo>
                    <a:pt x="322" y="74"/>
                  </a:lnTo>
                  <a:lnTo>
                    <a:pt x="364" y="74"/>
                  </a:lnTo>
                  <a:lnTo>
                    <a:pt x="364" y="74"/>
                  </a:lnTo>
                  <a:lnTo>
                    <a:pt x="372" y="76"/>
                  </a:lnTo>
                  <a:lnTo>
                    <a:pt x="378" y="82"/>
                  </a:lnTo>
                  <a:lnTo>
                    <a:pt x="384" y="88"/>
                  </a:lnTo>
                  <a:lnTo>
                    <a:pt x="386" y="96"/>
                  </a:lnTo>
                  <a:lnTo>
                    <a:pt x="386" y="176"/>
                  </a:lnTo>
                  <a:lnTo>
                    <a:pt x="386" y="176"/>
                  </a:lnTo>
                  <a:lnTo>
                    <a:pt x="384" y="186"/>
                  </a:lnTo>
                  <a:lnTo>
                    <a:pt x="378" y="192"/>
                  </a:lnTo>
                  <a:lnTo>
                    <a:pt x="372" y="196"/>
                  </a:lnTo>
                  <a:lnTo>
                    <a:pt x="364" y="198"/>
                  </a:lnTo>
                  <a:lnTo>
                    <a:pt x="322" y="198"/>
                  </a:lnTo>
                  <a:lnTo>
                    <a:pt x="322" y="198"/>
                  </a:lnTo>
                  <a:lnTo>
                    <a:pt x="314" y="196"/>
                  </a:lnTo>
                  <a:lnTo>
                    <a:pt x="306" y="192"/>
                  </a:lnTo>
                  <a:lnTo>
                    <a:pt x="302" y="186"/>
                  </a:lnTo>
                  <a:lnTo>
                    <a:pt x="300" y="176"/>
                  </a:lnTo>
                  <a:lnTo>
                    <a:pt x="300" y="96"/>
                  </a:lnTo>
                  <a:close/>
                  <a:moveTo>
                    <a:pt x="100" y="96"/>
                  </a:moveTo>
                  <a:lnTo>
                    <a:pt x="100" y="96"/>
                  </a:lnTo>
                  <a:lnTo>
                    <a:pt x="102" y="88"/>
                  </a:lnTo>
                  <a:lnTo>
                    <a:pt x="106" y="82"/>
                  </a:lnTo>
                  <a:lnTo>
                    <a:pt x="114" y="76"/>
                  </a:lnTo>
                  <a:lnTo>
                    <a:pt x="122" y="74"/>
                  </a:lnTo>
                  <a:lnTo>
                    <a:pt x="164" y="74"/>
                  </a:lnTo>
                  <a:lnTo>
                    <a:pt x="164" y="74"/>
                  </a:lnTo>
                  <a:lnTo>
                    <a:pt x="172" y="76"/>
                  </a:lnTo>
                  <a:lnTo>
                    <a:pt x="178" y="82"/>
                  </a:lnTo>
                  <a:lnTo>
                    <a:pt x="182" y="88"/>
                  </a:lnTo>
                  <a:lnTo>
                    <a:pt x="184" y="96"/>
                  </a:lnTo>
                  <a:lnTo>
                    <a:pt x="184" y="176"/>
                  </a:lnTo>
                  <a:lnTo>
                    <a:pt x="184" y="176"/>
                  </a:lnTo>
                  <a:lnTo>
                    <a:pt x="182" y="186"/>
                  </a:lnTo>
                  <a:lnTo>
                    <a:pt x="178" y="192"/>
                  </a:lnTo>
                  <a:lnTo>
                    <a:pt x="172" y="196"/>
                  </a:lnTo>
                  <a:lnTo>
                    <a:pt x="164" y="198"/>
                  </a:lnTo>
                  <a:lnTo>
                    <a:pt x="122" y="198"/>
                  </a:lnTo>
                  <a:lnTo>
                    <a:pt x="122" y="198"/>
                  </a:lnTo>
                  <a:lnTo>
                    <a:pt x="114" y="196"/>
                  </a:lnTo>
                  <a:lnTo>
                    <a:pt x="106" y="192"/>
                  </a:lnTo>
                  <a:lnTo>
                    <a:pt x="102" y="186"/>
                  </a:lnTo>
                  <a:lnTo>
                    <a:pt x="100" y="176"/>
                  </a:lnTo>
                  <a:lnTo>
                    <a:pt x="100" y="96"/>
                  </a:lnTo>
                  <a:close/>
                  <a:moveTo>
                    <a:pt x="184" y="1382"/>
                  </a:moveTo>
                  <a:lnTo>
                    <a:pt x="184" y="1382"/>
                  </a:lnTo>
                  <a:lnTo>
                    <a:pt x="182" y="1390"/>
                  </a:lnTo>
                  <a:lnTo>
                    <a:pt x="178" y="1396"/>
                  </a:lnTo>
                  <a:lnTo>
                    <a:pt x="172" y="1402"/>
                  </a:lnTo>
                  <a:lnTo>
                    <a:pt x="164" y="1404"/>
                  </a:lnTo>
                  <a:lnTo>
                    <a:pt x="122" y="1404"/>
                  </a:lnTo>
                  <a:lnTo>
                    <a:pt x="122" y="1404"/>
                  </a:lnTo>
                  <a:lnTo>
                    <a:pt x="114" y="1402"/>
                  </a:lnTo>
                  <a:lnTo>
                    <a:pt x="106" y="1396"/>
                  </a:lnTo>
                  <a:lnTo>
                    <a:pt x="102" y="1390"/>
                  </a:lnTo>
                  <a:lnTo>
                    <a:pt x="100" y="1382"/>
                  </a:lnTo>
                  <a:lnTo>
                    <a:pt x="100" y="1302"/>
                  </a:lnTo>
                  <a:lnTo>
                    <a:pt x="100" y="1302"/>
                  </a:lnTo>
                  <a:lnTo>
                    <a:pt x="102" y="1292"/>
                  </a:lnTo>
                  <a:lnTo>
                    <a:pt x="106" y="1286"/>
                  </a:lnTo>
                  <a:lnTo>
                    <a:pt x="114" y="1282"/>
                  </a:lnTo>
                  <a:lnTo>
                    <a:pt x="122" y="1280"/>
                  </a:lnTo>
                  <a:lnTo>
                    <a:pt x="164" y="1280"/>
                  </a:lnTo>
                  <a:lnTo>
                    <a:pt x="164" y="1280"/>
                  </a:lnTo>
                  <a:lnTo>
                    <a:pt x="172" y="1282"/>
                  </a:lnTo>
                  <a:lnTo>
                    <a:pt x="178" y="1286"/>
                  </a:lnTo>
                  <a:lnTo>
                    <a:pt x="182" y="1292"/>
                  </a:lnTo>
                  <a:lnTo>
                    <a:pt x="184" y="1302"/>
                  </a:lnTo>
                  <a:lnTo>
                    <a:pt x="184" y="1382"/>
                  </a:lnTo>
                  <a:close/>
                  <a:moveTo>
                    <a:pt x="386" y="1382"/>
                  </a:moveTo>
                  <a:lnTo>
                    <a:pt x="386" y="1382"/>
                  </a:lnTo>
                  <a:lnTo>
                    <a:pt x="384" y="1390"/>
                  </a:lnTo>
                  <a:lnTo>
                    <a:pt x="378" y="1396"/>
                  </a:lnTo>
                  <a:lnTo>
                    <a:pt x="372" y="1402"/>
                  </a:lnTo>
                  <a:lnTo>
                    <a:pt x="364" y="1404"/>
                  </a:lnTo>
                  <a:lnTo>
                    <a:pt x="322" y="1404"/>
                  </a:lnTo>
                  <a:lnTo>
                    <a:pt x="322" y="1404"/>
                  </a:lnTo>
                  <a:lnTo>
                    <a:pt x="314" y="1402"/>
                  </a:lnTo>
                  <a:lnTo>
                    <a:pt x="306" y="1396"/>
                  </a:lnTo>
                  <a:lnTo>
                    <a:pt x="302" y="1390"/>
                  </a:lnTo>
                  <a:lnTo>
                    <a:pt x="300" y="1382"/>
                  </a:lnTo>
                  <a:lnTo>
                    <a:pt x="300" y="1302"/>
                  </a:lnTo>
                  <a:lnTo>
                    <a:pt x="300" y="1302"/>
                  </a:lnTo>
                  <a:lnTo>
                    <a:pt x="302" y="1292"/>
                  </a:lnTo>
                  <a:lnTo>
                    <a:pt x="306" y="1286"/>
                  </a:lnTo>
                  <a:lnTo>
                    <a:pt x="314" y="1282"/>
                  </a:lnTo>
                  <a:lnTo>
                    <a:pt x="322" y="1280"/>
                  </a:lnTo>
                  <a:lnTo>
                    <a:pt x="364" y="1280"/>
                  </a:lnTo>
                  <a:lnTo>
                    <a:pt x="364" y="1280"/>
                  </a:lnTo>
                  <a:lnTo>
                    <a:pt x="372" y="1282"/>
                  </a:lnTo>
                  <a:lnTo>
                    <a:pt x="378" y="1286"/>
                  </a:lnTo>
                  <a:lnTo>
                    <a:pt x="384" y="1292"/>
                  </a:lnTo>
                  <a:lnTo>
                    <a:pt x="386" y="1302"/>
                  </a:lnTo>
                  <a:lnTo>
                    <a:pt x="386" y="1382"/>
                  </a:lnTo>
                  <a:close/>
                  <a:moveTo>
                    <a:pt x="586" y="1382"/>
                  </a:moveTo>
                  <a:lnTo>
                    <a:pt x="586" y="1382"/>
                  </a:lnTo>
                  <a:lnTo>
                    <a:pt x="584" y="1390"/>
                  </a:lnTo>
                  <a:lnTo>
                    <a:pt x="580" y="1396"/>
                  </a:lnTo>
                  <a:lnTo>
                    <a:pt x="572" y="1402"/>
                  </a:lnTo>
                  <a:lnTo>
                    <a:pt x="564" y="1404"/>
                  </a:lnTo>
                  <a:lnTo>
                    <a:pt x="522" y="1404"/>
                  </a:lnTo>
                  <a:lnTo>
                    <a:pt x="522" y="1404"/>
                  </a:lnTo>
                  <a:lnTo>
                    <a:pt x="514" y="1402"/>
                  </a:lnTo>
                  <a:lnTo>
                    <a:pt x="508" y="1396"/>
                  </a:lnTo>
                  <a:lnTo>
                    <a:pt x="502" y="1390"/>
                  </a:lnTo>
                  <a:lnTo>
                    <a:pt x="500" y="1382"/>
                  </a:lnTo>
                  <a:lnTo>
                    <a:pt x="500" y="1302"/>
                  </a:lnTo>
                  <a:lnTo>
                    <a:pt x="500" y="1302"/>
                  </a:lnTo>
                  <a:lnTo>
                    <a:pt x="502" y="1292"/>
                  </a:lnTo>
                  <a:lnTo>
                    <a:pt x="508" y="1286"/>
                  </a:lnTo>
                  <a:lnTo>
                    <a:pt x="514" y="1282"/>
                  </a:lnTo>
                  <a:lnTo>
                    <a:pt x="522" y="1280"/>
                  </a:lnTo>
                  <a:lnTo>
                    <a:pt x="564" y="1280"/>
                  </a:lnTo>
                  <a:lnTo>
                    <a:pt x="564" y="1280"/>
                  </a:lnTo>
                  <a:lnTo>
                    <a:pt x="572" y="1282"/>
                  </a:lnTo>
                  <a:lnTo>
                    <a:pt x="580" y="1286"/>
                  </a:lnTo>
                  <a:lnTo>
                    <a:pt x="584" y="1292"/>
                  </a:lnTo>
                  <a:lnTo>
                    <a:pt x="586" y="1302"/>
                  </a:lnTo>
                  <a:lnTo>
                    <a:pt x="586" y="1382"/>
                  </a:lnTo>
                  <a:close/>
                  <a:moveTo>
                    <a:pt x="786" y="1382"/>
                  </a:moveTo>
                  <a:lnTo>
                    <a:pt x="786" y="1382"/>
                  </a:lnTo>
                  <a:lnTo>
                    <a:pt x="784" y="1390"/>
                  </a:lnTo>
                  <a:lnTo>
                    <a:pt x="780" y="1396"/>
                  </a:lnTo>
                  <a:lnTo>
                    <a:pt x="772" y="1402"/>
                  </a:lnTo>
                  <a:lnTo>
                    <a:pt x="764" y="1404"/>
                  </a:lnTo>
                  <a:lnTo>
                    <a:pt x="724" y="1404"/>
                  </a:lnTo>
                  <a:lnTo>
                    <a:pt x="724" y="1404"/>
                  </a:lnTo>
                  <a:lnTo>
                    <a:pt x="714" y="1402"/>
                  </a:lnTo>
                  <a:lnTo>
                    <a:pt x="708" y="1396"/>
                  </a:lnTo>
                  <a:lnTo>
                    <a:pt x="704" y="1390"/>
                  </a:lnTo>
                  <a:lnTo>
                    <a:pt x="702" y="1382"/>
                  </a:lnTo>
                  <a:lnTo>
                    <a:pt x="702" y="1302"/>
                  </a:lnTo>
                  <a:lnTo>
                    <a:pt x="702" y="1302"/>
                  </a:lnTo>
                  <a:lnTo>
                    <a:pt x="704" y="1292"/>
                  </a:lnTo>
                  <a:lnTo>
                    <a:pt x="708" y="1286"/>
                  </a:lnTo>
                  <a:lnTo>
                    <a:pt x="714" y="1282"/>
                  </a:lnTo>
                  <a:lnTo>
                    <a:pt x="724" y="1280"/>
                  </a:lnTo>
                  <a:lnTo>
                    <a:pt x="764" y="1280"/>
                  </a:lnTo>
                  <a:lnTo>
                    <a:pt x="764" y="1280"/>
                  </a:lnTo>
                  <a:lnTo>
                    <a:pt x="772" y="1282"/>
                  </a:lnTo>
                  <a:lnTo>
                    <a:pt x="780" y="1286"/>
                  </a:lnTo>
                  <a:lnTo>
                    <a:pt x="784" y="1292"/>
                  </a:lnTo>
                  <a:lnTo>
                    <a:pt x="786" y="1302"/>
                  </a:lnTo>
                  <a:lnTo>
                    <a:pt x="786" y="1382"/>
                  </a:lnTo>
                  <a:close/>
                  <a:moveTo>
                    <a:pt x="986" y="1382"/>
                  </a:moveTo>
                  <a:lnTo>
                    <a:pt x="986" y="1382"/>
                  </a:lnTo>
                  <a:lnTo>
                    <a:pt x="984" y="1390"/>
                  </a:lnTo>
                  <a:lnTo>
                    <a:pt x="980" y="1396"/>
                  </a:lnTo>
                  <a:lnTo>
                    <a:pt x="974" y="1402"/>
                  </a:lnTo>
                  <a:lnTo>
                    <a:pt x="966" y="1404"/>
                  </a:lnTo>
                  <a:lnTo>
                    <a:pt x="924" y="1404"/>
                  </a:lnTo>
                  <a:lnTo>
                    <a:pt x="924" y="1404"/>
                  </a:lnTo>
                  <a:lnTo>
                    <a:pt x="916" y="1402"/>
                  </a:lnTo>
                  <a:lnTo>
                    <a:pt x="908" y="1396"/>
                  </a:lnTo>
                  <a:lnTo>
                    <a:pt x="904" y="1390"/>
                  </a:lnTo>
                  <a:lnTo>
                    <a:pt x="902" y="1382"/>
                  </a:lnTo>
                  <a:lnTo>
                    <a:pt x="902" y="1302"/>
                  </a:lnTo>
                  <a:lnTo>
                    <a:pt x="902" y="1302"/>
                  </a:lnTo>
                  <a:lnTo>
                    <a:pt x="904" y="1292"/>
                  </a:lnTo>
                  <a:lnTo>
                    <a:pt x="908" y="1286"/>
                  </a:lnTo>
                  <a:lnTo>
                    <a:pt x="916" y="1282"/>
                  </a:lnTo>
                  <a:lnTo>
                    <a:pt x="924" y="1280"/>
                  </a:lnTo>
                  <a:lnTo>
                    <a:pt x="966" y="1280"/>
                  </a:lnTo>
                  <a:lnTo>
                    <a:pt x="966" y="1280"/>
                  </a:lnTo>
                  <a:lnTo>
                    <a:pt x="974" y="1282"/>
                  </a:lnTo>
                  <a:lnTo>
                    <a:pt x="980" y="1286"/>
                  </a:lnTo>
                  <a:lnTo>
                    <a:pt x="984" y="1292"/>
                  </a:lnTo>
                  <a:lnTo>
                    <a:pt x="986" y="1302"/>
                  </a:lnTo>
                  <a:lnTo>
                    <a:pt x="986" y="1382"/>
                  </a:lnTo>
                  <a:close/>
                  <a:moveTo>
                    <a:pt x="1188" y="1382"/>
                  </a:moveTo>
                  <a:lnTo>
                    <a:pt x="1188" y="1382"/>
                  </a:lnTo>
                  <a:lnTo>
                    <a:pt x="1186" y="1390"/>
                  </a:lnTo>
                  <a:lnTo>
                    <a:pt x="1180" y="1396"/>
                  </a:lnTo>
                  <a:lnTo>
                    <a:pt x="1174" y="1402"/>
                  </a:lnTo>
                  <a:lnTo>
                    <a:pt x="1166" y="1404"/>
                  </a:lnTo>
                  <a:lnTo>
                    <a:pt x="1124" y="1404"/>
                  </a:lnTo>
                  <a:lnTo>
                    <a:pt x="1124" y="1404"/>
                  </a:lnTo>
                  <a:lnTo>
                    <a:pt x="1116" y="1402"/>
                  </a:lnTo>
                  <a:lnTo>
                    <a:pt x="1108" y="1396"/>
                  </a:lnTo>
                  <a:lnTo>
                    <a:pt x="1104" y="1390"/>
                  </a:lnTo>
                  <a:lnTo>
                    <a:pt x="1102" y="1382"/>
                  </a:lnTo>
                  <a:lnTo>
                    <a:pt x="1102" y="1302"/>
                  </a:lnTo>
                  <a:lnTo>
                    <a:pt x="1102" y="1302"/>
                  </a:lnTo>
                  <a:lnTo>
                    <a:pt x="1104" y="1292"/>
                  </a:lnTo>
                  <a:lnTo>
                    <a:pt x="1108" y="1286"/>
                  </a:lnTo>
                  <a:lnTo>
                    <a:pt x="1116" y="1282"/>
                  </a:lnTo>
                  <a:lnTo>
                    <a:pt x="1124" y="1280"/>
                  </a:lnTo>
                  <a:lnTo>
                    <a:pt x="1166" y="1280"/>
                  </a:lnTo>
                  <a:lnTo>
                    <a:pt x="1166" y="1280"/>
                  </a:lnTo>
                  <a:lnTo>
                    <a:pt x="1174" y="1282"/>
                  </a:lnTo>
                  <a:lnTo>
                    <a:pt x="1180" y="1286"/>
                  </a:lnTo>
                  <a:lnTo>
                    <a:pt x="1186" y="1292"/>
                  </a:lnTo>
                  <a:lnTo>
                    <a:pt x="1188" y="1302"/>
                  </a:lnTo>
                  <a:lnTo>
                    <a:pt x="1188" y="1382"/>
                  </a:lnTo>
                  <a:close/>
                  <a:moveTo>
                    <a:pt x="1388" y="1382"/>
                  </a:moveTo>
                  <a:lnTo>
                    <a:pt x="1388" y="1382"/>
                  </a:lnTo>
                  <a:lnTo>
                    <a:pt x="1386" y="1390"/>
                  </a:lnTo>
                  <a:lnTo>
                    <a:pt x="1382" y="1396"/>
                  </a:lnTo>
                  <a:lnTo>
                    <a:pt x="1374" y="1402"/>
                  </a:lnTo>
                  <a:lnTo>
                    <a:pt x="1366" y="1404"/>
                  </a:lnTo>
                  <a:lnTo>
                    <a:pt x="1324" y="1404"/>
                  </a:lnTo>
                  <a:lnTo>
                    <a:pt x="1324" y="1404"/>
                  </a:lnTo>
                  <a:lnTo>
                    <a:pt x="1316" y="1402"/>
                  </a:lnTo>
                  <a:lnTo>
                    <a:pt x="1310" y="1396"/>
                  </a:lnTo>
                  <a:lnTo>
                    <a:pt x="1304" y="1390"/>
                  </a:lnTo>
                  <a:lnTo>
                    <a:pt x="1302" y="1382"/>
                  </a:lnTo>
                  <a:lnTo>
                    <a:pt x="1302" y="1302"/>
                  </a:lnTo>
                  <a:lnTo>
                    <a:pt x="1302" y="1302"/>
                  </a:lnTo>
                  <a:lnTo>
                    <a:pt x="1304" y="1292"/>
                  </a:lnTo>
                  <a:lnTo>
                    <a:pt x="1310" y="1286"/>
                  </a:lnTo>
                  <a:lnTo>
                    <a:pt x="1316" y="1282"/>
                  </a:lnTo>
                  <a:lnTo>
                    <a:pt x="1324" y="1280"/>
                  </a:lnTo>
                  <a:lnTo>
                    <a:pt x="1366" y="1280"/>
                  </a:lnTo>
                  <a:lnTo>
                    <a:pt x="1366" y="1280"/>
                  </a:lnTo>
                  <a:lnTo>
                    <a:pt x="1374" y="1282"/>
                  </a:lnTo>
                  <a:lnTo>
                    <a:pt x="1382" y="1286"/>
                  </a:lnTo>
                  <a:lnTo>
                    <a:pt x="1386" y="1292"/>
                  </a:lnTo>
                  <a:lnTo>
                    <a:pt x="1388" y="1302"/>
                  </a:lnTo>
                  <a:lnTo>
                    <a:pt x="1388" y="1382"/>
                  </a:lnTo>
                  <a:close/>
                  <a:moveTo>
                    <a:pt x="1588" y="1382"/>
                  </a:moveTo>
                  <a:lnTo>
                    <a:pt x="1588" y="1382"/>
                  </a:lnTo>
                  <a:lnTo>
                    <a:pt x="1586" y="1390"/>
                  </a:lnTo>
                  <a:lnTo>
                    <a:pt x="1582" y="1396"/>
                  </a:lnTo>
                  <a:lnTo>
                    <a:pt x="1574" y="1402"/>
                  </a:lnTo>
                  <a:lnTo>
                    <a:pt x="1566" y="1404"/>
                  </a:lnTo>
                  <a:lnTo>
                    <a:pt x="1526" y="1404"/>
                  </a:lnTo>
                  <a:lnTo>
                    <a:pt x="1526" y="1404"/>
                  </a:lnTo>
                  <a:lnTo>
                    <a:pt x="1516" y="1402"/>
                  </a:lnTo>
                  <a:lnTo>
                    <a:pt x="1510" y="1396"/>
                  </a:lnTo>
                  <a:lnTo>
                    <a:pt x="1506" y="1390"/>
                  </a:lnTo>
                  <a:lnTo>
                    <a:pt x="1504" y="1382"/>
                  </a:lnTo>
                  <a:lnTo>
                    <a:pt x="1504" y="1302"/>
                  </a:lnTo>
                  <a:lnTo>
                    <a:pt x="1504" y="1302"/>
                  </a:lnTo>
                  <a:lnTo>
                    <a:pt x="1506" y="1292"/>
                  </a:lnTo>
                  <a:lnTo>
                    <a:pt x="1510" y="1286"/>
                  </a:lnTo>
                  <a:lnTo>
                    <a:pt x="1516" y="1282"/>
                  </a:lnTo>
                  <a:lnTo>
                    <a:pt x="1526" y="1280"/>
                  </a:lnTo>
                  <a:lnTo>
                    <a:pt x="1566" y="1280"/>
                  </a:lnTo>
                  <a:lnTo>
                    <a:pt x="1566" y="1280"/>
                  </a:lnTo>
                  <a:lnTo>
                    <a:pt x="1574" y="1282"/>
                  </a:lnTo>
                  <a:lnTo>
                    <a:pt x="1582" y="1286"/>
                  </a:lnTo>
                  <a:lnTo>
                    <a:pt x="1586" y="1292"/>
                  </a:lnTo>
                  <a:lnTo>
                    <a:pt x="1588" y="1302"/>
                  </a:lnTo>
                  <a:lnTo>
                    <a:pt x="1588" y="1382"/>
                  </a:lnTo>
                  <a:close/>
                  <a:moveTo>
                    <a:pt x="1600" y="1246"/>
                  </a:moveTo>
                  <a:lnTo>
                    <a:pt x="1600" y="1258"/>
                  </a:lnTo>
                  <a:lnTo>
                    <a:pt x="1600" y="1258"/>
                  </a:lnTo>
                  <a:lnTo>
                    <a:pt x="1598" y="1262"/>
                  </a:lnTo>
                  <a:lnTo>
                    <a:pt x="1596" y="1264"/>
                  </a:lnTo>
                  <a:lnTo>
                    <a:pt x="1594" y="1266"/>
                  </a:lnTo>
                  <a:lnTo>
                    <a:pt x="1590" y="1268"/>
                  </a:lnTo>
                  <a:lnTo>
                    <a:pt x="84" y="1268"/>
                  </a:lnTo>
                  <a:lnTo>
                    <a:pt x="84" y="1268"/>
                  </a:lnTo>
                  <a:lnTo>
                    <a:pt x="80" y="1266"/>
                  </a:lnTo>
                  <a:lnTo>
                    <a:pt x="78" y="1264"/>
                  </a:lnTo>
                  <a:lnTo>
                    <a:pt x="76" y="1262"/>
                  </a:lnTo>
                  <a:lnTo>
                    <a:pt x="74" y="1258"/>
                  </a:lnTo>
                  <a:lnTo>
                    <a:pt x="74" y="1246"/>
                  </a:lnTo>
                  <a:lnTo>
                    <a:pt x="74" y="234"/>
                  </a:lnTo>
                  <a:lnTo>
                    <a:pt x="74" y="234"/>
                  </a:lnTo>
                  <a:lnTo>
                    <a:pt x="74" y="234"/>
                  </a:lnTo>
                  <a:lnTo>
                    <a:pt x="76" y="230"/>
                  </a:lnTo>
                  <a:lnTo>
                    <a:pt x="76" y="228"/>
                  </a:lnTo>
                  <a:lnTo>
                    <a:pt x="76" y="228"/>
                  </a:lnTo>
                  <a:lnTo>
                    <a:pt x="80" y="226"/>
                  </a:lnTo>
                  <a:lnTo>
                    <a:pt x="84" y="224"/>
                  </a:lnTo>
                  <a:lnTo>
                    <a:pt x="1590" y="224"/>
                  </a:lnTo>
                  <a:lnTo>
                    <a:pt x="1590" y="224"/>
                  </a:lnTo>
                  <a:lnTo>
                    <a:pt x="1594" y="226"/>
                  </a:lnTo>
                  <a:lnTo>
                    <a:pt x="1596" y="228"/>
                  </a:lnTo>
                  <a:lnTo>
                    <a:pt x="1596" y="228"/>
                  </a:lnTo>
                  <a:lnTo>
                    <a:pt x="1598" y="230"/>
                  </a:lnTo>
                  <a:lnTo>
                    <a:pt x="1600" y="234"/>
                  </a:lnTo>
                  <a:lnTo>
                    <a:pt x="1600" y="234"/>
                  </a:lnTo>
                  <a:lnTo>
                    <a:pt x="1600" y="124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636" name="Freeform 1014"/>
            <p:cNvSpPr>
              <a:spLocks/>
            </p:cNvSpPr>
            <p:nvPr/>
          </p:nvSpPr>
          <p:spPr bwMode="auto">
            <a:xfrm>
              <a:off x="9155113" y="-1773238"/>
              <a:ext cx="12700" cy="19050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8" y="12"/>
                </a:cxn>
                <a:cxn ang="0">
                  <a:pos x="4" y="0"/>
                </a:cxn>
                <a:cxn ang="0">
                  <a:pos x="0" y="12"/>
                </a:cxn>
              </a:cxnLst>
              <a:rect l="0" t="0" r="r" b="b"/>
              <a:pathLst>
                <a:path w="8" h="12">
                  <a:moveTo>
                    <a:pt x="0" y="12"/>
                  </a:moveTo>
                  <a:lnTo>
                    <a:pt x="8" y="12"/>
                  </a:lnTo>
                  <a:lnTo>
                    <a:pt x="4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637" name="Freeform 1015"/>
            <p:cNvSpPr>
              <a:spLocks/>
            </p:cNvSpPr>
            <p:nvPr/>
          </p:nvSpPr>
          <p:spPr bwMode="auto">
            <a:xfrm>
              <a:off x="9075738" y="-1738313"/>
              <a:ext cx="50800" cy="28575"/>
            </a:xfrm>
            <a:custGeom>
              <a:avLst/>
              <a:gdLst/>
              <a:ahLst/>
              <a:cxnLst>
                <a:cxn ang="0">
                  <a:pos x="4" y="16"/>
                </a:cxn>
                <a:cxn ang="0">
                  <a:pos x="32" y="8"/>
                </a:cxn>
                <a:cxn ang="0">
                  <a:pos x="4" y="2"/>
                </a:cxn>
                <a:cxn ang="0">
                  <a:pos x="0" y="0"/>
                </a:cxn>
                <a:cxn ang="0">
                  <a:pos x="0" y="18"/>
                </a:cxn>
                <a:cxn ang="0">
                  <a:pos x="4" y="16"/>
                </a:cxn>
              </a:cxnLst>
              <a:rect l="0" t="0" r="r" b="b"/>
              <a:pathLst>
                <a:path w="32" h="18">
                  <a:moveTo>
                    <a:pt x="4" y="16"/>
                  </a:moveTo>
                  <a:lnTo>
                    <a:pt x="32" y="8"/>
                  </a:lnTo>
                  <a:lnTo>
                    <a:pt x="4" y="2"/>
                  </a:lnTo>
                  <a:lnTo>
                    <a:pt x="0" y="0"/>
                  </a:lnTo>
                  <a:lnTo>
                    <a:pt x="0" y="18"/>
                  </a:lnTo>
                  <a:lnTo>
                    <a:pt x="4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638" name="Freeform 1016"/>
            <p:cNvSpPr>
              <a:spLocks/>
            </p:cNvSpPr>
            <p:nvPr/>
          </p:nvSpPr>
          <p:spPr bwMode="auto">
            <a:xfrm>
              <a:off x="9104313" y="-1782763"/>
              <a:ext cx="31750" cy="44450"/>
            </a:xfrm>
            <a:custGeom>
              <a:avLst/>
              <a:gdLst/>
              <a:ahLst/>
              <a:cxnLst>
                <a:cxn ang="0">
                  <a:pos x="14" y="20"/>
                </a:cxn>
                <a:cxn ang="0">
                  <a:pos x="14" y="20"/>
                </a:cxn>
                <a:cxn ang="0">
                  <a:pos x="16" y="16"/>
                </a:cxn>
                <a:cxn ang="0">
                  <a:pos x="16" y="16"/>
                </a:cxn>
                <a:cxn ang="0">
                  <a:pos x="18" y="12"/>
                </a:cxn>
                <a:cxn ang="0">
                  <a:pos x="18" y="12"/>
                </a:cxn>
                <a:cxn ang="0">
                  <a:pos x="20" y="8"/>
                </a:cxn>
                <a:cxn ang="0">
                  <a:pos x="20" y="8"/>
                </a:cxn>
                <a:cxn ang="0">
                  <a:pos x="18" y="4"/>
                </a:cxn>
                <a:cxn ang="0">
                  <a:pos x="18" y="2"/>
                </a:cxn>
                <a:cxn ang="0">
                  <a:pos x="18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2" y="4"/>
                </a:cxn>
                <a:cxn ang="0">
                  <a:pos x="2" y="8"/>
                </a:cxn>
                <a:cxn ang="0">
                  <a:pos x="6" y="10"/>
                </a:cxn>
                <a:cxn ang="0">
                  <a:pos x="6" y="10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4" y="8"/>
                </a:cxn>
                <a:cxn ang="0">
                  <a:pos x="14" y="8"/>
                </a:cxn>
                <a:cxn ang="0">
                  <a:pos x="12" y="12"/>
                </a:cxn>
                <a:cxn ang="0">
                  <a:pos x="12" y="1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2" y="24"/>
                </a:cxn>
                <a:cxn ang="0">
                  <a:pos x="2" y="24"/>
                </a:cxn>
                <a:cxn ang="0">
                  <a:pos x="0" y="28"/>
                </a:cxn>
                <a:cxn ang="0">
                  <a:pos x="20" y="28"/>
                </a:cxn>
                <a:cxn ang="0">
                  <a:pos x="20" y="24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10" y="22"/>
                </a:cxn>
                <a:cxn ang="0">
                  <a:pos x="10" y="22"/>
                </a:cxn>
                <a:cxn ang="0">
                  <a:pos x="14" y="20"/>
                </a:cxn>
                <a:cxn ang="0">
                  <a:pos x="14" y="20"/>
                </a:cxn>
              </a:cxnLst>
              <a:rect l="0" t="0" r="r" b="b"/>
              <a:pathLst>
                <a:path w="20" h="28">
                  <a:moveTo>
                    <a:pt x="14" y="20"/>
                  </a:moveTo>
                  <a:lnTo>
                    <a:pt x="14" y="20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18" y="4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4"/>
                  </a:lnTo>
                  <a:lnTo>
                    <a:pt x="2" y="8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0" y="28"/>
                  </a:lnTo>
                  <a:lnTo>
                    <a:pt x="20" y="28"/>
                  </a:lnTo>
                  <a:lnTo>
                    <a:pt x="20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14" y="20"/>
                  </a:lnTo>
                  <a:lnTo>
                    <a:pt x="14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639" name="Freeform 1017"/>
            <p:cNvSpPr>
              <a:spLocks noEditPoints="1"/>
            </p:cNvSpPr>
            <p:nvPr/>
          </p:nvSpPr>
          <p:spPr bwMode="auto">
            <a:xfrm>
              <a:off x="9139238" y="-1782763"/>
              <a:ext cx="44450" cy="44450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0" y="28"/>
                </a:cxn>
                <a:cxn ang="0">
                  <a:pos x="6" y="28"/>
                </a:cxn>
                <a:cxn ang="0">
                  <a:pos x="8" y="22"/>
                </a:cxn>
                <a:cxn ang="0">
                  <a:pos x="18" y="22"/>
                </a:cxn>
                <a:cxn ang="0">
                  <a:pos x="22" y="28"/>
                </a:cxn>
                <a:cxn ang="0">
                  <a:pos x="28" y="28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10" y="18"/>
                </a:cxn>
                <a:cxn ang="0">
                  <a:pos x="14" y="6"/>
                </a:cxn>
                <a:cxn ang="0">
                  <a:pos x="18" y="18"/>
                </a:cxn>
                <a:cxn ang="0">
                  <a:pos x="10" y="18"/>
                </a:cxn>
              </a:cxnLst>
              <a:rect l="0" t="0" r="r" b="b"/>
              <a:pathLst>
                <a:path w="28" h="28">
                  <a:moveTo>
                    <a:pt x="10" y="0"/>
                  </a:moveTo>
                  <a:lnTo>
                    <a:pt x="0" y="28"/>
                  </a:lnTo>
                  <a:lnTo>
                    <a:pt x="6" y="28"/>
                  </a:lnTo>
                  <a:lnTo>
                    <a:pt x="8" y="22"/>
                  </a:lnTo>
                  <a:lnTo>
                    <a:pt x="18" y="22"/>
                  </a:lnTo>
                  <a:lnTo>
                    <a:pt x="22" y="28"/>
                  </a:lnTo>
                  <a:lnTo>
                    <a:pt x="28" y="28"/>
                  </a:lnTo>
                  <a:lnTo>
                    <a:pt x="16" y="0"/>
                  </a:lnTo>
                  <a:lnTo>
                    <a:pt x="10" y="0"/>
                  </a:lnTo>
                  <a:close/>
                  <a:moveTo>
                    <a:pt x="10" y="18"/>
                  </a:moveTo>
                  <a:lnTo>
                    <a:pt x="14" y="6"/>
                  </a:lnTo>
                  <a:lnTo>
                    <a:pt x="18" y="18"/>
                  </a:lnTo>
                  <a:lnTo>
                    <a:pt x="10" y="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640" name="Freeform 1018"/>
            <p:cNvSpPr>
              <a:spLocks/>
            </p:cNvSpPr>
            <p:nvPr/>
          </p:nvSpPr>
          <p:spPr bwMode="auto">
            <a:xfrm>
              <a:off x="10679113" y="-1747838"/>
              <a:ext cx="82550" cy="47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"/>
                </a:cxn>
                <a:cxn ang="0">
                  <a:pos x="0" y="30"/>
                </a:cxn>
                <a:cxn ang="0">
                  <a:pos x="26" y="22"/>
                </a:cxn>
                <a:cxn ang="0">
                  <a:pos x="52" y="14"/>
                </a:cxn>
                <a:cxn ang="0">
                  <a:pos x="26" y="8"/>
                </a:cxn>
                <a:cxn ang="0">
                  <a:pos x="0" y="0"/>
                </a:cxn>
              </a:cxnLst>
              <a:rect l="0" t="0" r="r" b="b"/>
              <a:pathLst>
                <a:path w="52" h="30">
                  <a:moveTo>
                    <a:pt x="0" y="0"/>
                  </a:moveTo>
                  <a:lnTo>
                    <a:pt x="0" y="14"/>
                  </a:lnTo>
                  <a:lnTo>
                    <a:pt x="0" y="30"/>
                  </a:lnTo>
                  <a:lnTo>
                    <a:pt x="26" y="22"/>
                  </a:lnTo>
                  <a:lnTo>
                    <a:pt x="52" y="14"/>
                  </a:lnTo>
                  <a:lnTo>
                    <a:pt x="26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641" name="Freeform 1019"/>
            <p:cNvSpPr>
              <a:spLocks/>
            </p:cNvSpPr>
            <p:nvPr/>
          </p:nvSpPr>
          <p:spPr bwMode="auto">
            <a:xfrm>
              <a:off x="10742613" y="-1782763"/>
              <a:ext cx="31750" cy="47625"/>
            </a:xfrm>
            <a:custGeom>
              <a:avLst/>
              <a:gdLst/>
              <a:ahLst/>
              <a:cxnLst>
                <a:cxn ang="0">
                  <a:pos x="14" y="14"/>
                </a:cxn>
                <a:cxn ang="0">
                  <a:pos x="14" y="14"/>
                </a:cxn>
                <a:cxn ang="0">
                  <a:pos x="18" y="10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6" y="2"/>
                </a:cxn>
                <a:cxn ang="0">
                  <a:pos x="16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2" y="8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2" y="8"/>
                </a:cxn>
                <a:cxn ang="0">
                  <a:pos x="12" y="8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8" y="1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16"/>
                </a:cxn>
                <a:cxn ang="0">
                  <a:pos x="10" y="16"/>
                </a:cxn>
                <a:cxn ang="0">
                  <a:pos x="12" y="16"/>
                </a:cxn>
                <a:cxn ang="0">
                  <a:pos x="12" y="16"/>
                </a:cxn>
                <a:cxn ang="0">
                  <a:pos x="14" y="20"/>
                </a:cxn>
                <a:cxn ang="0">
                  <a:pos x="14" y="20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0" y="24"/>
                </a:cxn>
                <a:cxn ang="0">
                  <a:pos x="10" y="24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6" y="20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2" y="24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6" y="28"/>
                </a:cxn>
                <a:cxn ang="0">
                  <a:pos x="10" y="30"/>
                </a:cxn>
                <a:cxn ang="0">
                  <a:pos x="10" y="30"/>
                </a:cxn>
                <a:cxn ang="0">
                  <a:pos x="14" y="28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8" y="24"/>
                </a:cxn>
                <a:cxn ang="0">
                  <a:pos x="20" y="20"/>
                </a:cxn>
                <a:cxn ang="0">
                  <a:pos x="20" y="20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4" y="14"/>
                </a:cxn>
                <a:cxn ang="0">
                  <a:pos x="14" y="14"/>
                </a:cxn>
              </a:cxnLst>
              <a:rect l="0" t="0" r="r" b="b"/>
              <a:pathLst>
                <a:path w="20" h="30">
                  <a:moveTo>
                    <a:pt x="14" y="14"/>
                  </a:moveTo>
                  <a:lnTo>
                    <a:pt x="14" y="14"/>
                  </a:lnTo>
                  <a:lnTo>
                    <a:pt x="18" y="10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6" y="2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6" y="28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4" y="28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8" y="24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4" y="14"/>
                  </a:lnTo>
                  <a:lnTo>
                    <a:pt x="14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642" name="Freeform 1020"/>
            <p:cNvSpPr>
              <a:spLocks/>
            </p:cNvSpPr>
            <p:nvPr/>
          </p:nvSpPr>
          <p:spPr bwMode="auto">
            <a:xfrm>
              <a:off x="9917113" y="-1782763"/>
              <a:ext cx="38100" cy="69850"/>
            </a:xfrm>
            <a:custGeom>
              <a:avLst/>
              <a:gdLst/>
              <a:ahLst/>
              <a:cxnLst>
                <a:cxn ang="0">
                  <a:pos x="20" y="20"/>
                </a:cxn>
                <a:cxn ang="0">
                  <a:pos x="22" y="16"/>
                </a:cxn>
                <a:cxn ang="0">
                  <a:pos x="24" y="12"/>
                </a:cxn>
                <a:cxn ang="0">
                  <a:pos x="20" y="4"/>
                </a:cxn>
                <a:cxn ang="0">
                  <a:pos x="18" y="2"/>
                </a:cxn>
                <a:cxn ang="0">
                  <a:pos x="10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14"/>
                </a:cxn>
                <a:cxn ang="0">
                  <a:pos x="10" y="10"/>
                </a:cxn>
                <a:cxn ang="0">
                  <a:pos x="10" y="8"/>
                </a:cxn>
                <a:cxn ang="0">
                  <a:pos x="12" y="6"/>
                </a:cxn>
                <a:cxn ang="0">
                  <a:pos x="14" y="8"/>
                </a:cxn>
                <a:cxn ang="0">
                  <a:pos x="14" y="10"/>
                </a:cxn>
                <a:cxn ang="0">
                  <a:pos x="14" y="12"/>
                </a:cxn>
                <a:cxn ang="0">
                  <a:pos x="14" y="16"/>
                </a:cxn>
                <a:cxn ang="0">
                  <a:pos x="12" y="16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4" y="26"/>
                </a:cxn>
                <a:cxn ang="0">
                  <a:pos x="14" y="28"/>
                </a:cxn>
                <a:cxn ang="0">
                  <a:pos x="14" y="32"/>
                </a:cxn>
                <a:cxn ang="0">
                  <a:pos x="14" y="36"/>
                </a:cxn>
                <a:cxn ang="0">
                  <a:pos x="12" y="38"/>
                </a:cxn>
                <a:cxn ang="0">
                  <a:pos x="10" y="36"/>
                </a:cxn>
                <a:cxn ang="0">
                  <a:pos x="10" y="26"/>
                </a:cxn>
                <a:cxn ang="0">
                  <a:pos x="0" y="30"/>
                </a:cxn>
                <a:cxn ang="0">
                  <a:pos x="0" y="38"/>
                </a:cxn>
                <a:cxn ang="0">
                  <a:pos x="4" y="42"/>
                </a:cxn>
                <a:cxn ang="0">
                  <a:pos x="12" y="44"/>
                </a:cxn>
                <a:cxn ang="0">
                  <a:pos x="18" y="42"/>
                </a:cxn>
                <a:cxn ang="0">
                  <a:pos x="22" y="38"/>
                </a:cxn>
                <a:cxn ang="0">
                  <a:pos x="24" y="30"/>
                </a:cxn>
                <a:cxn ang="0">
                  <a:pos x="22" y="22"/>
                </a:cxn>
                <a:cxn ang="0">
                  <a:pos x="20" y="20"/>
                </a:cxn>
              </a:cxnLst>
              <a:rect l="0" t="0" r="r" b="b"/>
              <a:pathLst>
                <a:path w="24" h="44">
                  <a:moveTo>
                    <a:pt x="20" y="20"/>
                  </a:moveTo>
                  <a:lnTo>
                    <a:pt x="20" y="20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2" y="6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18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4" y="1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8" y="18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4" y="26"/>
                  </a:lnTo>
                  <a:lnTo>
                    <a:pt x="14" y="26"/>
                  </a:lnTo>
                  <a:lnTo>
                    <a:pt x="14" y="28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4"/>
                  </a:lnTo>
                  <a:lnTo>
                    <a:pt x="10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8" y="42"/>
                  </a:lnTo>
                  <a:lnTo>
                    <a:pt x="18" y="42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0" y="20"/>
                  </a:lnTo>
                  <a:lnTo>
                    <a:pt x="20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643" name="Freeform 1021"/>
            <p:cNvSpPr>
              <a:spLocks/>
            </p:cNvSpPr>
            <p:nvPr/>
          </p:nvSpPr>
          <p:spPr bwMode="auto">
            <a:xfrm>
              <a:off x="9237663" y="-1779588"/>
              <a:ext cx="92075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2" y="24"/>
                </a:cxn>
                <a:cxn ang="0">
                  <a:pos x="22" y="44"/>
                </a:cxn>
                <a:cxn ang="0">
                  <a:pos x="22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6" y="24"/>
                </a:cxn>
                <a:cxn ang="0">
                  <a:pos x="46" y="44"/>
                </a:cxn>
                <a:cxn ang="0">
                  <a:pos x="46" y="44"/>
                </a:cxn>
                <a:cxn ang="0">
                  <a:pos x="58" y="44"/>
                </a:cxn>
                <a:cxn ang="0">
                  <a:pos x="58" y="0"/>
                </a:cxn>
                <a:cxn ang="0">
                  <a:pos x="58" y="0"/>
                </a:cxn>
                <a:cxn ang="0">
                  <a:pos x="0" y="0"/>
                </a:cxn>
                <a:cxn ang="0">
                  <a:pos x="0" y="44"/>
                </a:cxn>
              </a:cxnLst>
              <a:rect l="0" t="0" r="r" b="b"/>
              <a:pathLst>
                <a:path w="58" h="44">
                  <a:moveTo>
                    <a:pt x="0" y="44"/>
                  </a:moveTo>
                  <a:lnTo>
                    <a:pt x="12" y="44"/>
                  </a:lnTo>
                  <a:lnTo>
                    <a:pt x="12" y="24"/>
                  </a:lnTo>
                  <a:lnTo>
                    <a:pt x="22" y="2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6" y="2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58" y="44"/>
                  </a:lnTo>
                  <a:lnTo>
                    <a:pt x="58" y="0"/>
                  </a:lnTo>
                  <a:lnTo>
                    <a:pt x="58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644" name="Freeform 1022"/>
            <p:cNvSpPr>
              <a:spLocks/>
            </p:cNvSpPr>
            <p:nvPr/>
          </p:nvSpPr>
          <p:spPr bwMode="auto">
            <a:xfrm>
              <a:off x="9348788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645" name="Freeform 1023"/>
            <p:cNvSpPr>
              <a:spLocks/>
            </p:cNvSpPr>
            <p:nvPr/>
          </p:nvSpPr>
          <p:spPr bwMode="auto">
            <a:xfrm>
              <a:off x="9383713" y="-1779588"/>
              <a:ext cx="57150" cy="69850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14" y="24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36" y="44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4" y="0"/>
                </a:cxn>
                <a:cxn ang="0">
                  <a:pos x="24" y="24"/>
                </a:cxn>
              </a:cxnLst>
              <a:rect l="0" t="0" r="r" b="b"/>
              <a:pathLst>
                <a:path w="36" h="44">
                  <a:moveTo>
                    <a:pt x="24" y="24"/>
                  </a:moveTo>
                  <a:lnTo>
                    <a:pt x="14" y="24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36" y="44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4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646" name="Freeform 1024"/>
            <p:cNvSpPr>
              <a:spLocks/>
            </p:cNvSpPr>
            <p:nvPr/>
          </p:nvSpPr>
          <p:spPr bwMode="auto">
            <a:xfrm>
              <a:off x="9459913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647" name="Freeform 1025"/>
            <p:cNvSpPr>
              <a:spLocks/>
            </p:cNvSpPr>
            <p:nvPr/>
          </p:nvSpPr>
          <p:spPr bwMode="auto">
            <a:xfrm>
              <a:off x="9513888" y="-1779588"/>
              <a:ext cx="76200" cy="69850"/>
            </a:xfrm>
            <a:custGeom>
              <a:avLst/>
              <a:gdLst/>
              <a:ahLst/>
              <a:cxnLst>
                <a:cxn ang="0">
                  <a:pos x="36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12" y="2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14" y="44"/>
                </a:cxn>
                <a:cxn ang="0">
                  <a:pos x="14" y="44"/>
                </a:cxn>
                <a:cxn ang="0">
                  <a:pos x="14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44"/>
                </a:cxn>
                <a:cxn ang="0">
                  <a:pos x="24" y="44"/>
                </a:cxn>
                <a:cxn ang="0">
                  <a:pos x="36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8" y="24"/>
                </a:cxn>
                <a:cxn ang="0">
                  <a:pos x="48" y="24"/>
                </a:cxn>
                <a:cxn ang="0">
                  <a:pos x="48" y="0"/>
                </a:cxn>
                <a:cxn ang="0">
                  <a:pos x="48" y="0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36" y="24"/>
                </a:cxn>
                <a:cxn ang="0">
                  <a:pos x="36" y="24"/>
                </a:cxn>
              </a:cxnLst>
              <a:rect l="0" t="0" r="r" b="b"/>
              <a:pathLst>
                <a:path w="48" h="44">
                  <a:moveTo>
                    <a:pt x="36" y="24"/>
                  </a:moveTo>
                  <a:lnTo>
                    <a:pt x="24" y="24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24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36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24"/>
                  </a:lnTo>
                  <a:lnTo>
                    <a:pt x="36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648" name="Freeform 1026"/>
            <p:cNvSpPr>
              <a:spLocks/>
            </p:cNvSpPr>
            <p:nvPr/>
          </p:nvSpPr>
          <p:spPr bwMode="auto">
            <a:xfrm>
              <a:off x="9494838" y="-1779588"/>
              <a:ext cx="19050" cy="3810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649" name="Freeform 1027"/>
            <p:cNvSpPr>
              <a:spLocks/>
            </p:cNvSpPr>
            <p:nvPr/>
          </p:nvSpPr>
          <p:spPr bwMode="auto">
            <a:xfrm>
              <a:off x="9605963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650" name="Freeform 1028"/>
            <p:cNvSpPr>
              <a:spLocks/>
            </p:cNvSpPr>
            <p:nvPr/>
          </p:nvSpPr>
          <p:spPr bwMode="auto">
            <a:xfrm>
              <a:off x="96440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651" name="Freeform 1029"/>
            <p:cNvSpPr>
              <a:spLocks/>
            </p:cNvSpPr>
            <p:nvPr/>
          </p:nvSpPr>
          <p:spPr bwMode="auto">
            <a:xfrm>
              <a:off x="96821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652" name="Freeform 1030"/>
            <p:cNvSpPr>
              <a:spLocks/>
            </p:cNvSpPr>
            <p:nvPr/>
          </p:nvSpPr>
          <p:spPr bwMode="auto">
            <a:xfrm>
              <a:off x="9717088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653" name="Freeform 1031"/>
            <p:cNvSpPr>
              <a:spLocks/>
            </p:cNvSpPr>
            <p:nvPr/>
          </p:nvSpPr>
          <p:spPr bwMode="auto">
            <a:xfrm>
              <a:off x="9755188" y="-1779588"/>
              <a:ext cx="57150" cy="66675"/>
            </a:xfrm>
            <a:custGeom>
              <a:avLst/>
              <a:gdLst/>
              <a:ahLst/>
              <a:cxnLst>
                <a:cxn ang="0">
                  <a:pos x="0" y="42"/>
                </a:cxn>
                <a:cxn ang="0">
                  <a:pos x="0" y="42"/>
                </a:cxn>
                <a:cxn ang="0">
                  <a:pos x="12" y="42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2"/>
                </a:cxn>
                <a:cxn ang="0">
                  <a:pos x="36" y="42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0" y="0"/>
                </a:cxn>
                <a:cxn ang="0">
                  <a:pos x="0" y="42"/>
                </a:cxn>
              </a:cxnLst>
              <a:rect l="0" t="0" r="r" b="b"/>
              <a:pathLst>
                <a:path w="36" h="42">
                  <a:moveTo>
                    <a:pt x="0" y="42"/>
                  </a:moveTo>
                  <a:lnTo>
                    <a:pt x="0" y="42"/>
                  </a:lnTo>
                  <a:lnTo>
                    <a:pt x="12" y="42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2"/>
                  </a:lnTo>
                  <a:lnTo>
                    <a:pt x="36" y="4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654" name="Freeform 1032"/>
            <p:cNvSpPr>
              <a:spLocks/>
            </p:cNvSpPr>
            <p:nvPr/>
          </p:nvSpPr>
          <p:spPr bwMode="auto">
            <a:xfrm>
              <a:off x="10063163" y="-1779588"/>
              <a:ext cx="952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4"/>
                </a:cxn>
                <a:cxn ang="0">
                  <a:pos x="24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8" y="24"/>
                </a:cxn>
                <a:cxn ang="0">
                  <a:pos x="48" y="44"/>
                </a:cxn>
                <a:cxn ang="0">
                  <a:pos x="48" y="44"/>
                </a:cxn>
                <a:cxn ang="0">
                  <a:pos x="60" y="44"/>
                </a:cxn>
                <a:cxn ang="0">
                  <a:pos x="60" y="0"/>
                </a:cxn>
                <a:cxn ang="0">
                  <a:pos x="60" y="0"/>
                </a:cxn>
                <a:cxn ang="0">
                  <a:pos x="0" y="0"/>
                </a:cxn>
                <a:cxn ang="0">
                  <a:pos x="0" y="44"/>
                </a:cxn>
              </a:cxnLst>
              <a:rect l="0" t="0" r="r" b="b"/>
              <a:pathLst>
                <a:path w="60" h="44">
                  <a:moveTo>
                    <a:pt x="0" y="44"/>
                  </a:moveTo>
                  <a:lnTo>
                    <a:pt x="12" y="44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8" y="24"/>
                  </a:lnTo>
                  <a:lnTo>
                    <a:pt x="48" y="44"/>
                  </a:lnTo>
                  <a:lnTo>
                    <a:pt x="48" y="44"/>
                  </a:lnTo>
                  <a:lnTo>
                    <a:pt x="60" y="44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655" name="Freeform 1033"/>
            <p:cNvSpPr>
              <a:spLocks/>
            </p:cNvSpPr>
            <p:nvPr/>
          </p:nvSpPr>
          <p:spPr bwMode="auto">
            <a:xfrm>
              <a:off x="10174288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656" name="Freeform 1034"/>
            <p:cNvSpPr>
              <a:spLocks/>
            </p:cNvSpPr>
            <p:nvPr/>
          </p:nvSpPr>
          <p:spPr bwMode="auto">
            <a:xfrm>
              <a:off x="10212388" y="-1779588"/>
              <a:ext cx="57150" cy="69850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36" y="44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4" y="0"/>
                </a:cxn>
                <a:cxn ang="0">
                  <a:pos x="24" y="24"/>
                </a:cxn>
              </a:cxnLst>
              <a:rect l="0" t="0" r="r" b="b"/>
              <a:pathLst>
                <a:path w="36" h="44">
                  <a:moveTo>
                    <a:pt x="24" y="24"/>
                  </a:move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36" y="44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4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657" name="Freeform 1035"/>
            <p:cNvSpPr>
              <a:spLocks/>
            </p:cNvSpPr>
            <p:nvPr/>
          </p:nvSpPr>
          <p:spPr bwMode="auto">
            <a:xfrm>
              <a:off x="10285413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658" name="Freeform 1036"/>
            <p:cNvSpPr>
              <a:spLocks/>
            </p:cNvSpPr>
            <p:nvPr/>
          </p:nvSpPr>
          <p:spPr bwMode="auto">
            <a:xfrm>
              <a:off x="10342563" y="-1779588"/>
              <a:ext cx="73025" cy="69850"/>
            </a:xfrm>
            <a:custGeom>
              <a:avLst/>
              <a:gdLst/>
              <a:ahLst/>
              <a:cxnLst>
                <a:cxn ang="0">
                  <a:pos x="34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0" y="2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2" y="24"/>
                </a:cxn>
                <a:cxn ang="0">
                  <a:pos x="22" y="24"/>
                </a:cxn>
                <a:cxn ang="0">
                  <a:pos x="22" y="44"/>
                </a:cxn>
                <a:cxn ang="0">
                  <a:pos x="22" y="44"/>
                </a:cxn>
                <a:cxn ang="0">
                  <a:pos x="34" y="44"/>
                </a:cxn>
                <a:cxn ang="0">
                  <a:pos x="34" y="44"/>
                </a:cxn>
                <a:cxn ang="0">
                  <a:pos x="34" y="24"/>
                </a:cxn>
                <a:cxn ang="0">
                  <a:pos x="46" y="24"/>
                </a:cxn>
                <a:cxn ang="0">
                  <a:pos x="46" y="24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34" y="24"/>
                </a:cxn>
                <a:cxn ang="0">
                  <a:pos x="34" y="24"/>
                </a:cxn>
              </a:cxnLst>
              <a:rect l="0" t="0" r="r" b="b"/>
              <a:pathLst>
                <a:path w="46" h="44">
                  <a:moveTo>
                    <a:pt x="34" y="24"/>
                  </a:moveTo>
                  <a:lnTo>
                    <a:pt x="24" y="24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24"/>
                  </a:lnTo>
                  <a:lnTo>
                    <a:pt x="22" y="24"/>
                  </a:lnTo>
                  <a:lnTo>
                    <a:pt x="22" y="2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34" y="44"/>
                  </a:lnTo>
                  <a:lnTo>
                    <a:pt x="34" y="44"/>
                  </a:lnTo>
                  <a:lnTo>
                    <a:pt x="34" y="2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24"/>
                  </a:lnTo>
                  <a:lnTo>
                    <a:pt x="3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659" name="Freeform 1037"/>
            <p:cNvSpPr>
              <a:spLocks/>
            </p:cNvSpPr>
            <p:nvPr/>
          </p:nvSpPr>
          <p:spPr bwMode="auto">
            <a:xfrm>
              <a:off x="10323513" y="-1779588"/>
              <a:ext cx="19050" cy="3810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660" name="Freeform 1038"/>
            <p:cNvSpPr>
              <a:spLocks/>
            </p:cNvSpPr>
            <p:nvPr/>
          </p:nvSpPr>
          <p:spPr bwMode="auto">
            <a:xfrm>
              <a:off x="10434638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661" name="Freeform 1039"/>
            <p:cNvSpPr>
              <a:spLocks/>
            </p:cNvSpPr>
            <p:nvPr/>
          </p:nvSpPr>
          <p:spPr bwMode="auto">
            <a:xfrm>
              <a:off x="10469563" y="-1779588"/>
              <a:ext cx="22225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4" y="44"/>
                </a:cxn>
                <a:cxn ang="0">
                  <a:pos x="14" y="44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4" h="44">
                  <a:moveTo>
                    <a:pt x="0" y="44"/>
                  </a:moveTo>
                  <a:lnTo>
                    <a:pt x="0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662" name="Freeform 1040"/>
            <p:cNvSpPr>
              <a:spLocks/>
            </p:cNvSpPr>
            <p:nvPr/>
          </p:nvSpPr>
          <p:spPr bwMode="auto">
            <a:xfrm>
              <a:off x="105076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663" name="Freeform 1041"/>
            <p:cNvSpPr>
              <a:spLocks/>
            </p:cNvSpPr>
            <p:nvPr/>
          </p:nvSpPr>
          <p:spPr bwMode="auto">
            <a:xfrm>
              <a:off x="105457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664" name="Freeform 1042"/>
            <p:cNvSpPr>
              <a:spLocks/>
            </p:cNvSpPr>
            <p:nvPr/>
          </p:nvSpPr>
          <p:spPr bwMode="auto">
            <a:xfrm>
              <a:off x="10580688" y="-1779588"/>
              <a:ext cx="57150" cy="66675"/>
            </a:xfrm>
            <a:custGeom>
              <a:avLst/>
              <a:gdLst/>
              <a:ahLst/>
              <a:cxnLst>
                <a:cxn ang="0">
                  <a:pos x="0" y="42"/>
                </a:cxn>
                <a:cxn ang="0">
                  <a:pos x="0" y="42"/>
                </a:cxn>
                <a:cxn ang="0">
                  <a:pos x="14" y="42"/>
                </a:cxn>
                <a:cxn ang="0">
                  <a:pos x="14" y="24"/>
                </a:cxn>
                <a:cxn ang="0">
                  <a:pos x="24" y="24"/>
                </a:cxn>
                <a:cxn ang="0">
                  <a:pos x="24" y="42"/>
                </a:cxn>
                <a:cxn ang="0">
                  <a:pos x="36" y="42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0" y="0"/>
                </a:cxn>
                <a:cxn ang="0">
                  <a:pos x="0" y="42"/>
                </a:cxn>
              </a:cxnLst>
              <a:rect l="0" t="0" r="r" b="b"/>
              <a:pathLst>
                <a:path w="36" h="42">
                  <a:moveTo>
                    <a:pt x="0" y="42"/>
                  </a:moveTo>
                  <a:lnTo>
                    <a:pt x="0" y="42"/>
                  </a:lnTo>
                  <a:lnTo>
                    <a:pt x="14" y="42"/>
                  </a:lnTo>
                  <a:lnTo>
                    <a:pt x="14" y="24"/>
                  </a:lnTo>
                  <a:lnTo>
                    <a:pt x="24" y="24"/>
                  </a:lnTo>
                  <a:lnTo>
                    <a:pt x="24" y="42"/>
                  </a:lnTo>
                  <a:lnTo>
                    <a:pt x="36" y="4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665" name="Freeform 1043"/>
            <p:cNvSpPr>
              <a:spLocks/>
            </p:cNvSpPr>
            <p:nvPr/>
          </p:nvSpPr>
          <p:spPr bwMode="auto">
            <a:xfrm>
              <a:off x="10298113" y="-4021138"/>
              <a:ext cx="50800" cy="47625"/>
            </a:xfrm>
            <a:custGeom>
              <a:avLst/>
              <a:gdLst/>
              <a:ahLst/>
              <a:cxnLst>
                <a:cxn ang="0">
                  <a:pos x="22" y="24"/>
                </a:cxn>
                <a:cxn ang="0">
                  <a:pos x="16" y="24"/>
                </a:cxn>
                <a:cxn ang="0">
                  <a:pos x="10" y="24"/>
                </a:cxn>
                <a:cxn ang="0">
                  <a:pos x="0" y="20"/>
                </a:cxn>
                <a:cxn ang="0">
                  <a:pos x="2" y="24"/>
                </a:cxn>
                <a:cxn ang="0">
                  <a:pos x="4" y="28"/>
                </a:cxn>
                <a:cxn ang="0">
                  <a:pos x="16" y="30"/>
                </a:cxn>
                <a:cxn ang="0">
                  <a:pos x="24" y="28"/>
                </a:cxn>
                <a:cxn ang="0">
                  <a:pos x="30" y="26"/>
                </a:cxn>
                <a:cxn ang="0">
                  <a:pos x="32" y="20"/>
                </a:cxn>
                <a:cxn ang="0">
                  <a:pos x="30" y="16"/>
                </a:cxn>
                <a:cxn ang="0">
                  <a:pos x="26" y="12"/>
                </a:cxn>
                <a:cxn ang="0">
                  <a:pos x="18" y="10"/>
                </a:cxn>
                <a:cxn ang="0">
                  <a:pos x="10" y="8"/>
                </a:cxn>
                <a:cxn ang="0">
                  <a:pos x="8" y="8"/>
                </a:cxn>
                <a:cxn ang="0">
                  <a:pos x="10" y="6"/>
                </a:cxn>
                <a:cxn ang="0">
                  <a:pos x="16" y="4"/>
                </a:cxn>
                <a:cxn ang="0">
                  <a:pos x="20" y="6"/>
                </a:cxn>
                <a:cxn ang="0">
                  <a:pos x="22" y="8"/>
                </a:cxn>
                <a:cxn ang="0">
                  <a:pos x="32" y="8"/>
                </a:cxn>
                <a:cxn ang="0">
                  <a:pos x="28" y="2"/>
                </a:cxn>
                <a:cxn ang="0">
                  <a:pos x="22" y="0"/>
                </a:cxn>
                <a:cxn ang="0">
                  <a:pos x="16" y="0"/>
                </a:cxn>
                <a:cxn ang="0">
                  <a:pos x="8" y="0"/>
                </a:cxn>
                <a:cxn ang="0">
                  <a:pos x="2" y="4"/>
                </a:cxn>
                <a:cxn ang="0">
                  <a:pos x="2" y="8"/>
                </a:cxn>
                <a:cxn ang="0">
                  <a:pos x="4" y="14"/>
                </a:cxn>
                <a:cxn ang="0">
                  <a:pos x="14" y="16"/>
                </a:cxn>
                <a:cxn ang="0">
                  <a:pos x="20" y="18"/>
                </a:cxn>
                <a:cxn ang="0">
                  <a:pos x="24" y="18"/>
                </a:cxn>
                <a:cxn ang="0">
                  <a:pos x="24" y="20"/>
                </a:cxn>
                <a:cxn ang="0">
                  <a:pos x="22" y="24"/>
                </a:cxn>
              </a:cxnLst>
              <a:rect l="0" t="0" r="r" b="b"/>
              <a:pathLst>
                <a:path w="32" h="30">
                  <a:moveTo>
                    <a:pt x="22" y="24"/>
                  </a:moveTo>
                  <a:lnTo>
                    <a:pt x="22" y="24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10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2" y="8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0" y="4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2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10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2" y="24"/>
                  </a:lnTo>
                  <a:lnTo>
                    <a:pt x="22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666" name="Freeform 1044"/>
            <p:cNvSpPr>
              <a:spLocks/>
            </p:cNvSpPr>
            <p:nvPr/>
          </p:nvSpPr>
          <p:spPr bwMode="auto">
            <a:xfrm>
              <a:off x="9758363" y="-4021138"/>
              <a:ext cx="15875" cy="31750"/>
            </a:xfrm>
            <a:custGeom>
              <a:avLst/>
              <a:gdLst/>
              <a:ahLst/>
              <a:cxnLst>
                <a:cxn ang="0">
                  <a:pos x="2" y="20"/>
                </a:cxn>
                <a:cxn ang="0">
                  <a:pos x="2" y="20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10" y="18"/>
                </a:cxn>
                <a:cxn ang="0">
                  <a:pos x="10" y="18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0"/>
                </a:cxn>
                <a:cxn ang="0">
                  <a:pos x="2" y="20"/>
                </a:cxn>
              </a:cxnLst>
              <a:rect l="0" t="0" r="r" b="b"/>
              <a:pathLst>
                <a:path w="10" h="20">
                  <a:moveTo>
                    <a:pt x="2" y="20"/>
                  </a:moveTo>
                  <a:lnTo>
                    <a:pt x="2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0"/>
                  </a:lnTo>
                  <a:lnTo>
                    <a:pt x="2" y="20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667" name="Freeform 1045"/>
            <p:cNvSpPr>
              <a:spLocks/>
            </p:cNvSpPr>
            <p:nvPr/>
          </p:nvSpPr>
          <p:spPr bwMode="auto">
            <a:xfrm>
              <a:off x="10225088" y="-4014788"/>
              <a:ext cx="15875" cy="31750"/>
            </a:xfrm>
            <a:custGeom>
              <a:avLst/>
              <a:gdLst/>
              <a:ahLst/>
              <a:cxnLst>
                <a:cxn ang="0">
                  <a:pos x="4" y="20"/>
                </a:cxn>
                <a:cxn ang="0">
                  <a:pos x="4" y="20"/>
                </a:cxn>
                <a:cxn ang="0">
                  <a:pos x="6" y="20"/>
                </a:cxn>
                <a:cxn ang="0">
                  <a:pos x="6" y="20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10" y="16"/>
                </a:cxn>
                <a:cxn ang="0">
                  <a:pos x="10" y="16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2" y="16"/>
                </a:cxn>
                <a:cxn ang="0">
                  <a:pos x="2" y="16"/>
                </a:cxn>
                <a:cxn ang="0">
                  <a:pos x="4" y="20"/>
                </a:cxn>
                <a:cxn ang="0">
                  <a:pos x="4" y="20"/>
                </a:cxn>
              </a:cxnLst>
              <a:rect l="0" t="0" r="r" b="b"/>
              <a:pathLst>
                <a:path w="10" h="20">
                  <a:moveTo>
                    <a:pt x="4" y="20"/>
                  </a:moveTo>
                  <a:lnTo>
                    <a:pt x="4" y="20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4" y="20"/>
                  </a:lnTo>
                  <a:lnTo>
                    <a:pt x="4" y="20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668" name="Freeform 1046"/>
            <p:cNvSpPr>
              <a:spLocks/>
            </p:cNvSpPr>
            <p:nvPr/>
          </p:nvSpPr>
          <p:spPr bwMode="auto">
            <a:xfrm>
              <a:off x="10177463" y="-4014788"/>
              <a:ext cx="15875" cy="31750"/>
            </a:xfrm>
            <a:custGeom>
              <a:avLst/>
              <a:gdLst/>
              <a:ahLst/>
              <a:cxnLst>
                <a:cxn ang="0">
                  <a:pos x="2" y="20"/>
                </a:cxn>
                <a:cxn ang="0">
                  <a:pos x="2" y="20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8" y="2"/>
                </a:cxn>
                <a:cxn ang="0">
                  <a:pos x="8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0"/>
                </a:cxn>
                <a:cxn ang="0">
                  <a:pos x="2" y="20"/>
                </a:cxn>
              </a:cxnLst>
              <a:rect l="0" t="0" r="r" b="b"/>
              <a:pathLst>
                <a:path w="10" h="20">
                  <a:moveTo>
                    <a:pt x="2" y="20"/>
                  </a:moveTo>
                  <a:lnTo>
                    <a:pt x="2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0"/>
                  </a:lnTo>
                  <a:lnTo>
                    <a:pt x="2" y="20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669" name="Freeform 1047"/>
            <p:cNvSpPr>
              <a:spLocks/>
            </p:cNvSpPr>
            <p:nvPr/>
          </p:nvSpPr>
          <p:spPr bwMode="auto">
            <a:xfrm>
              <a:off x="9434513" y="-4027488"/>
              <a:ext cx="41275" cy="69850"/>
            </a:xfrm>
            <a:custGeom>
              <a:avLst/>
              <a:gdLst/>
              <a:ahLst/>
              <a:cxnLst>
                <a:cxn ang="0">
                  <a:pos x="6" y="42"/>
                </a:cxn>
                <a:cxn ang="0">
                  <a:pos x="14" y="44"/>
                </a:cxn>
                <a:cxn ang="0">
                  <a:pos x="20" y="42"/>
                </a:cxn>
                <a:cxn ang="0">
                  <a:pos x="24" y="38"/>
                </a:cxn>
                <a:cxn ang="0">
                  <a:pos x="26" y="30"/>
                </a:cxn>
                <a:cxn ang="0">
                  <a:pos x="24" y="22"/>
                </a:cxn>
                <a:cxn ang="0">
                  <a:pos x="20" y="20"/>
                </a:cxn>
                <a:cxn ang="0">
                  <a:pos x="24" y="16"/>
                </a:cxn>
                <a:cxn ang="0">
                  <a:pos x="24" y="12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2" y="0"/>
                </a:cxn>
                <a:cxn ang="0">
                  <a:pos x="4" y="2"/>
                </a:cxn>
                <a:cxn ang="0">
                  <a:pos x="2" y="6"/>
                </a:cxn>
                <a:cxn ang="0">
                  <a:pos x="0" y="14"/>
                </a:cxn>
                <a:cxn ang="0">
                  <a:pos x="12" y="10"/>
                </a:cxn>
                <a:cxn ang="0">
                  <a:pos x="12" y="8"/>
                </a:cxn>
                <a:cxn ang="0">
                  <a:pos x="14" y="6"/>
                </a:cxn>
                <a:cxn ang="0">
                  <a:pos x="14" y="8"/>
                </a:cxn>
                <a:cxn ang="0">
                  <a:pos x="16" y="10"/>
                </a:cxn>
                <a:cxn ang="0">
                  <a:pos x="16" y="12"/>
                </a:cxn>
                <a:cxn ang="0">
                  <a:pos x="14" y="16"/>
                </a:cxn>
                <a:cxn ang="0">
                  <a:pos x="14" y="16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4" y="24"/>
                </a:cxn>
                <a:cxn ang="0">
                  <a:pos x="16" y="28"/>
                </a:cxn>
                <a:cxn ang="0">
                  <a:pos x="16" y="32"/>
                </a:cxn>
                <a:cxn ang="0">
                  <a:pos x="14" y="36"/>
                </a:cxn>
                <a:cxn ang="0">
                  <a:pos x="14" y="38"/>
                </a:cxn>
                <a:cxn ang="0">
                  <a:pos x="12" y="36"/>
                </a:cxn>
                <a:cxn ang="0">
                  <a:pos x="12" y="26"/>
                </a:cxn>
                <a:cxn ang="0">
                  <a:pos x="0" y="30"/>
                </a:cxn>
                <a:cxn ang="0">
                  <a:pos x="2" y="38"/>
                </a:cxn>
                <a:cxn ang="0">
                  <a:pos x="6" y="42"/>
                </a:cxn>
              </a:cxnLst>
              <a:rect l="0" t="0" r="r" b="b"/>
              <a:pathLst>
                <a:path w="26" h="44">
                  <a:moveTo>
                    <a:pt x="6" y="42"/>
                  </a:moveTo>
                  <a:lnTo>
                    <a:pt x="6" y="42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20" y="42"/>
                  </a:lnTo>
                  <a:lnTo>
                    <a:pt x="20" y="42"/>
                  </a:lnTo>
                  <a:lnTo>
                    <a:pt x="24" y="38"/>
                  </a:lnTo>
                  <a:lnTo>
                    <a:pt x="24" y="38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4" y="22"/>
                  </a:lnTo>
                  <a:lnTo>
                    <a:pt x="24" y="22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4" y="6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2" y="14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8" y="18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6" y="28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4" y="38"/>
                  </a:lnTo>
                  <a:lnTo>
                    <a:pt x="14" y="38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2"/>
                  </a:lnTo>
                  <a:lnTo>
                    <a:pt x="12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38"/>
                  </a:lnTo>
                  <a:lnTo>
                    <a:pt x="2" y="38"/>
                  </a:lnTo>
                  <a:lnTo>
                    <a:pt x="6" y="42"/>
                  </a:lnTo>
                  <a:lnTo>
                    <a:pt x="6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670" name="Freeform 1048"/>
            <p:cNvSpPr>
              <a:spLocks/>
            </p:cNvSpPr>
            <p:nvPr/>
          </p:nvSpPr>
          <p:spPr bwMode="auto">
            <a:xfrm>
              <a:off x="10117138" y="-4024313"/>
              <a:ext cx="28575" cy="47625"/>
            </a:xfrm>
            <a:custGeom>
              <a:avLst/>
              <a:gdLst/>
              <a:ahLst/>
              <a:cxnLst>
                <a:cxn ang="0">
                  <a:pos x="10" y="30"/>
                </a:cxn>
                <a:cxn ang="0">
                  <a:pos x="18" y="30"/>
                </a:cxn>
                <a:cxn ang="0">
                  <a:pos x="18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0" y="8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10" y="8"/>
                </a:cxn>
                <a:cxn ang="0">
                  <a:pos x="10" y="30"/>
                </a:cxn>
              </a:cxnLst>
              <a:rect l="0" t="0" r="r" b="b"/>
              <a:pathLst>
                <a:path w="18" h="30">
                  <a:moveTo>
                    <a:pt x="10" y="30"/>
                  </a:moveTo>
                  <a:lnTo>
                    <a:pt x="18" y="30"/>
                  </a:lnTo>
                  <a:lnTo>
                    <a:pt x="18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6"/>
                  </a:lnTo>
                  <a:lnTo>
                    <a:pt x="8" y="6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0" y="8"/>
                  </a:lnTo>
                  <a:lnTo>
                    <a:pt x="10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671" name="Freeform 1049"/>
            <p:cNvSpPr>
              <a:spLocks noEditPoints="1"/>
            </p:cNvSpPr>
            <p:nvPr/>
          </p:nvSpPr>
          <p:spPr bwMode="auto">
            <a:xfrm>
              <a:off x="10164763" y="-4024313"/>
              <a:ext cx="41275" cy="47625"/>
            </a:xfrm>
            <a:custGeom>
              <a:avLst/>
              <a:gdLst/>
              <a:ahLst/>
              <a:cxnLst>
                <a:cxn ang="0">
                  <a:pos x="12" y="30"/>
                </a:cxn>
                <a:cxn ang="0">
                  <a:pos x="12" y="30"/>
                </a:cxn>
                <a:cxn ang="0">
                  <a:pos x="18" y="30"/>
                </a:cxn>
                <a:cxn ang="0">
                  <a:pos x="22" y="28"/>
                </a:cxn>
                <a:cxn ang="0">
                  <a:pos x="22" y="28"/>
                </a:cxn>
                <a:cxn ang="0">
                  <a:pos x="24" y="22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4" y="8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0" y="8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2" y="30"/>
                </a:cxn>
                <a:cxn ang="0">
                  <a:pos x="12" y="30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6" y="8"/>
                </a:cxn>
                <a:cxn ang="0">
                  <a:pos x="16" y="8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6" y="22"/>
                </a:cxn>
                <a:cxn ang="0">
                  <a:pos x="16" y="22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6"/>
                </a:cxn>
                <a:cxn ang="0">
                  <a:pos x="10" y="26"/>
                </a:cxn>
                <a:cxn ang="0">
                  <a:pos x="8" y="22"/>
                </a:cxn>
                <a:cxn ang="0">
                  <a:pos x="8" y="2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8" y="8"/>
                </a:cxn>
                <a:cxn ang="0">
                  <a:pos x="8" y="8"/>
                </a:cxn>
              </a:cxnLst>
              <a:rect l="0" t="0" r="r" b="b"/>
              <a:pathLst>
                <a:path w="26" h="30">
                  <a:moveTo>
                    <a:pt x="12" y="30"/>
                  </a:moveTo>
                  <a:lnTo>
                    <a:pt x="12" y="30"/>
                  </a:lnTo>
                  <a:lnTo>
                    <a:pt x="18" y="30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4" y="22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4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2" y="30"/>
                  </a:lnTo>
                  <a:lnTo>
                    <a:pt x="12" y="30"/>
                  </a:lnTo>
                  <a:close/>
                  <a:moveTo>
                    <a:pt x="8" y="8"/>
                  </a:moveTo>
                  <a:lnTo>
                    <a:pt x="8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6" y="22"/>
                  </a:lnTo>
                  <a:lnTo>
                    <a:pt x="16" y="22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672" name="Freeform 1050"/>
            <p:cNvSpPr>
              <a:spLocks noEditPoints="1"/>
            </p:cNvSpPr>
            <p:nvPr/>
          </p:nvSpPr>
          <p:spPr bwMode="auto">
            <a:xfrm>
              <a:off x="10212388" y="-4024313"/>
              <a:ext cx="41275" cy="47625"/>
            </a:xfrm>
            <a:custGeom>
              <a:avLst/>
              <a:gdLst/>
              <a:ahLst/>
              <a:cxnLst>
                <a:cxn ang="0">
                  <a:pos x="14" y="30"/>
                </a:cxn>
                <a:cxn ang="0">
                  <a:pos x="14" y="30"/>
                </a:cxn>
                <a:cxn ang="0">
                  <a:pos x="18" y="30"/>
                </a:cxn>
                <a:cxn ang="0">
                  <a:pos x="22" y="28"/>
                </a:cxn>
                <a:cxn ang="0">
                  <a:pos x="22" y="28"/>
                </a:cxn>
                <a:cxn ang="0">
                  <a:pos x="26" y="22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6" y="8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2" y="8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2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4" y="30"/>
                </a:cxn>
                <a:cxn ang="0">
                  <a:pos x="14" y="30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4" y="26"/>
                </a:cxn>
                <a:cxn ang="0">
                  <a:pos x="14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2"/>
                </a:cxn>
                <a:cxn ang="0">
                  <a:pos x="10" y="2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8"/>
                </a:cxn>
                <a:cxn ang="0">
                  <a:pos x="10" y="8"/>
                </a:cxn>
              </a:cxnLst>
              <a:rect l="0" t="0" r="r" b="b"/>
              <a:pathLst>
                <a:path w="26" h="30">
                  <a:moveTo>
                    <a:pt x="14" y="30"/>
                  </a:moveTo>
                  <a:lnTo>
                    <a:pt x="14" y="30"/>
                  </a:lnTo>
                  <a:lnTo>
                    <a:pt x="18" y="30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6" y="22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2" y="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2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4" y="30"/>
                  </a:lnTo>
                  <a:lnTo>
                    <a:pt x="14" y="30"/>
                  </a:lnTo>
                  <a:close/>
                  <a:moveTo>
                    <a:pt x="10" y="8"/>
                  </a:move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4" y="26"/>
                  </a:lnTo>
                  <a:lnTo>
                    <a:pt x="14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8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673" name="Rectangle 1051"/>
            <p:cNvSpPr>
              <a:spLocks noChangeArrowheads="1"/>
            </p:cNvSpPr>
            <p:nvPr/>
          </p:nvSpPr>
          <p:spPr bwMode="auto">
            <a:xfrm>
              <a:off x="10263188" y="-3998913"/>
              <a:ext cx="25400" cy="95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674" name="Freeform 1052"/>
            <p:cNvSpPr>
              <a:spLocks/>
            </p:cNvSpPr>
            <p:nvPr/>
          </p:nvSpPr>
          <p:spPr bwMode="auto">
            <a:xfrm>
              <a:off x="8780463" y="-4024313"/>
              <a:ext cx="44450" cy="47625"/>
            </a:xfrm>
            <a:custGeom>
              <a:avLst/>
              <a:gdLst/>
              <a:ahLst/>
              <a:cxnLst>
                <a:cxn ang="0">
                  <a:pos x="28" y="24"/>
                </a:cxn>
                <a:cxn ang="0">
                  <a:pos x="8" y="24"/>
                </a:cxn>
                <a:cxn ang="0">
                  <a:pos x="8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28" y="30"/>
                </a:cxn>
                <a:cxn ang="0">
                  <a:pos x="28" y="24"/>
                </a:cxn>
              </a:cxnLst>
              <a:rect l="0" t="0" r="r" b="b"/>
              <a:pathLst>
                <a:path w="28" h="30">
                  <a:moveTo>
                    <a:pt x="28" y="24"/>
                  </a:moveTo>
                  <a:lnTo>
                    <a:pt x="8" y="24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28" y="30"/>
                  </a:lnTo>
                  <a:lnTo>
                    <a:pt x="2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675" name="Freeform 1053"/>
            <p:cNvSpPr>
              <a:spLocks/>
            </p:cNvSpPr>
            <p:nvPr/>
          </p:nvSpPr>
          <p:spPr bwMode="auto">
            <a:xfrm>
              <a:off x="8834438" y="-4024313"/>
              <a:ext cx="63500" cy="47625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16" y="30"/>
                </a:cxn>
                <a:cxn ang="0">
                  <a:pos x="24" y="30"/>
                </a:cxn>
                <a:cxn ang="0">
                  <a:pos x="32" y="6"/>
                </a:cxn>
                <a:cxn ang="0">
                  <a:pos x="32" y="30"/>
                </a:cxn>
                <a:cxn ang="0">
                  <a:pos x="40" y="30"/>
                </a:cxn>
                <a:cxn ang="0">
                  <a:pos x="40" y="0"/>
                </a:cxn>
                <a:cxn ang="0">
                  <a:pos x="26" y="0"/>
                </a:cxn>
                <a:cxn ang="0">
                  <a:pos x="20" y="2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8" y="30"/>
                </a:cxn>
                <a:cxn ang="0">
                  <a:pos x="8" y="6"/>
                </a:cxn>
              </a:cxnLst>
              <a:rect l="0" t="0" r="r" b="b"/>
              <a:pathLst>
                <a:path w="40" h="30">
                  <a:moveTo>
                    <a:pt x="8" y="6"/>
                  </a:moveTo>
                  <a:lnTo>
                    <a:pt x="16" y="30"/>
                  </a:lnTo>
                  <a:lnTo>
                    <a:pt x="24" y="30"/>
                  </a:lnTo>
                  <a:lnTo>
                    <a:pt x="32" y="6"/>
                  </a:lnTo>
                  <a:lnTo>
                    <a:pt x="32" y="30"/>
                  </a:lnTo>
                  <a:lnTo>
                    <a:pt x="40" y="30"/>
                  </a:lnTo>
                  <a:lnTo>
                    <a:pt x="40" y="0"/>
                  </a:lnTo>
                  <a:lnTo>
                    <a:pt x="26" y="0"/>
                  </a:lnTo>
                  <a:lnTo>
                    <a:pt x="20" y="2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8" y="3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676" name="Rectangle 1054"/>
            <p:cNvSpPr>
              <a:spLocks noChangeArrowheads="1"/>
            </p:cNvSpPr>
            <p:nvPr/>
          </p:nvSpPr>
          <p:spPr bwMode="auto">
            <a:xfrm>
              <a:off x="8755063" y="-4024313"/>
              <a:ext cx="12700" cy="476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677" name="Freeform 1055"/>
            <p:cNvSpPr>
              <a:spLocks/>
            </p:cNvSpPr>
            <p:nvPr/>
          </p:nvSpPr>
          <p:spPr bwMode="auto">
            <a:xfrm>
              <a:off x="8701088" y="-4024313"/>
              <a:ext cx="44450" cy="47625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6" y="16"/>
                </a:cxn>
                <a:cxn ang="0">
                  <a:pos x="26" y="12"/>
                </a:cxn>
                <a:cxn ang="0">
                  <a:pos x="8" y="12"/>
                </a:cxn>
                <a:cxn ang="0">
                  <a:pos x="8" y="4"/>
                </a:cxn>
                <a:cxn ang="0">
                  <a:pos x="28" y="4"/>
                </a:cxn>
                <a:cxn ang="0">
                  <a:pos x="28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8" y="30"/>
                </a:cxn>
                <a:cxn ang="0">
                  <a:pos x="8" y="16"/>
                </a:cxn>
              </a:cxnLst>
              <a:rect l="0" t="0" r="r" b="b"/>
              <a:pathLst>
                <a:path w="28" h="30">
                  <a:moveTo>
                    <a:pt x="8" y="16"/>
                  </a:moveTo>
                  <a:lnTo>
                    <a:pt x="26" y="16"/>
                  </a:lnTo>
                  <a:lnTo>
                    <a:pt x="26" y="12"/>
                  </a:lnTo>
                  <a:lnTo>
                    <a:pt x="8" y="12"/>
                  </a:lnTo>
                  <a:lnTo>
                    <a:pt x="8" y="4"/>
                  </a:lnTo>
                  <a:lnTo>
                    <a:pt x="28" y="4"/>
                  </a:lnTo>
                  <a:lnTo>
                    <a:pt x="28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8" y="30"/>
                  </a:lnTo>
                  <a:lnTo>
                    <a:pt x="8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678" name="Freeform 1056"/>
            <p:cNvSpPr>
              <a:spLocks/>
            </p:cNvSpPr>
            <p:nvPr/>
          </p:nvSpPr>
          <p:spPr bwMode="auto">
            <a:xfrm>
              <a:off x="9898063" y="-4030663"/>
              <a:ext cx="25400" cy="47625"/>
            </a:xfrm>
            <a:custGeom>
              <a:avLst/>
              <a:gdLst/>
              <a:ahLst/>
              <a:cxnLst>
                <a:cxn ang="0">
                  <a:pos x="10" y="30"/>
                </a:cxn>
                <a:cxn ang="0">
                  <a:pos x="16" y="30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8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10" y="10"/>
                </a:cxn>
                <a:cxn ang="0">
                  <a:pos x="10" y="30"/>
                </a:cxn>
              </a:cxnLst>
              <a:rect l="0" t="0" r="r" b="b"/>
              <a:pathLst>
                <a:path w="16" h="30">
                  <a:moveTo>
                    <a:pt x="10" y="30"/>
                  </a:moveTo>
                  <a:lnTo>
                    <a:pt x="16" y="30"/>
                  </a:lnTo>
                  <a:lnTo>
                    <a:pt x="16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0" y="10"/>
                  </a:lnTo>
                  <a:lnTo>
                    <a:pt x="10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679" name="Freeform 1057"/>
            <p:cNvSpPr>
              <a:spLocks noEditPoints="1"/>
            </p:cNvSpPr>
            <p:nvPr/>
          </p:nvSpPr>
          <p:spPr bwMode="auto">
            <a:xfrm>
              <a:off x="9745663" y="-4030663"/>
              <a:ext cx="41275" cy="47625"/>
            </a:xfrm>
            <a:custGeom>
              <a:avLst/>
              <a:gdLst/>
              <a:ahLst/>
              <a:cxnLst>
                <a:cxn ang="0">
                  <a:pos x="12" y="30"/>
                </a:cxn>
                <a:cxn ang="0">
                  <a:pos x="12" y="30"/>
                </a:cxn>
                <a:cxn ang="0">
                  <a:pos x="18" y="30"/>
                </a:cxn>
                <a:cxn ang="0">
                  <a:pos x="22" y="28"/>
                </a:cxn>
                <a:cxn ang="0">
                  <a:pos x="22" y="28"/>
                </a:cxn>
                <a:cxn ang="0">
                  <a:pos x="24" y="22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4" y="8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0" y="8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2" y="30"/>
                </a:cxn>
                <a:cxn ang="0">
                  <a:pos x="12" y="30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8" y="24"/>
                </a:cxn>
                <a:cxn ang="0">
                  <a:pos x="18" y="24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6"/>
                </a:cxn>
                <a:cxn ang="0">
                  <a:pos x="10" y="26"/>
                </a:cxn>
                <a:cxn ang="0">
                  <a:pos x="8" y="22"/>
                </a:cxn>
                <a:cxn ang="0">
                  <a:pos x="8" y="2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8" y="8"/>
                </a:cxn>
                <a:cxn ang="0">
                  <a:pos x="8" y="8"/>
                </a:cxn>
              </a:cxnLst>
              <a:rect l="0" t="0" r="r" b="b"/>
              <a:pathLst>
                <a:path w="26" h="30">
                  <a:moveTo>
                    <a:pt x="12" y="30"/>
                  </a:moveTo>
                  <a:lnTo>
                    <a:pt x="12" y="30"/>
                  </a:lnTo>
                  <a:lnTo>
                    <a:pt x="18" y="30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4" y="22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4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2" y="30"/>
                  </a:lnTo>
                  <a:lnTo>
                    <a:pt x="12" y="30"/>
                  </a:lnTo>
                  <a:close/>
                  <a:moveTo>
                    <a:pt x="8" y="8"/>
                  </a:moveTo>
                  <a:lnTo>
                    <a:pt x="8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680" name="Freeform 1058"/>
            <p:cNvSpPr>
              <a:spLocks/>
            </p:cNvSpPr>
            <p:nvPr/>
          </p:nvSpPr>
          <p:spPr bwMode="auto">
            <a:xfrm>
              <a:off x="9844088" y="-4027488"/>
              <a:ext cx="44450" cy="44450"/>
            </a:xfrm>
            <a:custGeom>
              <a:avLst/>
              <a:gdLst/>
              <a:ahLst/>
              <a:cxnLst>
                <a:cxn ang="0">
                  <a:pos x="14" y="24"/>
                </a:cxn>
                <a:cxn ang="0">
                  <a:pos x="14" y="24"/>
                </a:cxn>
                <a:cxn ang="0">
                  <a:pos x="10" y="24"/>
                </a:cxn>
                <a:cxn ang="0">
                  <a:pos x="10" y="24"/>
                </a:cxn>
                <a:cxn ang="0">
                  <a:pos x="8" y="20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2" y="24"/>
                </a:cxn>
                <a:cxn ang="0">
                  <a:pos x="4" y="26"/>
                </a:cxn>
                <a:cxn ang="0">
                  <a:pos x="4" y="26"/>
                </a:cxn>
                <a:cxn ang="0">
                  <a:pos x="8" y="28"/>
                </a:cxn>
                <a:cxn ang="0">
                  <a:pos x="14" y="28"/>
                </a:cxn>
                <a:cxn ang="0">
                  <a:pos x="14" y="28"/>
                </a:cxn>
                <a:cxn ang="0">
                  <a:pos x="20" y="28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6" y="22"/>
                </a:cxn>
                <a:cxn ang="0">
                  <a:pos x="28" y="18"/>
                </a:cxn>
                <a:cxn ang="0">
                  <a:pos x="28" y="18"/>
                </a:cxn>
                <a:cxn ang="0">
                  <a:pos x="26" y="14"/>
                </a:cxn>
                <a:cxn ang="0">
                  <a:pos x="24" y="12"/>
                </a:cxn>
                <a:cxn ang="0">
                  <a:pos x="24" y="12"/>
                </a:cxn>
                <a:cxn ang="0">
                  <a:pos x="20" y="10"/>
                </a:cxn>
                <a:cxn ang="0">
                  <a:pos x="14" y="8"/>
                </a:cxn>
                <a:cxn ang="0">
                  <a:pos x="14" y="8"/>
                </a:cxn>
                <a:cxn ang="0">
                  <a:pos x="10" y="10"/>
                </a:cxn>
                <a:cxn ang="0">
                  <a:pos x="10" y="4"/>
                </a:cxn>
                <a:cxn ang="0">
                  <a:pos x="26" y="4"/>
                </a:cxn>
                <a:cxn ang="0">
                  <a:pos x="26" y="0"/>
                </a:cxn>
                <a:cxn ang="0">
                  <a:pos x="6" y="0"/>
                </a:cxn>
                <a:cxn ang="0">
                  <a:pos x="2" y="14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4" y="14"/>
                </a:cxn>
                <a:cxn ang="0">
                  <a:pos x="14" y="14"/>
                </a:cxn>
                <a:cxn ang="0">
                  <a:pos x="18" y="14"/>
                </a:cxn>
                <a:cxn ang="0">
                  <a:pos x="18" y="14"/>
                </a:cxn>
                <a:cxn ang="0">
                  <a:pos x="20" y="18"/>
                </a:cxn>
                <a:cxn ang="0">
                  <a:pos x="20" y="18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4" y="24"/>
                </a:cxn>
                <a:cxn ang="0">
                  <a:pos x="14" y="24"/>
                </a:cxn>
              </a:cxnLst>
              <a:rect l="0" t="0" r="r" b="b"/>
              <a:pathLst>
                <a:path w="28" h="28">
                  <a:moveTo>
                    <a:pt x="14" y="24"/>
                  </a:moveTo>
                  <a:lnTo>
                    <a:pt x="14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24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8" y="28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20" y="28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26" y="22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6" y="14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0" y="10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0" y="10"/>
                  </a:lnTo>
                  <a:lnTo>
                    <a:pt x="10" y="4"/>
                  </a:lnTo>
                  <a:lnTo>
                    <a:pt x="26" y="4"/>
                  </a:lnTo>
                  <a:lnTo>
                    <a:pt x="26" y="0"/>
                  </a:lnTo>
                  <a:lnTo>
                    <a:pt x="6" y="0"/>
                  </a:lnTo>
                  <a:lnTo>
                    <a:pt x="2" y="14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4" y="24"/>
                  </a:lnTo>
                  <a:lnTo>
                    <a:pt x="1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681" name="Freeform 1059"/>
            <p:cNvSpPr>
              <a:spLocks/>
            </p:cNvSpPr>
            <p:nvPr/>
          </p:nvSpPr>
          <p:spPr bwMode="auto">
            <a:xfrm>
              <a:off x="9793288" y="-4030663"/>
              <a:ext cx="41275" cy="47625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8"/>
                </a:cxn>
                <a:cxn ang="0">
                  <a:pos x="2" y="24"/>
                </a:cxn>
                <a:cxn ang="0">
                  <a:pos x="2" y="24"/>
                </a:cxn>
                <a:cxn ang="0">
                  <a:pos x="0" y="30"/>
                </a:cxn>
                <a:cxn ang="0">
                  <a:pos x="26" y="30"/>
                </a:cxn>
                <a:cxn ang="0">
                  <a:pos x="26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4" y="24"/>
                </a:cxn>
                <a:cxn ang="0">
                  <a:pos x="14" y="24"/>
                </a:cxn>
                <a:cxn ang="0">
                  <a:pos x="18" y="20"/>
                </a:cxn>
                <a:cxn ang="0">
                  <a:pos x="18" y="20"/>
                </a:cxn>
                <a:cxn ang="0">
                  <a:pos x="22" y="16"/>
                </a:cxn>
                <a:cxn ang="0">
                  <a:pos x="22" y="16"/>
                </a:cxn>
                <a:cxn ang="0">
                  <a:pos x="26" y="12"/>
                </a:cxn>
                <a:cxn ang="0">
                  <a:pos x="26" y="12"/>
                </a:cxn>
                <a:cxn ang="0">
                  <a:pos x="26" y="8"/>
                </a:cxn>
                <a:cxn ang="0">
                  <a:pos x="26" y="8"/>
                </a:cxn>
                <a:cxn ang="0">
                  <a:pos x="26" y="6"/>
                </a:cxn>
                <a:cxn ang="0">
                  <a:pos x="24" y="4"/>
                </a:cxn>
                <a:cxn ang="0">
                  <a:pos x="24" y="4"/>
                </a:cxn>
                <a:cxn ang="0">
                  <a:pos x="20" y="2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6"/>
                </a:cxn>
                <a:cxn ang="0">
                  <a:pos x="0" y="10"/>
                </a:cxn>
                <a:cxn ang="0">
                  <a:pos x="8" y="10"/>
                </a:cxn>
                <a:cxn ang="0">
                  <a:pos x="8" y="10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8" y="6"/>
                </a:cxn>
                <a:cxn ang="0">
                  <a:pos x="18" y="6"/>
                </a:cxn>
                <a:cxn ang="0">
                  <a:pos x="20" y="10"/>
                </a:cxn>
                <a:cxn ang="0">
                  <a:pos x="20" y="10"/>
                </a:cxn>
                <a:cxn ang="0">
                  <a:pos x="18" y="12"/>
                </a:cxn>
                <a:cxn ang="0">
                  <a:pos x="18" y="12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26" h="30">
                  <a:moveTo>
                    <a:pt x="12" y="18"/>
                  </a:moveTo>
                  <a:lnTo>
                    <a:pt x="12" y="18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0" y="30"/>
                  </a:lnTo>
                  <a:lnTo>
                    <a:pt x="26" y="30"/>
                  </a:lnTo>
                  <a:lnTo>
                    <a:pt x="26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6"/>
                  </a:lnTo>
                  <a:lnTo>
                    <a:pt x="24" y="4"/>
                  </a:lnTo>
                  <a:lnTo>
                    <a:pt x="24" y="4"/>
                  </a:lnTo>
                  <a:lnTo>
                    <a:pt x="20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6"/>
                  </a:lnTo>
                  <a:lnTo>
                    <a:pt x="0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2" y="18"/>
                  </a:lnTo>
                  <a:lnTo>
                    <a:pt x="12" y="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682" name="Freeform 1060"/>
            <p:cNvSpPr>
              <a:spLocks/>
            </p:cNvSpPr>
            <p:nvPr/>
          </p:nvSpPr>
          <p:spPr bwMode="auto">
            <a:xfrm>
              <a:off x="8961438" y="-1744663"/>
              <a:ext cx="82550" cy="47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"/>
                </a:cxn>
                <a:cxn ang="0">
                  <a:pos x="0" y="30"/>
                </a:cxn>
                <a:cxn ang="0">
                  <a:pos x="26" y="22"/>
                </a:cxn>
                <a:cxn ang="0">
                  <a:pos x="52" y="14"/>
                </a:cxn>
                <a:cxn ang="0">
                  <a:pos x="26" y="8"/>
                </a:cxn>
                <a:cxn ang="0">
                  <a:pos x="0" y="0"/>
                </a:cxn>
              </a:cxnLst>
              <a:rect l="0" t="0" r="r" b="b"/>
              <a:pathLst>
                <a:path w="52" h="30">
                  <a:moveTo>
                    <a:pt x="0" y="0"/>
                  </a:moveTo>
                  <a:lnTo>
                    <a:pt x="0" y="14"/>
                  </a:lnTo>
                  <a:lnTo>
                    <a:pt x="0" y="30"/>
                  </a:lnTo>
                  <a:lnTo>
                    <a:pt x="26" y="22"/>
                  </a:lnTo>
                  <a:lnTo>
                    <a:pt x="52" y="14"/>
                  </a:lnTo>
                  <a:lnTo>
                    <a:pt x="26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683" name="Freeform 1061"/>
            <p:cNvSpPr>
              <a:spLocks/>
            </p:cNvSpPr>
            <p:nvPr/>
          </p:nvSpPr>
          <p:spPr bwMode="auto">
            <a:xfrm>
              <a:off x="9024938" y="-1779588"/>
              <a:ext cx="31750" cy="47625"/>
            </a:xfrm>
            <a:custGeom>
              <a:avLst/>
              <a:gdLst/>
              <a:ahLst/>
              <a:cxnLst>
                <a:cxn ang="0">
                  <a:pos x="14" y="14"/>
                </a:cxn>
                <a:cxn ang="0">
                  <a:pos x="14" y="14"/>
                </a:cxn>
                <a:cxn ang="0">
                  <a:pos x="16" y="10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6" y="2"/>
                </a:cxn>
                <a:cxn ang="0">
                  <a:pos x="16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0" y="8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2" y="8"/>
                </a:cxn>
                <a:cxn ang="0">
                  <a:pos x="12" y="8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8" y="1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16"/>
                </a:cxn>
                <a:cxn ang="0">
                  <a:pos x="10" y="16"/>
                </a:cxn>
                <a:cxn ang="0">
                  <a:pos x="12" y="16"/>
                </a:cxn>
                <a:cxn ang="0">
                  <a:pos x="12" y="16"/>
                </a:cxn>
                <a:cxn ang="0">
                  <a:pos x="14" y="20"/>
                </a:cxn>
                <a:cxn ang="0">
                  <a:pos x="14" y="20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0" y="24"/>
                </a:cxn>
                <a:cxn ang="0">
                  <a:pos x="10" y="24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6" y="20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2" y="24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6" y="28"/>
                </a:cxn>
                <a:cxn ang="0">
                  <a:pos x="10" y="30"/>
                </a:cxn>
                <a:cxn ang="0">
                  <a:pos x="10" y="30"/>
                </a:cxn>
                <a:cxn ang="0">
                  <a:pos x="14" y="28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8" y="24"/>
                </a:cxn>
                <a:cxn ang="0">
                  <a:pos x="20" y="20"/>
                </a:cxn>
                <a:cxn ang="0">
                  <a:pos x="20" y="20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4" y="14"/>
                </a:cxn>
                <a:cxn ang="0">
                  <a:pos x="14" y="14"/>
                </a:cxn>
              </a:cxnLst>
              <a:rect l="0" t="0" r="r" b="b"/>
              <a:pathLst>
                <a:path w="20" h="30">
                  <a:moveTo>
                    <a:pt x="14" y="14"/>
                  </a:moveTo>
                  <a:lnTo>
                    <a:pt x="14" y="14"/>
                  </a:lnTo>
                  <a:lnTo>
                    <a:pt x="16" y="10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0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6" y="2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6" y="28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4" y="28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8" y="24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4" y="14"/>
                  </a:lnTo>
                  <a:lnTo>
                    <a:pt x="14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684" name="Freeform 1062"/>
            <p:cNvSpPr>
              <a:spLocks/>
            </p:cNvSpPr>
            <p:nvPr/>
          </p:nvSpPr>
          <p:spPr bwMode="auto">
            <a:xfrm>
              <a:off x="8199438" y="-1779588"/>
              <a:ext cx="38100" cy="69850"/>
            </a:xfrm>
            <a:custGeom>
              <a:avLst/>
              <a:gdLst/>
              <a:ahLst/>
              <a:cxnLst>
                <a:cxn ang="0">
                  <a:pos x="20" y="20"/>
                </a:cxn>
                <a:cxn ang="0">
                  <a:pos x="22" y="16"/>
                </a:cxn>
                <a:cxn ang="0">
                  <a:pos x="24" y="12"/>
                </a:cxn>
                <a:cxn ang="0">
                  <a:pos x="20" y="4"/>
                </a:cxn>
                <a:cxn ang="0">
                  <a:pos x="16" y="2"/>
                </a:cxn>
                <a:cxn ang="0">
                  <a:pos x="10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14"/>
                </a:cxn>
                <a:cxn ang="0">
                  <a:pos x="10" y="10"/>
                </a:cxn>
                <a:cxn ang="0">
                  <a:pos x="10" y="8"/>
                </a:cxn>
                <a:cxn ang="0">
                  <a:pos x="12" y="6"/>
                </a:cxn>
                <a:cxn ang="0">
                  <a:pos x="12" y="8"/>
                </a:cxn>
                <a:cxn ang="0">
                  <a:pos x="14" y="10"/>
                </a:cxn>
                <a:cxn ang="0">
                  <a:pos x="14" y="12"/>
                </a:cxn>
                <a:cxn ang="0">
                  <a:pos x="12" y="16"/>
                </a:cxn>
                <a:cxn ang="0">
                  <a:pos x="12" y="18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2" y="26"/>
                </a:cxn>
                <a:cxn ang="0">
                  <a:pos x="14" y="28"/>
                </a:cxn>
                <a:cxn ang="0">
                  <a:pos x="14" y="32"/>
                </a:cxn>
                <a:cxn ang="0">
                  <a:pos x="12" y="36"/>
                </a:cxn>
                <a:cxn ang="0">
                  <a:pos x="12" y="38"/>
                </a:cxn>
                <a:cxn ang="0">
                  <a:pos x="10" y="36"/>
                </a:cxn>
                <a:cxn ang="0">
                  <a:pos x="10" y="26"/>
                </a:cxn>
                <a:cxn ang="0">
                  <a:pos x="0" y="30"/>
                </a:cxn>
                <a:cxn ang="0">
                  <a:pos x="0" y="38"/>
                </a:cxn>
                <a:cxn ang="0">
                  <a:pos x="4" y="42"/>
                </a:cxn>
                <a:cxn ang="0">
                  <a:pos x="12" y="44"/>
                </a:cxn>
                <a:cxn ang="0">
                  <a:pos x="18" y="42"/>
                </a:cxn>
                <a:cxn ang="0">
                  <a:pos x="22" y="38"/>
                </a:cxn>
                <a:cxn ang="0">
                  <a:pos x="24" y="30"/>
                </a:cxn>
                <a:cxn ang="0">
                  <a:pos x="22" y="22"/>
                </a:cxn>
                <a:cxn ang="0">
                  <a:pos x="20" y="20"/>
                </a:cxn>
              </a:cxnLst>
              <a:rect l="0" t="0" r="r" b="b"/>
              <a:pathLst>
                <a:path w="24" h="44">
                  <a:moveTo>
                    <a:pt x="20" y="20"/>
                  </a:moveTo>
                  <a:lnTo>
                    <a:pt x="20" y="20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2" y="6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16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4" y="1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8" y="18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4" y="28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4"/>
                  </a:lnTo>
                  <a:lnTo>
                    <a:pt x="10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8" y="42"/>
                  </a:lnTo>
                  <a:lnTo>
                    <a:pt x="18" y="42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0" y="20"/>
                  </a:lnTo>
                  <a:lnTo>
                    <a:pt x="20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685" name="Freeform 1063"/>
            <p:cNvSpPr>
              <a:spLocks/>
            </p:cNvSpPr>
            <p:nvPr/>
          </p:nvSpPr>
          <p:spPr bwMode="auto">
            <a:xfrm>
              <a:off x="8345488" y="-1776413"/>
              <a:ext cx="952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4"/>
                </a:cxn>
                <a:cxn ang="0">
                  <a:pos x="24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6" y="24"/>
                </a:cxn>
                <a:cxn ang="0">
                  <a:pos x="46" y="44"/>
                </a:cxn>
                <a:cxn ang="0">
                  <a:pos x="46" y="44"/>
                </a:cxn>
                <a:cxn ang="0">
                  <a:pos x="60" y="44"/>
                </a:cxn>
                <a:cxn ang="0">
                  <a:pos x="60" y="0"/>
                </a:cxn>
                <a:cxn ang="0">
                  <a:pos x="60" y="0"/>
                </a:cxn>
                <a:cxn ang="0">
                  <a:pos x="0" y="2"/>
                </a:cxn>
                <a:cxn ang="0">
                  <a:pos x="0" y="44"/>
                </a:cxn>
              </a:cxnLst>
              <a:rect l="0" t="0" r="r" b="b"/>
              <a:pathLst>
                <a:path w="60" h="44">
                  <a:moveTo>
                    <a:pt x="0" y="44"/>
                  </a:moveTo>
                  <a:lnTo>
                    <a:pt x="12" y="44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6" y="2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60" y="44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0" y="2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686" name="Freeform 1064"/>
            <p:cNvSpPr>
              <a:spLocks/>
            </p:cNvSpPr>
            <p:nvPr/>
          </p:nvSpPr>
          <p:spPr bwMode="auto">
            <a:xfrm>
              <a:off x="8456613" y="-1776413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687" name="Freeform 1065"/>
            <p:cNvSpPr>
              <a:spLocks/>
            </p:cNvSpPr>
            <p:nvPr/>
          </p:nvSpPr>
          <p:spPr bwMode="auto">
            <a:xfrm>
              <a:off x="8494713" y="-1776413"/>
              <a:ext cx="57150" cy="69850"/>
            </a:xfrm>
            <a:custGeom>
              <a:avLst/>
              <a:gdLst/>
              <a:ahLst/>
              <a:cxnLst>
                <a:cxn ang="0">
                  <a:pos x="2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36" y="44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2" y="0"/>
                </a:cxn>
                <a:cxn ang="0">
                  <a:pos x="22" y="24"/>
                </a:cxn>
              </a:cxnLst>
              <a:rect l="0" t="0" r="r" b="b"/>
              <a:pathLst>
                <a:path w="36" h="44">
                  <a:moveTo>
                    <a:pt x="22" y="24"/>
                  </a:move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36" y="44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2" y="0"/>
                  </a:lnTo>
                  <a:lnTo>
                    <a:pt x="22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688" name="Freeform 1066"/>
            <p:cNvSpPr>
              <a:spLocks/>
            </p:cNvSpPr>
            <p:nvPr/>
          </p:nvSpPr>
          <p:spPr bwMode="auto">
            <a:xfrm>
              <a:off x="8567738" y="-1776413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689" name="Freeform 1067"/>
            <p:cNvSpPr>
              <a:spLocks/>
            </p:cNvSpPr>
            <p:nvPr/>
          </p:nvSpPr>
          <p:spPr bwMode="auto">
            <a:xfrm>
              <a:off x="8624888" y="-1776413"/>
              <a:ext cx="73025" cy="69850"/>
            </a:xfrm>
            <a:custGeom>
              <a:avLst/>
              <a:gdLst/>
              <a:ahLst/>
              <a:cxnLst>
                <a:cxn ang="0">
                  <a:pos x="34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0" y="2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2" y="24"/>
                </a:cxn>
                <a:cxn ang="0">
                  <a:pos x="22" y="24"/>
                </a:cxn>
                <a:cxn ang="0">
                  <a:pos x="22" y="44"/>
                </a:cxn>
                <a:cxn ang="0">
                  <a:pos x="22" y="44"/>
                </a:cxn>
                <a:cxn ang="0">
                  <a:pos x="34" y="44"/>
                </a:cxn>
                <a:cxn ang="0">
                  <a:pos x="34" y="44"/>
                </a:cxn>
                <a:cxn ang="0">
                  <a:pos x="34" y="24"/>
                </a:cxn>
                <a:cxn ang="0">
                  <a:pos x="46" y="24"/>
                </a:cxn>
                <a:cxn ang="0">
                  <a:pos x="46" y="24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34" y="24"/>
                </a:cxn>
                <a:cxn ang="0">
                  <a:pos x="34" y="24"/>
                </a:cxn>
              </a:cxnLst>
              <a:rect l="0" t="0" r="r" b="b"/>
              <a:pathLst>
                <a:path w="46" h="44">
                  <a:moveTo>
                    <a:pt x="34" y="24"/>
                  </a:moveTo>
                  <a:lnTo>
                    <a:pt x="24" y="24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24"/>
                  </a:lnTo>
                  <a:lnTo>
                    <a:pt x="22" y="24"/>
                  </a:lnTo>
                  <a:lnTo>
                    <a:pt x="22" y="2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34" y="44"/>
                  </a:lnTo>
                  <a:lnTo>
                    <a:pt x="34" y="44"/>
                  </a:lnTo>
                  <a:lnTo>
                    <a:pt x="34" y="2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24"/>
                  </a:lnTo>
                  <a:lnTo>
                    <a:pt x="3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690" name="Freeform 1068"/>
            <p:cNvSpPr>
              <a:spLocks/>
            </p:cNvSpPr>
            <p:nvPr/>
          </p:nvSpPr>
          <p:spPr bwMode="auto">
            <a:xfrm>
              <a:off x="8605838" y="-1776413"/>
              <a:ext cx="19050" cy="3810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691" name="Freeform 1069"/>
            <p:cNvSpPr>
              <a:spLocks/>
            </p:cNvSpPr>
            <p:nvPr/>
          </p:nvSpPr>
          <p:spPr bwMode="auto">
            <a:xfrm>
              <a:off x="8716963" y="-1776413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692" name="Freeform 1070"/>
            <p:cNvSpPr>
              <a:spLocks/>
            </p:cNvSpPr>
            <p:nvPr/>
          </p:nvSpPr>
          <p:spPr bwMode="auto">
            <a:xfrm>
              <a:off x="8751888" y="-1776413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693" name="Freeform 1071"/>
            <p:cNvSpPr>
              <a:spLocks/>
            </p:cNvSpPr>
            <p:nvPr/>
          </p:nvSpPr>
          <p:spPr bwMode="auto">
            <a:xfrm>
              <a:off x="8789988" y="-1776413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694" name="Freeform 1072"/>
            <p:cNvSpPr>
              <a:spLocks/>
            </p:cNvSpPr>
            <p:nvPr/>
          </p:nvSpPr>
          <p:spPr bwMode="auto">
            <a:xfrm>
              <a:off x="8828088" y="-1776413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695" name="Freeform 1073"/>
            <p:cNvSpPr>
              <a:spLocks/>
            </p:cNvSpPr>
            <p:nvPr/>
          </p:nvSpPr>
          <p:spPr bwMode="auto">
            <a:xfrm>
              <a:off x="8863013" y="-1776413"/>
              <a:ext cx="571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2"/>
                </a:cxn>
                <a:cxn ang="0">
                  <a:pos x="36" y="42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0" y="0"/>
                </a:cxn>
                <a:cxn ang="0">
                  <a:pos x="0" y="44"/>
                </a:cxn>
              </a:cxnLst>
              <a:rect l="0" t="0" r="r" b="b"/>
              <a:pathLst>
                <a:path w="36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2"/>
                  </a:lnTo>
                  <a:lnTo>
                    <a:pt x="36" y="4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696" name="Freeform 1075"/>
            <p:cNvSpPr>
              <a:spLocks/>
            </p:cNvSpPr>
            <p:nvPr/>
          </p:nvSpPr>
          <p:spPr bwMode="auto">
            <a:xfrm>
              <a:off x="8285163" y="-3697288"/>
              <a:ext cx="2419350" cy="1654175"/>
            </a:xfrm>
            <a:custGeom>
              <a:avLst/>
              <a:gdLst/>
              <a:ahLst/>
              <a:cxnLst>
                <a:cxn ang="0">
                  <a:pos x="1524" y="1020"/>
                </a:cxn>
                <a:cxn ang="0">
                  <a:pos x="1524" y="1032"/>
                </a:cxn>
                <a:cxn ang="0">
                  <a:pos x="1524" y="1032"/>
                </a:cxn>
                <a:cxn ang="0">
                  <a:pos x="1524" y="1036"/>
                </a:cxn>
                <a:cxn ang="0">
                  <a:pos x="1522" y="1040"/>
                </a:cxn>
                <a:cxn ang="0">
                  <a:pos x="1518" y="1042"/>
                </a:cxn>
                <a:cxn ang="0">
                  <a:pos x="1514" y="1042"/>
                </a:cxn>
                <a:cxn ang="0">
                  <a:pos x="8" y="1042"/>
                </a:cxn>
                <a:cxn ang="0">
                  <a:pos x="8" y="1042"/>
                </a:cxn>
                <a:cxn ang="0">
                  <a:pos x="6" y="1042"/>
                </a:cxn>
                <a:cxn ang="0">
                  <a:pos x="2" y="1040"/>
                </a:cxn>
                <a:cxn ang="0">
                  <a:pos x="0" y="1036"/>
                </a:cxn>
                <a:cxn ang="0">
                  <a:pos x="0" y="1032"/>
                </a:cxn>
                <a:cxn ang="0">
                  <a:pos x="0" y="1020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4" y="0"/>
                </a:cxn>
                <a:cxn ang="0">
                  <a:pos x="8" y="0"/>
                </a:cxn>
                <a:cxn ang="0">
                  <a:pos x="1514" y="0"/>
                </a:cxn>
                <a:cxn ang="0">
                  <a:pos x="1514" y="0"/>
                </a:cxn>
                <a:cxn ang="0">
                  <a:pos x="1518" y="0"/>
                </a:cxn>
                <a:cxn ang="0">
                  <a:pos x="1522" y="4"/>
                </a:cxn>
                <a:cxn ang="0">
                  <a:pos x="1522" y="4"/>
                </a:cxn>
                <a:cxn ang="0">
                  <a:pos x="1524" y="6"/>
                </a:cxn>
                <a:cxn ang="0">
                  <a:pos x="1524" y="10"/>
                </a:cxn>
                <a:cxn ang="0">
                  <a:pos x="1524" y="10"/>
                </a:cxn>
                <a:cxn ang="0">
                  <a:pos x="1524" y="1020"/>
                </a:cxn>
              </a:cxnLst>
              <a:rect l="0" t="0" r="r" b="b"/>
              <a:pathLst>
                <a:path w="1524" h="1042">
                  <a:moveTo>
                    <a:pt x="1524" y="1020"/>
                  </a:moveTo>
                  <a:lnTo>
                    <a:pt x="1524" y="1032"/>
                  </a:lnTo>
                  <a:lnTo>
                    <a:pt x="1524" y="1032"/>
                  </a:lnTo>
                  <a:lnTo>
                    <a:pt x="1524" y="1036"/>
                  </a:lnTo>
                  <a:lnTo>
                    <a:pt x="1522" y="1040"/>
                  </a:lnTo>
                  <a:lnTo>
                    <a:pt x="1518" y="1042"/>
                  </a:lnTo>
                  <a:lnTo>
                    <a:pt x="1514" y="1042"/>
                  </a:lnTo>
                  <a:lnTo>
                    <a:pt x="8" y="1042"/>
                  </a:lnTo>
                  <a:lnTo>
                    <a:pt x="8" y="1042"/>
                  </a:lnTo>
                  <a:lnTo>
                    <a:pt x="6" y="1042"/>
                  </a:lnTo>
                  <a:lnTo>
                    <a:pt x="2" y="1040"/>
                  </a:lnTo>
                  <a:lnTo>
                    <a:pt x="0" y="1036"/>
                  </a:lnTo>
                  <a:lnTo>
                    <a:pt x="0" y="1032"/>
                  </a:lnTo>
                  <a:lnTo>
                    <a:pt x="0" y="102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4"/>
                  </a:lnTo>
                  <a:lnTo>
                    <a:pt x="2" y="4"/>
                  </a:lnTo>
                  <a:lnTo>
                    <a:pt x="4" y="0"/>
                  </a:lnTo>
                  <a:lnTo>
                    <a:pt x="8" y="0"/>
                  </a:lnTo>
                  <a:lnTo>
                    <a:pt x="1514" y="0"/>
                  </a:lnTo>
                  <a:lnTo>
                    <a:pt x="1514" y="0"/>
                  </a:lnTo>
                  <a:lnTo>
                    <a:pt x="1518" y="0"/>
                  </a:lnTo>
                  <a:lnTo>
                    <a:pt x="1522" y="4"/>
                  </a:lnTo>
                  <a:lnTo>
                    <a:pt x="1522" y="4"/>
                  </a:lnTo>
                  <a:lnTo>
                    <a:pt x="1524" y="6"/>
                  </a:lnTo>
                  <a:lnTo>
                    <a:pt x="1524" y="10"/>
                  </a:lnTo>
                  <a:lnTo>
                    <a:pt x="1524" y="10"/>
                  </a:lnTo>
                  <a:lnTo>
                    <a:pt x="1524" y="1020"/>
                  </a:lnTo>
                  <a:close/>
                </a:path>
              </a:pathLst>
            </a:custGeom>
            <a:blipFill dpi="0" rotWithShape="0">
              <a:blip r:embed="rId5" cstate="print"/>
              <a:srcRect/>
              <a:stretch>
                <a:fillRect/>
              </a:stretch>
            </a:blipFill>
            <a:ln w="12700">
              <a:solidFill>
                <a:srgbClr val="E6E6E6">
                  <a:lumMod val="10000"/>
                </a:srgb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ea typeface="ＭＳ Ｐゴシック" pitchFamily="-97" charset="-128"/>
              </a:endParaRPr>
            </a:p>
          </p:txBody>
        </p:sp>
      </p:grpSp>
      <p:grpSp>
        <p:nvGrpSpPr>
          <p:cNvPr id="697" name="Gruppe 122"/>
          <p:cNvGrpSpPr/>
          <p:nvPr/>
        </p:nvGrpSpPr>
        <p:grpSpPr>
          <a:xfrm>
            <a:off x="4448826" y="5215115"/>
            <a:ext cx="1578428" cy="1406819"/>
            <a:chOff x="8164513" y="-4049713"/>
            <a:chExt cx="2657475" cy="236855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98" name="Freeform 1013"/>
            <p:cNvSpPr>
              <a:spLocks noEditPoints="1"/>
            </p:cNvSpPr>
            <p:nvPr/>
          </p:nvSpPr>
          <p:spPr bwMode="auto">
            <a:xfrm>
              <a:off x="8164513" y="-4049713"/>
              <a:ext cx="2657475" cy="2368550"/>
            </a:xfrm>
            <a:custGeom>
              <a:avLst/>
              <a:gdLst/>
              <a:ahLst/>
              <a:cxnLst>
                <a:cxn ang="0">
                  <a:pos x="1504" y="96"/>
                </a:cxn>
                <a:cxn ang="0">
                  <a:pos x="1574" y="76"/>
                </a:cxn>
                <a:cxn ang="0">
                  <a:pos x="1582" y="192"/>
                </a:cxn>
                <a:cxn ang="0">
                  <a:pos x="1506" y="186"/>
                </a:cxn>
                <a:cxn ang="0">
                  <a:pos x="1316" y="76"/>
                </a:cxn>
                <a:cxn ang="0">
                  <a:pos x="1388" y="96"/>
                </a:cxn>
                <a:cxn ang="0">
                  <a:pos x="1324" y="198"/>
                </a:cxn>
                <a:cxn ang="0">
                  <a:pos x="1102" y="96"/>
                </a:cxn>
                <a:cxn ang="0">
                  <a:pos x="1166" y="74"/>
                </a:cxn>
                <a:cxn ang="0">
                  <a:pos x="1186" y="186"/>
                </a:cxn>
                <a:cxn ang="0">
                  <a:pos x="1108" y="192"/>
                </a:cxn>
                <a:cxn ang="0">
                  <a:pos x="908" y="82"/>
                </a:cxn>
                <a:cxn ang="0">
                  <a:pos x="984" y="88"/>
                </a:cxn>
                <a:cxn ang="0">
                  <a:pos x="966" y="198"/>
                </a:cxn>
                <a:cxn ang="0">
                  <a:pos x="902" y="96"/>
                </a:cxn>
                <a:cxn ang="0">
                  <a:pos x="764" y="74"/>
                </a:cxn>
                <a:cxn ang="0">
                  <a:pos x="786" y="176"/>
                </a:cxn>
                <a:cxn ang="0">
                  <a:pos x="714" y="196"/>
                </a:cxn>
                <a:cxn ang="0">
                  <a:pos x="502" y="88"/>
                </a:cxn>
                <a:cxn ang="0">
                  <a:pos x="580" y="82"/>
                </a:cxn>
                <a:cxn ang="0">
                  <a:pos x="572" y="196"/>
                </a:cxn>
                <a:cxn ang="0">
                  <a:pos x="500" y="176"/>
                </a:cxn>
                <a:cxn ang="0">
                  <a:pos x="322" y="74"/>
                </a:cxn>
                <a:cxn ang="0">
                  <a:pos x="386" y="176"/>
                </a:cxn>
                <a:cxn ang="0">
                  <a:pos x="322" y="198"/>
                </a:cxn>
                <a:cxn ang="0">
                  <a:pos x="100" y="96"/>
                </a:cxn>
                <a:cxn ang="0">
                  <a:pos x="172" y="76"/>
                </a:cxn>
                <a:cxn ang="0">
                  <a:pos x="178" y="192"/>
                </a:cxn>
                <a:cxn ang="0">
                  <a:pos x="102" y="186"/>
                </a:cxn>
                <a:cxn ang="0">
                  <a:pos x="172" y="1402"/>
                </a:cxn>
                <a:cxn ang="0">
                  <a:pos x="100" y="1382"/>
                </a:cxn>
                <a:cxn ang="0">
                  <a:pos x="164" y="1280"/>
                </a:cxn>
                <a:cxn ang="0">
                  <a:pos x="386" y="1382"/>
                </a:cxn>
                <a:cxn ang="0">
                  <a:pos x="322" y="1404"/>
                </a:cxn>
                <a:cxn ang="0">
                  <a:pos x="302" y="1292"/>
                </a:cxn>
                <a:cxn ang="0">
                  <a:pos x="378" y="1286"/>
                </a:cxn>
                <a:cxn ang="0">
                  <a:pos x="580" y="1396"/>
                </a:cxn>
                <a:cxn ang="0">
                  <a:pos x="502" y="1390"/>
                </a:cxn>
                <a:cxn ang="0">
                  <a:pos x="522" y="1280"/>
                </a:cxn>
                <a:cxn ang="0">
                  <a:pos x="586" y="1382"/>
                </a:cxn>
                <a:cxn ang="0">
                  <a:pos x="724" y="1404"/>
                </a:cxn>
                <a:cxn ang="0">
                  <a:pos x="702" y="1302"/>
                </a:cxn>
                <a:cxn ang="0">
                  <a:pos x="772" y="1282"/>
                </a:cxn>
                <a:cxn ang="0">
                  <a:pos x="984" y="1390"/>
                </a:cxn>
                <a:cxn ang="0">
                  <a:pos x="908" y="1396"/>
                </a:cxn>
                <a:cxn ang="0">
                  <a:pos x="916" y="1282"/>
                </a:cxn>
                <a:cxn ang="0">
                  <a:pos x="986" y="1302"/>
                </a:cxn>
                <a:cxn ang="0">
                  <a:pos x="1166" y="1404"/>
                </a:cxn>
                <a:cxn ang="0">
                  <a:pos x="1102" y="1302"/>
                </a:cxn>
                <a:cxn ang="0">
                  <a:pos x="1166" y="1280"/>
                </a:cxn>
                <a:cxn ang="0">
                  <a:pos x="1388" y="1382"/>
                </a:cxn>
                <a:cxn ang="0">
                  <a:pos x="1316" y="1402"/>
                </a:cxn>
                <a:cxn ang="0">
                  <a:pos x="1310" y="1286"/>
                </a:cxn>
                <a:cxn ang="0">
                  <a:pos x="1386" y="1292"/>
                </a:cxn>
                <a:cxn ang="0">
                  <a:pos x="1574" y="1402"/>
                </a:cxn>
                <a:cxn ang="0">
                  <a:pos x="1504" y="1382"/>
                </a:cxn>
                <a:cxn ang="0">
                  <a:pos x="1566" y="1280"/>
                </a:cxn>
                <a:cxn ang="0">
                  <a:pos x="1600" y="1246"/>
                </a:cxn>
                <a:cxn ang="0">
                  <a:pos x="84" y="1268"/>
                </a:cxn>
                <a:cxn ang="0">
                  <a:pos x="74" y="234"/>
                </a:cxn>
                <a:cxn ang="0">
                  <a:pos x="84" y="224"/>
                </a:cxn>
                <a:cxn ang="0">
                  <a:pos x="1600" y="234"/>
                </a:cxn>
              </a:cxnLst>
              <a:rect l="0" t="0" r="r" b="b"/>
              <a:pathLst>
                <a:path w="1674" h="1492">
                  <a:moveTo>
                    <a:pt x="0" y="0"/>
                  </a:moveTo>
                  <a:lnTo>
                    <a:pt x="0" y="1492"/>
                  </a:lnTo>
                  <a:lnTo>
                    <a:pt x="1674" y="1492"/>
                  </a:lnTo>
                  <a:lnTo>
                    <a:pt x="1674" y="0"/>
                  </a:lnTo>
                  <a:lnTo>
                    <a:pt x="0" y="0"/>
                  </a:lnTo>
                  <a:close/>
                  <a:moveTo>
                    <a:pt x="1504" y="96"/>
                  </a:moveTo>
                  <a:lnTo>
                    <a:pt x="1504" y="96"/>
                  </a:lnTo>
                  <a:lnTo>
                    <a:pt x="1506" y="88"/>
                  </a:lnTo>
                  <a:lnTo>
                    <a:pt x="1510" y="82"/>
                  </a:lnTo>
                  <a:lnTo>
                    <a:pt x="1516" y="76"/>
                  </a:lnTo>
                  <a:lnTo>
                    <a:pt x="1526" y="74"/>
                  </a:lnTo>
                  <a:lnTo>
                    <a:pt x="1566" y="74"/>
                  </a:lnTo>
                  <a:lnTo>
                    <a:pt x="1566" y="74"/>
                  </a:lnTo>
                  <a:lnTo>
                    <a:pt x="1574" y="76"/>
                  </a:lnTo>
                  <a:lnTo>
                    <a:pt x="1582" y="82"/>
                  </a:lnTo>
                  <a:lnTo>
                    <a:pt x="1586" y="88"/>
                  </a:lnTo>
                  <a:lnTo>
                    <a:pt x="1588" y="96"/>
                  </a:lnTo>
                  <a:lnTo>
                    <a:pt x="1588" y="176"/>
                  </a:lnTo>
                  <a:lnTo>
                    <a:pt x="1588" y="176"/>
                  </a:lnTo>
                  <a:lnTo>
                    <a:pt x="1586" y="186"/>
                  </a:lnTo>
                  <a:lnTo>
                    <a:pt x="1582" y="192"/>
                  </a:lnTo>
                  <a:lnTo>
                    <a:pt x="1574" y="196"/>
                  </a:lnTo>
                  <a:lnTo>
                    <a:pt x="1566" y="198"/>
                  </a:lnTo>
                  <a:lnTo>
                    <a:pt x="1526" y="198"/>
                  </a:lnTo>
                  <a:lnTo>
                    <a:pt x="1526" y="198"/>
                  </a:lnTo>
                  <a:lnTo>
                    <a:pt x="1516" y="196"/>
                  </a:lnTo>
                  <a:lnTo>
                    <a:pt x="1510" y="192"/>
                  </a:lnTo>
                  <a:lnTo>
                    <a:pt x="1506" y="186"/>
                  </a:lnTo>
                  <a:lnTo>
                    <a:pt x="1504" y="176"/>
                  </a:lnTo>
                  <a:lnTo>
                    <a:pt x="1504" y="96"/>
                  </a:lnTo>
                  <a:close/>
                  <a:moveTo>
                    <a:pt x="1302" y="96"/>
                  </a:moveTo>
                  <a:lnTo>
                    <a:pt x="1302" y="96"/>
                  </a:lnTo>
                  <a:lnTo>
                    <a:pt x="1304" y="88"/>
                  </a:lnTo>
                  <a:lnTo>
                    <a:pt x="1310" y="82"/>
                  </a:lnTo>
                  <a:lnTo>
                    <a:pt x="1316" y="76"/>
                  </a:lnTo>
                  <a:lnTo>
                    <a:pt x="1324" y="74"/>
                  </a:lnTo>
                  <a:lnTo>
                    <a:pt x="1366" y="74"/>
                  </a:lnTo>
                  <a:lnTo>
                    <a:pt x="1366" y="74"/>
                  </a:lnTo>
                  <a:lnTo>
                    <a:pt x="1374" y="76"/>
                  </a:lnTo>
                  <a:lnTo>
                    <a:pt x="1382" y="82"/>
                  </a:lnTo>
                  <a:lnTo>
                    <a:pt x="1386" y="88"/>
                  </a:lnTo>
                  <a:lnTo>
                    <a:pt x="1388" y="96"/>
                  </a:lnTo>
                  <a:lnTo>
                    <a:pt x="1388" y="176"/>
                  </a:lnTo>
                  <a:lnTo>
                    <a:pt x="1388" y="176"/>
                  </a:lnTo>
                  <a:lnTo>
                    <a:pt x="1386" y="186"/>
                  </a:lnTo>
                  <a:lnTo>
                    <a:pt x="1382" y="192"/>
                  </a:lnTo>
                  <a:lnTo>
                    <a:pt x="1374" y="196"/>
                  </a:lnTo>
                  <a:lnTo>
                    <a:pt x="1366" y="198"/>
                  </a:lnTo>
                  <a:lnTo>
                    <a:pt x="1324" y="198"/>
                  </a:lnTo>
                  <a:lnTo>
                    <a:pt x="1324" y="198"/>
                  </a:lnTo>
                  <a:lnTo>
                    <a:pt x="1316" y="196"/>
                  </a:lnTo>
                  <a:lnTo>
                    <a:pt x="1310" y="192"/>
                  </a:lnTo>
                  <a:lnTo>
                    <a:pt x="1304" y="186"/>
                  </a:lnTo>
                  <a:lnTo>
                    <a:pt x="1302" y="176"/>
                  </a:lnTo>
                  <a:lnTo>
                    <a:pt x="1302" y="96"/>
                  </a:lnTo>
                  <a:close/>
                  <a:moveTo>
                    <a:pt x="1102" y="96"/>
                  </a:moveTo>
                  <a:lnTo>
                    <a:pt x="1102" y="96"/>
                  </a:lnTo>
                  <a:lnTo>
                    <a:pt x="1104" y="88"/>
                  </a:lnTo>
                  <a:lnTo>
                    <a:pt x="1108" y="82"/>
                  </a:lnTo>
                  <a:lnTo>
                    <a:pt x="1116" y="76"/>
                  </a:lnTo>
                  <a:lnTo>
                    <a:pt x="1124" y="74"/>
                  </a:lnTo>
                  <a:lnTo>
                    <a:pt x="1166" y="74"/>
                  </a:lnTo>
                  <a:lnTo>
                    <a:pt x="1166" y="74"/>
                  </a:lnTo>
                  <a:lnTo>
                    <a:pt x="1174" y="76"/>
                  </a:lnTo>
                  <a:lnTo>
                    <a:pt x="1180" y="82"/>
                  </a:lnTo>
                  <a:lnTo>
                    <a:pt x="1186" y="88"/>
                  </a:lnTo>
                  <a:lnTo>
                    <a:pt x="1188" y="96"/>
                  </a:lnTo>
                  <a:lnTo>
                    <a:pt x="1188" y="176"/>
                  </a:lnTo>
                  <a:lnTo>
                    <a:pt x="1188" y="176"/>
                  </a:lnTo>
                  <a:lnTo>
                    <a:pt x="1186" y="186"/>
                  </a:lnTo>
                  <a:lnTo>
                    <a:pt x="1180" y="192"/>
                  </a:lnTo>
                  <a:lnTo>
                    <a:pt x="1174" y="196"/>
                  </a:lnTo>
                  <a:lnTo>
                    <a:pt x="1166" y="198"/>
                  </a:lnTo>
                  <a:lnTo>
                    <a:pt x="1124" y="198"/>
                  </a:lnTo>
                  <a:lnTo>
                    <a:pt x="1124" y="198"/>
                  </a:lnTo>
                  <a:lnTo>
                    <a:pt x="1116" y="196"/>
                  </a:lnTo>
                  <a:lnTo>
                    <a:pt x="1108" y="192"/>
                  </a:lnTo>
                  <a:lnTo>
                    <a:pt x="1104" y="186"/>
                  </a:lnTo>
                  <a:lnTo>
                    <a:pt x="1102" y="176"/>
                  </a:lnTo>
                  <a:lnTo>
                    <a:pt x="1102" y="96"/>
                  </a:lnTo>
                  <a:close/>
                  <a:moveTo>
                    <a:pt x="902" y="96"/>
                  </a:moveTo>
                  <a:lnTo>
                    <a:pt x="902" y="96"/>
                  </a:lnTo>
                  <a:lnTo>
                    <a:pt x="904" y="88"/>
                  </a:lnTo>
                  <a:lnTo>
                    <a:pt x="908" y="82"/>
                  </a:lnTo>
                  <a:lnTo>
                    <a:pt x="916" y="76"/>
                  </a:lnTo>
                  <a:lnTo>
                    <a:pt x="924" y="74"/>
                  </a:lnTo>
                  <a:lnTo>
                    <a:pt x="966" y="74"/>
                  </a:lnTo>
                  <a:lnTo>
                    <a:pt x="966" y="74"/>
                  </a:lnTo>
                  <a:lnTo>
                    <a:pt x="974" y="76"/>
                  </a:lnTo>
                  <a:lnTo>
                    <a:pt x="980" y="82"/>
                  </a:lnTo>
                  <a:lnTo>
                    <a:pt x="984" y="88"/>
                  </a:lnTo>
                  <a:lnTo>
                    <a:pt x="986" y="96"/>
                  </a:lnTo>
                  <a:lnTo>
                    <a:pt x="986" y="176"/>
                  </a:lnTo>
                  <a:lnTo>
                    <a:pt x="986" y="176"/>
                  </a:lnTo>
                  <a:lnTo>
                    <a:pt x="984" y="186"/>
                  </a:lnTo>
                  <a:lnTo>
                    <a:pt x="980" y="192"/>
                  </a:lnTo>
                  <a:lnTo>
                    <a:pt x="974" y="196"/>
                  </a:lnTo>
                  <a:lnTo>
                    <a:pt x="966" y="198"/>
                  </a:lnTo>
                  <a:lnTo>
                    <a:pt x="924" y="198"/>
                  </a:lnTo>
                  <a:lnTo>
                    <a:pt x="924" y="198"/>
                  </a:lnTo>
                  <a:lnTo>
                    <a:pt x="916" y="196"/>
                  </a:lnTo>
                  <a:lnTo>
                    <a:pt x="908" y="192"/>
                  </a:lnTo>
                  <a:lnTo>
                    <a:pt x="904" y="186"/>
                  </a:lnTo>
                  <a:lnTo>
                    <a:pt x="902" y="176"/>
                  </a:lnTo>
                  <a:lnTo>
                    <a:pt x="902" y="96"/>
                  </a:lnTo>
                  <a:close/>
                  <a:moveTo>
                    <a:pt x="702" y="96"/>
                  </a:moveTo>
                  <a:lnTo>
                    <a:pt x="702" y="96"/>
                  </a:lnTo>
                  <a:lnTo>
                    <a:pt x="704" y="88"/>
                  </a:lnTo>
                  <a:lnTo>
                    <a:pt x="708" y="82"/>
                  </a:lnTo>
                  <a:lnTo>
                    <a:pt x="714" y="76"/>
                  </a:lnTo>
                  <a:lnTo>
                    <a:pt x="724" y="74"/>
                  </a:lnTo>
                  <a:lnTo>
                    <a:pt x="764" y="74"/>
                  </a:lnTo>
                  <a:lnTo>
                    <a:pt x="764" y="74"/>
                  </a:lnTo>
                  <a:lnTo>
                    <a:pt x="772" y="76"/>
                  </a:lnTo>
                  <a:lnTo>
                    <a:pt x="780" y="82"/>
                  </a:lnTo>
                  <a:lnTo>
                    <a:pt x="784" y="88"/>
                  </a:lnTo>
                  <a:lnTo>
                    <a:pt x="786" y="96"/>
                  </a:lnTo>
                  <a:lnTo>
                    <a:pt x="786" y="176"/>
                  </a:lnTo>
                  <a:lnTo>
                    <a:pt x="786" y="176"/>
                  </a:lnTo>
                  <a:lnTo>
                    <a:pt x="784" y="186"/>
                  </a:lnTo>
                  <a:lnTo>
                    <a:pt x="780" y="192"/>
                  </a:lnTo>
                  <a:lnTo>
                    <a:pt x="772" y="196"/>
                  </a:lnTo>
                  <a:lnTo>
                    <a:pt x="764" y="198"/>
                  </a:lnTo>
                  <a:lnTo>
                    <a:pt x="724" y="198"/>
                  </a:lnTo>
                  <a:lnTo>
                    <a:pt x="724" y="198"/>
                  </a:lnTo>
                  <a:lnTo>
                    <a:pt x="714" y="196"/>
                  </a:lnTo>
                  <a:lnTo>
                    <a:pt x="708" y="192"/>
                  </a:lnTo>
                  <a:lnTo>
                    <a:pt x="704" y="186"/>
                  </a:lnTo>
                  <a:lnTo>
                    <a:pt x="702" y="176"/>
                  </a:lnTo>
                  <a:lnTo>
                    <a:pt x="702" y="96"/>
                  </a:lnTo>
                  <a:close/>
                  <a:moveTo>
                    <a:pt x="500" y="96"/>
                  </a:moveTo>
                  <a:lnTo>
                    <a:pt x="500" y="96"/>
                  </a:lnTo>
                  <a:lnTo>
                    <a:pt x="502" y="88"/>
                  </a:lnTo>
                  <a:lnTo>
                    <a:pt x="508" y="82"/>
                  </a:lnTo>
                  <a:lnTo>
                    <a:pt x="514" y="76"/>
                  </a:lnTo>
                  <a:lnTo>
                    <a:pt x="522" y="74"/>
                  </a:lnTo>
                  <a:lnTo>
                    <a:pt x="564" y="74"/>
                  </a:lnTo>
                  <a:lnTo>
                    <a:pt x="564" y="74"/>
                  </a:lnTo>
                  <a:lnTo>
                    <a:pt x="572" y="76"/>
                  </a:lnTo>
                  <a:lnTo>
                    <a:pt x="580" y="82"/>
                  </a:lnTo>
                  <a:lnTo>
                    <a:pt x="584" y="88"/>
                  </a:lnTo>
                  <a:lnTo>
                    <a:pt x="586" y="96"/>
                  </a:lnTo>
                  <a:lnTo>
                    <a:pt x="586" y="176"/>
                  </a:lnTo>
                  <a:lnTo>
                    <a:pt x="586" y="176"/>
                  </a:lnTo>
                  <a:lnTo>
                    <a:pt x="584" y="186"/>
                  </a:lnTo>
                  <a:lnTo>
                    <a:pt x="580" y="192"/>
                  </a:lnTo>
                  <a:lnTo>
                    <a:pt x="572" y="196"/>
                  </a:lnTo>
                  <a:lnTo>
                    <a:pt x="564" y="198"/>
                  </a:lnTo>
                  <a:lnTo>
                    <a:pt x="522" y="198"/>
                  </a:lnTo>
                  <a:lnTo>
                    <a:pt x="522" y="198"/>
                  </a:lnTo>
                  <a:lnTo>
                    <a:pt x="514" y="196"/>
                  </a:lnTo>
                  <a:lnTo>
                    <a:pt x="508" y="192"/>
                  </a:lnTo>
                  <a:lnTo>
                    <a:pt x="502" y="186"/>
                  </a:lnTo>
                  <a:lnTo>
                    <a:pt x="500" y="176"/>
                  </a:lnTo>
                  <a:lnTo>
                    <a:pt x="500" y="96"/>
                  </a:lnTo>
                  <a:close/>
                  <a:moveTo>
                    <a:pt x="300" y="96"/>
                  </a:moveTo>
                  <a:lnTo>
                    <a:pt x="300" y="96"/>
                  </a:lnTo>
                  <a:lnTo>
                    <a:pt x="302" y="88"/>
                  </a:lnTo>
                  <a:lnTo>
                    <a:pt x="306" y="82"/>
                  </a:lnTo>
                  <a:lnTo>
                    <a:pt x="314" y="76"/>
                  </a:lnTo>
                  <a:lnTo>
                    <a:pt x="322" y="74"/>
                  </a:lnTo>
                  <a:lnTo>
                    <a:pt x="364" y="74"/>
                  </a:lnTo>
                  <a:lnTo>
                    <a:pt x="364" y="74"/>
                  </a:lnTo>
                  <a:lnTo>
                    <a:pt x="372" y="76"/>
                  </a:lnTo>
                  <a:lnTo>
                    <a:pt x="378" y="82"/>
                  </a:lnTo>
                  <a:lnTo>
                    <a:pt x="384" y="88"/>
                  </a:lnTo>
                  <a:lnTo>
                    <a:pt x="386" y="96"/>
                  </a:lnTo>
                  <a:lnTo>
                    <a:pt x="386" y="176"/>
                  </a:lnTo>
                  <a:lnTo>
                    <a:pt x="386" y="176"/>
                  </a:lnTo>
                  <a:lnTo>
                    <a:pt x="384" y="186"/>
                  </a:lnTo>
                  <a:lnTo>
                    <a:pt x="378" y="192"/>
                  </a:lnTo>
                  <a:lnTo>
                    <a:pt x="372" y="196"/>
                  </a:lnTo>
                  <a:lnTo>
                    <a:pt x="364" y="198"/>
                  </a:lnTo>
                  <a:lnTo>
                    <a:pt x="322" y="198"/>
                  </a:lnTo>
                  <a:lnTo>
                    <a:pt x="322" y="198"/>
                  </a:lnTo>
                  <a:lnTo>
                    <a:pt x="314" y="196"/>
                  </a:lnTo>
                  <a:lnTo>
                    <a:pt x="306" y="192"/>
                  </a:lnTo>
                  <a:lnTo>
                    <a:pt x="302" y="186"/>
                  </a:lnTo>
                  <a:lnTo>
                    <a:pt x="300" y="176"/>
                  </a:lnTo>
                  <a:lnTo>
                    <a:pt x="300" y="96"/>
                  </a:lnTo>
                  <a:close/>
                  <a:moveTo>
                    <a:pt x="100" y="96"/>
                  </a:moveTo>
                  <a:lnTo>
                    <a:pt x="100" y="96"/>
                  </a:lnTo>
                  <a:lnTo>
                    <a:pt x="102" y="88"/>
                  </a:lnTo>
                  <a:lnTo>
                    <a:pt x="106" y="82"/>
                  </a:lnTo>
                  <a:lnTo>
                    <a:pt x="114" y="76"/>
                  </a:lnTo>
                  <a:lnTo>
                    <a:pt x="122" y="74"/>
                  </a:lnTo>
                  <a:lnTo>
                    <a:pt x="164" y="74"/>
                  </a:lnTo>
                  <a:lnTo>
                    <a:pt x="164" y="74"/>
                  </a:lnTo>
                  <a:lnTo>
                    <a:pt x="172" y="76"/>
                  </a:lnTo>
                  <a:lnTo>
                    <a:pt x="178" y="82"/>
                  </a:lnTo>
                  <a:lnTo>
                    <a:pt x="182" y="88"/>
                  </a:lnTo>
                  <a:lnTo>
                    <a:pt x="184" y="96"/>
                  </a:lnTo>
                  <a:lnTo>
                    <a:pt x="184" y="176"/>
                  </a:lnTo>
                  <a:lnTo>
                    <a:pt x="184" y="176"/>
                  </a:lnTo>
                  <a:lnTo>
                    <a:pt x="182" y="186"/>
                  </a:lnTo>
                  <a:lnTo>
                    <a:pt x="178" y="192"/>
                  </a:lnTo>
                  <a:lnTo>
                    <a:pt x="172" y="196"/>
                  </a:lnTo>
                  <a:lnTo>
                    <a:pt x="164" y="198"/>
                  </a:lnTo>
                  <a:lnTo>
                    <a:pt x="122" y="198"/>
                  </a:lnTo>
                  <a:lnTo>
                    <a:pt x="122" y="198"/>
                  </a:lnTo>
                  <a:lnTo>
                    <a:pt x="114" y="196"/>
                  </a:lnTo>
                  <a:lnTo>
                    <a:pt x="106" y="192"/>
                  </a:lnTo>
                  <a:lnTo>
                    <a:pt x="102" y="186"/>
                  </a:lnTo>
                  <a:lnTo>
                    <a:pt x="100" y="176"/>
                  </a:lnTo>
                  <a:lnTo>
                    <a:pt x="100" y="96"/>
                  </a:lnTo>
                  <a:close/>
                  <a:moveTo>
                    <a:pt x="184" y="1382"/>
                  </a:moveTo>
                  <a:lnTo>
                    <a:pt x="184" y="1382"/>
                  </a:lnTo>
                  <a:lnTo>
                    <a:pt x="182" y="1390"/>
                  </a:lnTo>
                  <a:lnTo>
                    <a:pt x="178" y="1396"/>
                  </a:lnTo>
                  <a:lnTo>
                    <a:pt x="172" y="1402"/>
                  </a:lnTo>
                  <a:lnTo>
                    <a:pt x="164" y="1404"/>
                  </a:lnTo>
                  <a:lnTo>
                    <a:pt x="122" y="1404"/>
                  </a:lnTo>
                  <a:lnTo>
                    <a:pt x="122" y="1404"/>
                  </a:lnTo>
                  <a:lnTo>
                    <a:pt x="114" y="1402"/>
                  </a:lnTo>
                  <a:lnTo>
                    <a:pt x="106" y="1396"/>
                  </a:lnTo>
                  <a:lnTo>
                    <a:pt x="102" y="1390"/>
                  </a:lnTo>
                  <a:lnTo>
                    <a:pt x="100" y="1382"/>
                  </a:lnTo>
                  <a:lnTo>
                    <a:pt x="100" y="1302"/>
                  </a:lnTo>
                  <a:lnTo>
                    <a:pt x="100" y="1302"/>
                  </a:lnTo>
                  <a:lnTo>
                    <a:pt x="102" y="1292"/>
                  </a:lnTo>
                  <a:lnTo>
                    <a:pt x="106" y="1286"/>
                  </a:lnTo>
                  <a:lnTo>
                    <a:pt x="114" y="1282"/>
                  </a:lnTo>
                  <a:lnTo>
                    <a:pt x="122" y="1280"/>
                  </a:lnTo>
                  <a:lnTo>
                    <a:pt x="164" y="1280"/>
                  </a:lnTo>
                  <a:lnTo>
                    <a:pt x="164" y="1280"/>
                  </a:lnTo>
                  <a:lnTo>
                    <a:pt x="172" y="1282"/>
                  </a:lnTo>
                  <a:lnTo>
                    <a:pt x="178" y="1286"/>
                  </a:lnTo>
                  <a:lnTo>
                    <a:pt x="182" y="1292"/>
                  </a:lnTo>
                  <a:lnTo>
                    <a:pt x="184" y="1302"/>
                  </a:lnTo>
                  <a:lnTo>
                    <a:pt x="184" y="1382"/>
                  </a:lnTo>
                  <a:close/>
                  <a:moveTo>
                    <a:pt x="386" y="1382"/>
                  </a:moveTo>
                  <a:lnTo>
                    <a:pt x="386" y="1382"/>
                  </a:lnTo>
                  <a:lnTo>
                    <a:pt x="384" y="1390"/>
                  </a:lnTo>
                  <a:lnTo>
                    <a:pt x="378" y="1396"/>
                  </a:lnTo>
                  <a:lnTo>
                    <a:pt x="372" y="1402"/>
                  </a:lnTo>
                  <a:lnTo>
                    <a:pt x="364" y="1404"/>
                  </a:lnTo>
                  <a:lnTo>
                    <a:pt x="322" y="1404"/>
                  </a:lnTo>
                  <a:lnTo>
                    <a:pt x="322" y="1404"/>
                  </a:lnTo>
                  <a:lnTo>
                    <a:pt x="314" y="1402"/>
                  </a:lnTo>
                  <a:lnTo>
                    <a:pt x="306" y="1396"/>
                  </a:lnTo>
                  <a:lnTo>
                    <a:pt x="302" y="1390"/>
                  </a:lnTo>
                  <a:lnTo>
                    <a:pt x="300" y="1382"/>
                  </a:lnTo>
                  <a:lnTo>
                    <a:pt x="300" y="1302"/>
                  </a:lnTo>
                  <a:lnTo>
                    <a:pt x="300" y="1302"/>
                  </a:lnTo>
                  <a:lnTo>
                    <a:pt x="302" y="1292"/>
                  </a:lnTo>
                  <a:lnTo>
                    <a:pt x="306" y="1286"/>
                  </a:lnTo>
                  <a:lnTo>
                    <a:pt x="314" y="1282"/>
                  </a:lnTo>
                  <a:lnTo>
                    <a:pt x="322" y="1280"/>
                  </a:lnTo>
                  <a:lnTo>
                    <a:pt x="364" y="1280"/>
                  </a:lnTo>
                  <a:lnTo>
                    <a:pt x="364" y="1280"/>
                  </a:lnTo>
                  <a:lnTo>
                    <a:pt x="372" y="1282"/>
                  </a:lnTo>
                  <a:lnTo>
                    <a:pt x="378" y="1286"/>
                  </a:lnTo>
                  <a:lnTo>
                    <a:pt x="384" y="1292"/>
                  </a:lnTo>
                  <a:lnTo>
                    <a:pt x="386" y="1302"/>
                  </a:lnTo>
                  <a:lnTo>
                    <a:pt x="386" y="1382"/>
                  </a:lnTo>
                  <a:close/>
                  <a:moveTo>
                    <a:pt x="586" y="1382"/>
                  </a:moveTo>
                  <a:lnTo>
                    <a:pt x="586" y="1382"/>
                  </a:lnTo>
                  <a:lnTo>
                    <a:pt x="584" y="1390"/>
                  </a:lnTo>
                  <a:lnTo>
                    <a:pt x="580" y="1396"/>
                  </a:lnTo>
                  <a:lnTo>
                    <a:pt x="572" y="1402"/>
                  </a:lnTo>
                  <a:lnTo>
                    <a:pt x="564" y="1404"/>
                  </a:lnTo>
                  <a:lnTo>
                    <a:pt x="522" y="1404"/>
                  </a:lnTo>
                  <a:lnTo>
                    <a:pt x="522" y="1404"/>
                  </a:lnTo>
                  <a:lnTo>
                    <a:pt x="514" y="1402"/>
                  </a:lnTo>
                  <a:lnTo>
                    <a:pt x="508" y="1396"/>
                  </a:lnTo>
                  <a:lnTo>
                    <a:pt x="502" y="1390"/>
                  </a:lnTo>
                  <a:lnTo>
                    <a:pt x="500" y="1382"/>
                  </a:lnTo>
                  <a:lnTo>
                    <a:pt x="500" y="1302"/>
                  </a:lnTo>
                  <a:lnTo>
                    <a:pt x="500" y="1302"/>
                  </a:lnTo>
                  <a:lnTo>
                    <a:pt x="502" y="1292"/>
                  </a:lnTo>
                  <a:lnTo>
                    <a:pt x="508" y="1286"/>
                  </a:lnTo>
                  <a:lnTo>
                    <a:pt x="514" y="1282"/>
                  </a:lnTo>
                  <a:lnTo>
                    <a:pt x="522" y="1280"/>
                  </a:lnTo>
                  <a:lnTo>
                    <a:pt x="564" y="1280"/>
                  </a:lnTo>
                  <a:lnTo>
                    <a:pt x="564" y="1280"/>
                  </a:lnTo>
                  <a:lnTo>
                    <a:pt x="572" y="1282"/>
                  </a:lnTo>
                  <a:lnTo>
                    <a:pt x="580" y="1286"/>
                  </a:lnTo>
                  <a:lnTo>
                    <a:pt x="584" y="1292"/>
                  </a:lnTo>
                  <a:lnTo>
                    <a:pt x="586" y="1302"/>
                  </a:lnTo>
                  <a:lnTo>
                    <a:pt x="586" y="1382"/>
                  </a:lnTo>
                  <a:close/>
                  <a:moveTo>
                    <a:pt x="786" y="1382"/>
                  </a:moveTo>
                  <a:lnTo>
                    <a:pt x="786" y="1382"/>
                  </a:lnTo>
                  <a:lnTo>
                    <a:pt x="784" y="1390"/>
                  </a:lnTo>
                  <a:lnTo>
                    <a:pt x="780" y="1396"/>
                  </a:lnTo>
                  <a:lnTo>
                    <a:pt x="772" y="1402"/>
                  </a:lnTo>
                  <a:lnTo>
                    <a:pt x="764" y="1404"/>
                  </a:lnTo>
                  <a:lnTo>
                    <a:pt x="724" y="1404"/>
                  </a:lnTo>
                  <a:lnTo>
                    <a:pt x="724" y="1404"/>
                  </a:lnTo>
                  <a:lnTo>
                    <a:pt x="714" y="1402"/>
                  </a:lnTo>
                  <a:lnTo>
                    <a:pt x="708" y="1396"/>
                  </a:lnTo>
                  <a:lnTo>
                    <a:pt x="704" y="1390"/>
                  </a:lnTo>
                  <a:lnTo>
                    <a:pt x="702" y="1382"/>
                  </a:lnTo>
                  <a:lnTo>
                    <a:pt x="702" y="1302"/>
                  </a:lnTo>
                  <a:lnTo>
                    <a:pt x="702" y="1302"/>
                  </a:lnTo>
                  <a:lnTo>
                    <a:pt x="704" y="1292"/>
                  </a:lnTo>
                  <a:lnTo>
                    <a:pt x="708" y="1286"/>
                  </a:lnTo>
                  <a:lnTo>
                    <a:pt x="714" y="1282"/>
                  </a:lnTo>
                  <a:lnTo>
                    <a:pt x="724" y="1280"/>
                  </a:lnTo>
                  <a:lnTo>
                    <a:pt x="764" y="1280"/>
                  </a:lnTo>
                  <a:lnTo>
                    <a:pt x="764" y="1280"/>
                  </a:lnTo>
                  <a:lnTo>
                    <a:pt x="772" y="1282"/>
                  </a:lnTo>
                  <a:lnTo>
                    <a:pt x="780" y="1286"/>
                  </a:lnTo>
                  <a:lnTo>
                    <a:pt x="784" y="1292"/>
                  </a:lnTo>
                  <a:lnTo>
                    <a:pt x="786" y="1302"/>
                  </a:lnTo>
                  <a:lnTo>
                    <a:pt x="786" y="1382"/>
                  </a:lnTo>
                  <a:close/>
                  <a:moveTo>
                    <a:pt x="986" y="1382"/>
                  </a:moveTo>
                  <a:lnTo>
                    <a:pt x="986" y="1382"/>
                  </a:lnTo>
                  <a:lnTo>
                    <a:pt x="984" y="1390"/>
                  </a:lnTo>
                  <a:lnTo>
                    <a:pt x="980" y="1396"/>
                  </a:lnTo>
                  <a:lnTo>
                    <a:pt x="974" y="1402"/>
                  </a:lnTo>
                  <a:lnTo>
                    <a:pt x="966" y="1404"/>
                  </a:lnTo>
                  <a:lnTo>
                    <a:pt x="924" y="1404"/>
                  </a:lnTo>
                  <a:lnTo>
                    <a:pt x="924" y="1404"/>
                  </a:lnTo>
                  <a:lnTo>
                    <a:pt x="916" y="1402"/>
                  </a:lnTo>
                  <a:lnTo>
                    <a:pt x="908" y="1396"/>
                  </a:lnTo>
                  <a:lnTo>
                    <a:pt x="904" y="1390"/>
                  </a:lnTo>
                  <a:lnTo>
                    <a:pt x="902" y="1382"/>
                  </a:lnTo>
                  <a:lnTo>
                    <a:pt x="902" y="1302"/>
                  </a:lnTo>
                  <a:lnTo>
                    <a:pt x="902" y="1302"/>
                  </a:lnTo>
                  <a:lnTo>
                    <a:pt x="904" y="1292"/>
                  </a:lnTo>
                  <a:lnTo>
                    <a:pt x="908" y="1286"/>
                  </a:lnTo>
                  <a:lnTo>
                    <a:pt x="916" y="1282"/>
                  </a:lnTo>
                  <a:lnTo>
                    <a:pt x="924" y="1280"/>
                  </a:lnTo>
                  <a:lnTo>
                    <a:pt x="966" y="1280"/>
                  </a:lnTo>
                  <a:lnTo>
                    <a:pt x="966" y="1280"/>
                  </a:lnTo>
                  <a:lnTo>
                    <a:pt x="974" y="1282"/>
                  </a:lnTo>
                  <a:lnTo>
                    <a:pt x="980" y="1286"/>
                  </a:lnTo>
                  <a:lnTo>
                    <a:pt x="984" y="1292"/>
                  </a:lnTo>
                  <a:lnTo>
                    <a:pt x="986" y="1302"/>
                  </a:lnTo>
                  <a:lnTo>
                    <a:pt x="986" y="1382"/>
                  </a:lnTo>
                  <a:close/>
                  <a:moveTo>
                    <a:pt x="1188" y="1382"/>
                  </a:moveTo>
                  <a:lnTo>
                    <a:pt x="1188" y="1382"/>
                  </a:lnTo>
                  <a:lnTo>
                    <a:pt x="1186" y="1390"/>
                  </a:lnTo>
                  <a:lnTo>
                    <a:pt x="1180" y="1396"/>
                  </a:lnTo>
                  <a:lnTo>
                    <a:pt x="1174" y="1402"/>
                  </a:lnTo>
                  <a:lnTo>
                    <a:pt x="1166" y="1404"/>
                  </a:lnTo>
                  <a:lnTo>
                    <a:pt x="1124" y="1404"/>
                  </a:lnTo>
                  <a:lnTo>
                    <a:pt x="1124" y="1404"/>
                  </a:lnTo>
                  <a:lnTo>
                    <a:pt x="1116" y="1402"/>
                  </a:lnTo>
                  <a:lnTo>
                    <a:pt x="1108" y="1396"/>
                  </a:lnTo>
                  <a:lnTo>
                    <a:pt x="1104" y="1390"/>
                  </a:lnTo>
                  <a:lnTo>
                    <a:pt x="1102" y="1382"/>
                  </a:lnTo>
                  <a:lnTo>
                    <a:pt x="1102" y="1302"/>
                  </a:lnTo>
                  <a:lnTo>
                    <a:pt x="1102" y="1302"/>
                  </a:lnTo>
                  <a:lnTo>
                    <a:pt x="1104" y="1292"/>
                  </a:lnTo>
                  <a:lnTo>
                    <a:pt x="1108" y="1286"/>
                  </a:lnTo>
                  <a:lnTo>
                    <a:pt x="1116" y="1282"/>
                  </a:lnTo>
                  <a:lnTo>
                    <a:pt x="1124" y="1280"/>
                  </a:lnTo>
                  <a:lnTo>
                    <a:pt x="1166" y="1280"/>
                  </a:lnTo>
                  <a:lnTo>
                    <a:pt x="1166" y="1280"/>
                  </a:lnTo>
                  <a:lnTo>
                    <a:pt x="1174" y="1282"/>
                  </a:lnTo>
                  <a:lnTo>
                    <a:pt x="1180" y="1286"/>
                  </a:lnTo>
                  <a:lnTo>
                    <a:pt x="1186" y="1292"/>
                  </a:lnTo>
                  <a:lnTo>
                    <a:pt x="1188" y="1302"/>
                  </a:lnTo>
                  <a:lnTo>
                    <a:pt x="1188" y="1382"/>
                  </a:lnTo>
                  <a:close/>
                  <a:moveTo>
                    <a:pt x="1388" y="1382"/>
                  </a:moveTo>
                  <a:lnTo>
                    <a:pt x="1388" y="1382"/>
                  </a:lnTo>
                  <a:lnTo>
                    <a:pt x="1386" y="1390"/>
                  </a:lnTo>
                  <a:lnTo>
                    <a:pt x="1382" y="1396"/>
                  </a:lnTo>
                  <a:lnTo>
                    <a:pt x="1374" y="1402"/>
                  </a:lnTo>
                  <a:lnTo>
                    <a:pt x="1366" y="1404"/>
                  </a:lnTo>
                  <a:lnTo>
                    <a:pt x="1324" y="1404"/>
                  </a:lnTo>
                  <a:lnTo>
                    <a:pt x="1324" y="1404"/>
                  </a:lnTo>
                  <a:lnTo>
                    <a:pt x="1316" y="1402"/>
                  </a:lnTo>
                  <a:lnTo>
                    <a:pt x="1310" y="1396"/>
                  </a:lnTo>
                  <a:lnTo>
                    <a:pt x="1304" y="1390"/>
                  </a:lnTo>
                  <a:lnTo>
                    <a:pt x="1302" y="1382"/>
                  </a:lnTo>
                  <a:lnTo>
                    <a:pt x="1302" y="1302"/>
                  </a:lnTo>
                  <a:lnTo>
                    <a:pt x="1302" y="1302"/>
                  </a:lnTo>
                  <a:lnTo>
                    <a:pt x="1304" y="1292"/>
                  </a:lnTo>
                  <a:lnTo>
                    <a:pt x="1310" y="1286"/>
                  </a:lnTo>
                  <a:lnTo>
                    <a:pt x="1316" y="1282"/>
                  </a:lnTo>
                  <a:lnTo>
                    <a:pt x="1324" y="1280"/>
                  </a:lnTo>
                  <a:lnTo>
                    <a:pt x="1366" y="1280"/>
                  </a:lnTo>
                  <a:lnTo>
                    <a:pt x="1366" y="1280"/>
                  </a:lnTo>
                  <a:lnTo>
                    <a:pt x="1374" y="1282"/>
                  </a:lnTo>
                  <a:lnTo>
                    <a:pt x="1382" y="1286"/>
                  </a:lnTo>
                  <a:lnTo>
                    <a:pt x="1386" y="1292"/>
                  </a:lnTo>
                  <a:lnTo>
                    <a:pt x="1388" y="1302"/>
                  </a:lnTo>
                  <a:lnTo>
                    <a:pt x="1388" y="1382"/>
                  </a:lnTo>
                  <a:close/>
                  <a:moveTo>
                    <a:pt x="1588" y="1382"/>
                  </a:moveTo>
                  <a:lnTo>
                    <a:pt x="1588" y="1382"/>
                  </a:lnTo>
                  <a:lnTo>
                    <a:pt x="1586" y="1390"/>
                  </a:lnTo>
                  <a:lnTo>
                    <a:pt x="1582" y="1396"/>
                  </a:lnTo>
                  <a:lnTo>
                    <a:pt x="1574" y="1402"/>
                  </a:lnTo>
                  <a:lnTo>
                    <a:pt x="1566" y="1404"/>
                  </a:lnTo>
                  <a:lnTo>
                    <a:pt x="1526" y="1404"/>
                  </a:lnTo>
                  <a:lnTo>
                    <a:pt x="1526" y="1404"/>
                  </a:lnTo>
                  <a:lnTo>
                    <a:pt x="1516" y="1402"/>
                  </a:lnTo>
                  <a:lnTo>
                    <a:pt x="1510" y="1396"/>
                  </a:lnTo>
                  <a:lnTo>
                    <a:pt x="1506" y="1390"/>
                  </a:lnTo>
                  <a:lnTo>
                    <a:pt x="1504" y="1382"/>
                  </a:lnTo>
                  <a:lnTo>
                    <a:pt x="1504" y="1302"/>
                  </a:lnTo>
                  <a:lnTo>
                    <a:pt x="1504" y="1302"/>
                  </a:lnTo>
                  <a:lnTo>
                    <a:pt x="1506" y="1292"/>
                  </a:lnTo>
                  <a:lnTo>
                    <a:pt x="1510" y="1286"/>
                  </a:lnTo>
                  <a:lnTo>
                    <a:pt x="1516" y="1282"/>
                  </a:lnTo>
                  <a:lnTo>
                    <a:pt x="1526" y="1280"/>
                  </a:lnTo>
                  <a:lnTo>
                    <a:pt x="1566" y="1280"/>
                  </a:lnTo>
                  <a:lnTo>
                    <a:pt x="1566" y="1280"/>
                  </a:lnTo>
                  <a:lnTo>
                    <a:pt x="1574" y="1282"/>
                  </a:lnTo>
                  <a:lnTo>
                    <a:pt x="1582" y="1286"/>
                  </a:lnTo>
                  <a:lnTo>
                    <a:pt x="1586" y="1292"/>
                  </a:lnTo>
                  <a:lnTo>
                    <a:pt x="1588" y="1302"/>
                  </a:lnTo>
                  <a:lnTo>
                    <a:pt x="1588" y="1382"/>
                  </a:lnTo>
                  <a:close/>
                  <a:moveTo>
                    <a:pt x="1600" y="1246"/>
                  </a:moveTo>
                  <a:lnTo>
                    <a:pt x="1600" y="1258"/>
                  </a:lnTo>
                  <a:lnTo>
                    <a:pt x="1600" y="1258"/>
                  </a:lnTo>
                  <a:lnTo>
                    <a:pt x="1598" y="1262"/>
                  </a:lnTo>
                  <a:lnTo>
                    <a:pt x="1596" y="1264"/>
                  </a:lnTo>
                  <a:lnTo>
                    <a:pt x="1594" y="1266"/>
                  </a:lnTo>
                  <a:lnTo>
                    <a:pt x="1590" y="1268"/>
                  </a:lnTo>
                  <a:lnTo>
                    <a:pt x="84" y="1268"/>
                  </a:lnTo>
                  <a:lnTo>
                    <a:pt x="84" y="1268"/>
                  </a:lnTo>
                  <a:lnTo>
                    <a:pt x="80" y="1266"/>
                  </a:lnTo>
                  <a:lnTo>
                    <a:pt x="78" y="1264"/>
                  </a:lnTo>
                  <a:lnTo>
                    <a:pt x="76" y="1262"/>
                  </a:lnTo>
                  <a:lnTo>
                    <a:pt x="74" y="1258"/>
                  </a:lnTo>
                  <a:lnTo>
                    <a:pt x="74" y="1246"/>
                  </a:lnTo>
                  <a:lnTo>
                    <a:pt x="74" y="234"/>
                  </a:lnTo>
                  <a:lnTo>
                    <a:pt x="74" y="234"/>
                  </a:lnTo>
                  <a:lnTo>
                    <a:pt x="74" y="234"/>
                  </a:lnTo>
                  <a:lnTo>
                    <a:pt x="76" y="230"/>
                  </a:lnTo>
                  <a:lnTo>
                    <a:pt x="76" y="228"/>
                  </a:lnTo>
                  <a:lnTo>
                    <a:pt x="76" y="228"/>
                  </a:lnTo>
                  <a:lnTo>
                    <a:pt x="80" y="226"/>
                  </a:lnTo>
                  <a:lnTo>
                    <a:pt x="84" y="224"/>
                  </a:lnTo>
                  <a:lnTo>
                    <a:pt x="1590" y="224"/>
                  </a:lnTo>
                  <a:lnTo>
                    <a:pt x="1590" y="224"/>
                  </a:lnTo>
                  <a:lnTo>
                    <a:pt x="1594" y="226"/>
                  </a:lnTo>
                  <a:lnTo>
                    <a:pt x="1596" y="228"/>
                  </a:lnTo>
                  <a:lnTo>
                    <a:pt x="1596" y="228"/>
                  </a:lnTo>
                  <a:lnTo>
                    <a:pt x="1598" y="230"/>
                  </a:lnTo>
                  <a:lnTo>
                    <a:pt x="1600" y="234"/>
                  </a:lnTo>
                  <a:lnTo>
                    <a:pt x="1600" y="234"/>
                  </a:lnTo>
                  <a:lnTo>
                    <a:pt x="1600" y="124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699" name="Freeform 1014"/>
            <p:cNvSpPr>
              <a:spLocks/>
            </p:cNvSpPr>
            <p:nvPr/>
          </p:nvSpPr>
          <p:spPr bwMode="auto">
            <a:xfrm>
              <a:off x="9155113" y="-1773238"/>
              <a:ext cx="12700" cy="19050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8" y="12"/>
                </a:cxn>
                <a:cxn ang="0">
                  <a:pos x="4" y="0"/>
                </a:cxn>
                <a:cxn ang="0">
                  <a:pos x="0" y="12"/>
                </a:cxn>
              </a:cxnLst>
              <a:rect l="0" t="0" r="r" b="b"/>
              <a:pathLst>
                <a:path w="8" h="12">
                  <a:moveTo>
                    <a:pt x="0" y="12"/>
                  </a:moveTo>
                  <a:lnTo>
                    <a:pt x="8" y="12"/>
                  </a:lnTo>
                  <a:lnTo>
                    <a:pt x="4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700" name="Freeform 1015"/>
            <p:cNvSpPr>
              <a:spLocks/>
            </p:cNvSpPr>
            <p:nvPr/>
          </p:nvSpPr>
          <p:spPr bwMode="auto">
            <a:xfrm>
              <a:off x="9075738" y="-1738313"/>
              <a:ext cx="50800" cy="28575"/>
            </a:xfrm>
            <a:custGeom>
              <a:avLst/>
              <a:gdLst/>
              <a:ahLst/>
              <a:cxnLst>
                <a:cxn ang="0">
                  <a:pos x="4" y="16"/>
                </a:cxn>
                <a:cxn ang="0">
                  <a:pos x="32" y="8"/>
                </a:cxn>
                <a:cxn ang="0">
                  <a:pos x="4" y="2"/>
                </a:cxn>
                <a:cxn ang="0">
                  <a:pos x="0" y="0"/>
                </a:cxn>
                <a:cxn ang="0">
                  <a:pos x="0" y="18"/>
                </a:cxn>
                <a:cxn ang="0">
                  <a:pos x="4" y="16"/>
                </a:cxn>
              </a:cxnLst>
              <a:rect l="0" t="0" r="r" b="b"/>
              <a:pathLst>
                <a:path w="32" h="18">
                  <a:moveTo>
                    <a:pt x="4" y="16"/>
                  </a:moveTo>
                  <a:lnTo>
                    <a:pt x="32" y="8"/>
                  </a:lnTo>
                  <a:lnTo>
                    <a:pt x="4" y="2"/>
                  </a:lnTo>
                  <a:lnTo>
                    <a:pt x="0" y="0"/>
                  </a:lnTo>
                  <a:lnTo>
                    <a:pt x="0" y="18"/>
                  </a:lnTo>
                  <a:lnTo>
                    <a:pt x="4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701" name="Freeform 1016"/>
            <p:cNvSpPr>
              <a:spLocks/>
            </p:cNvSpPr>
            <p:nvPr/>
          </p:nvSpPr>
          <p:spPr bwMode="auto">
            <a:xfrm>
              <a:off x="9104313" y="-1782763"/>
              <a:ext cx="31750" cy="44450"/>
            </a:xfrm>
            <a:custGeom>
              <a:avLst/>
              <a:gdLst/>
              <a:ahLst/>
              <a:cxnLst>
                <a:cxn ang="0">
                  <a:pos x="14" y="20"/>
                </a:cxn>
                <a:cxn ang="0">
                  <a:pos x="14" y="20"/>
                </a:cxn>
                <a:cxn ang="0">
                  <a:pos x="16" y="16"/>
                </a:cxn>
                <a:cxn ang="0">
                  <a:pos x="16" y="16"/>
                </a:cxn>
                <a:cxn ang="0">
                  <a:pos x="18" y="12"/>
                </a:cxn>
                <a:cxn ang="0">
                  <a:pos x="18" y="12"/>
                </a:cxn>
                <a:cxn ang="0">
                  <a:pos x="20" y="8"/>
                </a:cxn>
                <a:cxn ang="0">
                  <a:pos x="20" y="8"/>
                </a:cxn>
                <a:cxn ang="0">
                  <a:pos x="18" y="4"/>
                </a:cxn>
                <a:cxn ang="0">
                  <a:pos x="18" y="2"/>
                </a:cxn>
                <a:cxn ang="0">
                  <a:pos x="18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2" y="4"/>
                </a:cxn>
                <a:cxn ang="0">
                  <a:pos x="2" y="8"/>
                </a:cxn>
                <a:cxn ang="0">
                  <a:pos x="6" y="10"/>
                </a:cxn>
                <a:cxn ang="0">
                  <a:pos x="6" y="10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4" y="8"/>
                </a:cxn>
                <a:cxn ang="0">
                  <a:pos x="14" y="8"/>
                </a:cxn>
                <a:cxn ang="0">
                  <a:pos x="12" y="12"/>
                </a:cxn>
                <a:cxn ang="0">
                  <a:pos x="12" y="1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2" y="24"/>
                </a:cxn>
                <a:cxn ang="0">
                  <a:pos x="2" y="24"/>
                </a:cxn>
                <a:cxn ang="0">
                  <a:pos x="0" y="28"/>
                </a:cxn>
                <a:cxn ang="0">
                  <a:pos x="20" y="28"/>
                </a:cxn>
                <a:cxn ang="0">
                  <a:pos x="20" y="24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10" y="22"/>
                </a:cxn>
                <a:cxn ang="0">
                  <a:pos x="10" y="22"/>
                </a:cxn>
                <a:cxn ang="0">
                  <a:pos x="14" y="20"/>
                </a:cxn>
                <a:cxn ang="0">
                  <a:pos x="14" y="20"/>
                </a:cxn>
              </a:cxnLst>
              <a:rect l="0" t="0" r="r" b="b"/>
              <a:pathLst>
                <a:path w="20" h="28">
                  <a:moveTo>
                    <a:pt x="14" y="20"/>
                  </a:moveTo>
                  <a:lnTo>
                    <a:pt x="14" y="20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18" y="4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4"/>
                  </a:lnTo>
                  <a:lnTo>
                    <a:pt x="2" y="8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0" y="28"/>
                  </a:lnTo>
                  <a:lnTo>
                    <a:pt x="20" y="28"/>
                  </a:lnTo>
                  <a:lnTo>
                    <a:pt x="20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14" y="20"/>
                  </a:lnTo>
                  <a:lnTo>
                    <a:pt x="14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702" name="Freeform 1017"/>
            <p:cNvSpPr>
              <a:spLocks noEditPoints="1"/>
            </p:cNvSpPr>
            <p:nvPr/>
          </p:nvSpPr>
          <p:spPr bwMode="auto">
            <a:xfrm>
              <a:off x="9139238" y="-1782763"/>
              <a:ext cx="44450" cy="44450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0" y="28"/>
                </a:cxn>
                <a:cxn ang="0">
                  <a:pos x="6" y="28"/>
                </a:cxn>
                <a:cxn ang="0">
                  <a:pos x="8" y="22"/>
                </a:cxn>
                <a:cxn ang="0">
                  <a:pos x="18" y="22"/>
                </a:cxn>
                <a:cxn ang="0">
                  <a:pos x="22" y="28"/>
                </a:cxn>
                <a:cxn ang="0">
                  <a:pos x="28" y="28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10" y="18"/>
                </a:cxn>
                <a:cxn ang="0">
                  <a:pos x="14" y="6"/>
                </a:cxn>
                <a:cxn ang="0">
                  <a:pos x="18" y="18"/>
                </a:cxn>
                <a:cxn ang="0">
                  <a:pos x="10" y="18"/>
                </a:cxn>
              </a:cxnLst>
              <a:rect l="0" t="0" r="r" b="b"/>
              <a:pathLst>
                <a:path w="28" h="28">
                  <a:moveTo>
                    <a:pt x="10" y="0"/>
                  </a:moveTo>
                  <a:lnTo>
                    <a:pt x="0" y="28"/>
                  </a:lnTo>
                  <a:lnTo>
                    <a:pt x="6" y="28"/>
                  </a:lnTo>
                  <a:lnTo>
                    <a:pt x="8" y="22"/>
                  </a:lnTo>
                  <a:lnTo>
                    <a:pt x="18" y="22"/>
                  </a:lnTo>
                  <a:lnTo>
                    <a:pt x="22" y="28"/>
                  </a:lnTo>
                  <a:lnTo>
                    <a:pt x="28" y="28"/>
                  </a:lnTo>
                  <a:lnTo>
                    <a:pt x="16" y="0"/>
                  </a:lnTo>
                  <a:lnTo>
                    <a:pt x="10" y="0"/>
                  </a:lnTo>
                  <a:close/>
                  <a:moveTo>
                    <a:pt x="10" y="18"/>
                  </a:moveTo>
                  <a:lnTo>
                    <a:pt x="14" y="6"/>
                  </a:lnTo>
                  <a:lnTo>
                    <a:pt x="18" y="18"/>
                  </a:lnTo>
                  <a:lnTo>
                    <a:pt x="10" y="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703" name="Freeform 1018"/>
            <p:cNvSpPr>
              <a:spLocks/>
            </p:cNvSpPr>
            <p:nvPr/>
          </p:nvSpPr>
          <p:spPr bwMode="auto">
            <a:xfrm>
              <a:off x="10679113" y="-1747838"/>
              <a:ext cx="82550" cy="47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"/>
                </a:cxn>
                <a:cxn ang="0">
                  <a:pos x="0" y="30"/>
                </a:cxn>
                <a:cxn ang="0">
                  <a:pos x="26" y="22"/>
                </a:cxn>
                <a:cxn ang="0">
                  <a:pos x="52" y="14"/>
                </a:cxn>
                <a:cxn ang="0">
                  <a:pos x="26" y="8"/>
                </a:cxn>
                <a:cxn ang="0">
                  <a:pos x="0" y="0"/>
                </a:cxn>
              </a:cxnLst>
              <a:rect l="0" t="0" r="r" b="b"/>
              <a:pathLst>
                <a:path w="52" h="30">
                  <a:moveTo>
                    <a:pt x="0" y="0"/>
                  </a:moveTo>
                  <a:lnTo>
                    <a:pt x="0" y="14"/>
                  </a:lnTo>
                  <a:lnTo>
                    <a:pt x="0" y="30"/>
                  </a:lnTo>
                  <a:lnTo>
                    <a:pt x="26" y="22"/>
                  </a:lnTo>
                  <a:lnTo>
                    <a:pt x="52" y="14"/>
                  </a:lnTo>
                  <a:lnTo>
                    <a:pt x="26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704" name="Freeform 1019"/>
            <p:cNvSpPr>
              <a:spLocks/>
            </p:cNvSpPr>
            <p:nvPr/>
          </p:nvSpPr>
          <p:spPr bwMode="auto">
            <a:xfrm>
              <a:off x="10742613" y="-1782763"/>
              <a:ext cx="31750" cy="47625"/>
            </a:xfrm>
            <a:custGeom>
              <a:avLst/>
              <a:gdLst/>
              <a:ahLst/>
              <a:cxnLst>
                <a:cxn ang="0">
                  <a:pos x="14" y="14"/>
                </a:cxn>
                <a:cxn ang="0">
                  <a:pos x="14" y="14"/>
                </a:cxn>
                <a:cxn ang="0">
                  <a:pos x="18" y="10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6" y="2"/>
                </a:cxn>
                <a:cxn ang="0">
                  <a:pos x="16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2" y="8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2" y="8"/>
                </a:cxn>
                <a:cxn ang="0">
                  <a:pos x="12" y="8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8" y="1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16"/>
                </a:cxn>
                <a:cxn ang="0">
                  <a:pos x="10" y="16"/>
                </a:cxn>
                <a:cxn ang="0">
                  <a:pos x="12" y="16"/>
                </a:cxn>
                <a:cxn ang="0">
                  <a:pos x="12" y="16"/>
                </a:cxn>
                <a:cxn ang="0">
                  <a:pos x="14" y="20"/>
                </a:cxn>
                <a:cxn ang="0">
                  <a:pos x="14" y="20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0" y="24"/>
                </a:cxn>
                <a:cxn ang="0">
                  <a:pos x="10" y="24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6" y="20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2" y="24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6" y="28"/>
                </a:cxn>
                <a:cxn ang="0">
                  <a:pos x="10" y="30"/>
                </a:cxn>
                <a:cxn ang="0">
                  <a:pos x="10" y="30"/>
                </a:cxn>
                <a:cxn ang="0">
                  <a:pos x="14" y="28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8" y="24"/>
                </a:cxn>
                <a:cxn ang="0">
                  <a:pos x="20" y="20"/>
                </a:cxn>
                <a:cxn ang="0">
                  <a:pos x="20" y="20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4" y="14"/>
                </a:cxn>
                <a:cxn ang="0">
                  <a:pos x="14" y="14"/>
                </a:cxn>
              </a:cxnLst>
              <a:rect l="0" t="0" r="r" b="b"/>
              <a:pathLst>
                <a:path w="20" h="30">
                  <a:moveTo>
                    <a:pt x="14" y="14"/>
                  </a:moveTo>
                  <a:lnTo>
                    <a:pt x="14" y="14"/>
                  </a:lnTo>
                  <a:lnTo>
                    <a:pt x="18" y="10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6" y="2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6" y="28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4" y="28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8" y="24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4" y="14"/>
                  </a:lnTo>
                  <a:lnTo>
                    <a:pt x="14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705" name="Freeform 1020"/>
            <p:cNvSpPr>
              <a:spLocks/>
            </p:cNvSpPr>
            <p:nvPr/>
          </p:nvSpPr>
          <p:spPr bwMode="auto">
            <a:xfrm>
              <a:off x="9917113" y="-1782763"/>
              <a:ext cx="38100" cy="69850"/>
            </a:xfrm>
            <a:custGeom>
              <a:avLst/>
              <a:gdLst/>
              <a:ahLst/>
              <a:cxnLst>
                <a:cxn ang="0">
                  <a:pos x="20" y="20"/>
                </a:cxn>
                <a:cxn ang="0">
                  <a:pos x="22" y="16"/>
                </a:cxn>
                <a:cxn ang="0">
                  <a:pos x="24" y="12"/>
                </a:cxn>
                <a:cxn ang="0">
                  <a:pos x="20" y="4"/>
                </a:cxn>
                <a:cxn ang="0">
                  <a:pos x="18" y="2"/>
                </a:cxn>
                <a:cxn ang="0">
                  <a:pos x="10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14"/>
                </a:cxn>
                <a:cxn ang="0">
                  <a:pos x="10" y="10"/>
                </a:cxn>
                <a:cxn ang="0">
                  <a:pos x="10" y="8"/>
                </a:cxn>
                <a:cxn ang="0">
                  <a:pos x="12" y="6"/>
                </a:cxn>
                <a:cxn ang="0">
                  <a:pos x="14" y="8"/>
                </a:cxn>
                <a:cxn ang="0">
                  <a:pos x="14" y="10"/>
                </a:cxn>
                <a:cxn ang="0">
                  <a:pos x="14" y="12"/>
                </a:cxn>
                <a:cxn ang="0">
                  <a:pos x="14" y="16"/>
                </a:cxn>
                <a:cxn ang="0">
                  <a:pos x="12" y="16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4" y="26"/>
                </a:cxn>
                <a:cxn ang="0">
                  <a:pos x="14" y="28"/>
                </a:cxn>
                <a:cxn ang="0">
                  <a:pos x="14" y="32"/>
                </a:cxn>
                <a:cxn ang="0">
                  <a:pos x="14" y="36"/>
                </a:cxn>
                <a:cxn ang="0">
                  <a:pos x="12" y="38"/>
                </a:cxn>
                <a:cxn ang="0">
                  <a:pos x="10" y="36"/>
                </a:cxn>
                <a:cxn ang="0">
                  <a:pos x="10" y="26"/>
                </a:cxn>
                <a:cxn ang="0">
                  <a:pos x="0" y="30"/>
                </a:cxn>
                <a:cxn ang="0">
                  <a:pos x="0" y="38"/>
                </a:cxn>
                <a:cxn ang="0">
                  <a:pos x="4" y="42"/>
                </a:cxn>
                <a:cxn ang="0">
                  <a:pos x="12" y="44"/>
                </a:cxn>
                <a:cxn ang="0">
                  <a:pos x="18" y="42"/>
                </a:cxn>
                <a:cxn ang="0">
                  <a:pos x="22" y="38"/>
                </a:cxn>
                <a:cxn ang="0">
                  <a:pos x="24" y="30"/>
                </a:cxn>
                <a:cxn ang="0">
                  <a:pos x="22" y="22"/>
                </a:cxn>
                <a:cxn ang="0">
                  <a:pos x="20" y="20"/>
                </a:cxn>
              </a:cxnLst>
              <a:rect l="0" t="0" r="r" b="b"/>
              <a:pathLst>
                <a:path w="24" h="44">
                  <a:moveTo>
                    <a:pt x="20" y="20"/>
                  </a:moveTo>
                  <a:lnTo>
                    <a:pt x="20" y="20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2" y="6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18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4" y="1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8" y="18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4" y="26"/>
                  </a:lnTo>
                  <a:lnTo>
                    <a:pt x="14" y="26"/>
                  </a:lnTo>
                  <a:lnTo>
                    <a:pt x="14" y="28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4"/>
                  </a:lnTo>
                  <a:lnTo>
                    <a:pt x="10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8" y="42"/>
                  </a:lnTo>
                  <a:lnTo>
                    <a:pt x="18" y="42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0" y="20"/>
                  </a:lnTo>
                  <a:lnTo>
                    <a:pt x="20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706" name="Freeform 1021"/>
            <p:cNvSpPr>
              <a:spLocks/>
            </p:cNvSpPr>
            <p:nvPr/>
          </p:nvSpPr>
          <p:spPr bwMode="auto">
            <a:xfrm>
              <a:off x="9237663" y="-1779588"/>
              <a:ext cx="92075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2" y="24"/>
                </a:cxn>
                <a:cxn ang="0">
                  <a:pos x="22" y="44"/>
                </a:cxn>
                <a:cxn ang="0">
                  <a:pos x="22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6" y="24"/>
                </a:cxn>
                <a:cxn ang="0">
                  <a:pos x="46" y="44"/>
                </a:cxn>
                <a:cxn ang="0">
                  <a:pos x="46" y="44"/>
                </a:cxn>
                <a:cxn ang="0">
                  <a:pos x="58" y="44"/>
                </a:cxn>
                <a:cxn ang="0">
                  <a:pos x="58" y="0"/>
                </a:cxn>
                <a:cxn ang="0">
                  <a:pos x="58" y="0"/>
                </a:cxn>
                <a:cxn ang="0">
                  <a:pos x="0" y="0"/>
                </a:cxn>
                <a:cxn ang="0">
                  <a:pos x="0" y="44"/>
                </a:cxn>
              </a:cxnLst>
              <a:rect l="0" t="0" r="r" b="b"/>
              <a:pathLst>
                <a:path w="58" h="44">
                  <a:moveTo>
                    <a:pt x="0" y="44"/>
                  </a:moveTo>
                  <a:lnTo>
                    <a:pt x="12" y="44"/>
                  </a:lnTo>
                  <a:lnTo>
                    <a:pt x="12" y="24"/>
                  </a:lnTo>
                  <a:lnTo>
                    <a:pt x="22" y="2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6" y="2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58" y="44"/>
                  </a:lnTo>
                  <a:lnTo>
                    <a:pt x="58" y="0"/>
                  </a:lnTo>
                  <a:lnTo>
                    <a:pt x="58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707" name="Freeform 1022"/>
            <p:cNvSpPr>
              <a:spLocks/>
            </p:cNvSpPr>
            <p:nvPr/>
          </p:nvSpPr>
          <p:spPr bwMode="auto">
            <a:xfrm>
              <a:off x="9348788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708" name="Freeform 1023"/>
            <p:cNvSpPr>
              <a:spLocks/>
            </p:cNvSpPr>
            <p:nvPr/>
          </p:nvSpPr>
          <p:spPr bwMode="auto">
            <a:xfrm>
              <a:off x="9383713" y="-1779588"/>
              <a:ext cx="57150" cy="69850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14" y="24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36" y="44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4" y="0"/>
                </a:cxn>
                <a:cxn ang="0">
                  <a:pos x="24" y="24"/>
                </a:cxn>
              </a:cxnLst>
              <a:rect l="0" t="0" r="r" b="b"/>
              <a:pathLst>
                <a:path w="36" h="44">
                  <a:moveTo>
                    <a:pt x="24" y="24"/>
                  </a:moveTo>
                  <a:lnTo>
                    <a:pt x="14" y="24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36" y="44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4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709" name="Freeform 1024"/>
            <p:cNvSpPr>
              <a:spLocks/>
            </p:cNvSpPr>
            <p:nvPr/>
          </p:nvSpPr>
          <p:spPr bwMode="auto">
            <a:xfrm>
              <a:off x="9459913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710" name="Freeform 1025"/>
            <p:cNvSpPr>
              <a:spLocks/>
            </p:cNvSpPr>
            <p:nvPr/>
          </p:nvSpPr>
          <p:spPr bwMode="auto">
            <a:xfrm>
              <a:off x="9513888" y="-1779588"/>
              <a:ext cx="76200" cy="69850"/>
            </a:xfrm>
            <a:custGeom>
              <a:avLst/>
              <a:gdLst/>
              <a:ahLst/>
              <a:cxnLst>
                <a:cxn ang="0">
                  <a:pos x="36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12" y="2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14" y="44"/>
                </a:cxn>
                <a:cxn ang="0">
                  <a:pos x="14" y="44"/>
                </a:cxn>
                <a:cxn ang="0">
                  <a:pos x="14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44"/>
                </a:cxn>
                <a:cxn ang="0">
                  <a:pos x="24" y="44"/>
                </a:cxn>
                <a:cxn ang="0">
                  <a:pos x="36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8" y="24"/>
                </a:cxn>
                <a:cxn ang="0">
                  <a:pos x="48" y="24"/>
                </a:cxn>
                <a:cxn ang="0">
                  <a:pos x="48" y="0"/>
                </a:cxn>
                <a:cxn ang="0">
                  <a:pos x="48" y="0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36" y="24"/>
                </a:cxn>
                <a:cxn ang="0">
                  <a:pos x="36" y="24"/>
                </a:cxn>
              </a:cxnLst>
              <a:rect l="0" t="0" r="r" b="b"/>
              <a:pathLst>
                <a:path w="48" h="44">
                  <a:moveTo>
                    <a:pt x="36" y="24"/>
                  </a:moveTo>
                  <a:lnTo>
                    <a:pt x="24" y="24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24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36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24"/>
                  </a:lnTo>
                  <a:lnTo>
                    <a:pt x="36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711" name="Freeform 1026"/>
            <p:cNvSpPr>
              <a:spLocks/>
            </p:cNvSpPr>
            <p:nvPr/>
          </p:nvSpPr>
          <p:spPr bwMode="auto">
            <a:xfrm>
              <a:off x="9494838" y="-1779588"/>
              <a:ext cx="19050" cy="3810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712" name="Freeform 1027"/>
            <p:cNvSpPr>
              <a:spLocks/>
            </p:cNvSpPr>
            <p:nvPr/>
          </p:nvSpPr>
          <p:spPr bwMode="auto">
            <a:xfrm>
              <a:off x="9605963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713" name="Freeform 1028"/>
            <p:cNvSpPr>
              <a:spLocks/>
            </p:cNvSpPr>
            <p:nvPr/>
          </p:nvSpPr>
          <p:spPr bwMode="auto">
            <a:xfrm>
              <a:off x="96440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714" name="Freeform 1029"/>
            <p:cNvSpPr>
              <a:spLocks/>
            </p:cNvSpPr>
            <p:nvPr/>
          </p:nvSpPr>
          <p:spPr bwMode="auto">
            <a:xfrm>
              <a:off x="96821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715" name="Freeform 1030"/>
            <p:cNvSpPr>
              <a:spLocks/>
            </p:cNvSpPr>
            <p:nvPr/>
          </p:nvSpPr>
          <p:spPr bwMode="auto">
            <a:xfrm>
              <a:off x="9717088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716" name="Freeform 1031"/>
            <p:cNvSpPr>
              <a:spLocks/>
            </p:cNvSpPr>
            <p:nvPr/>
          </p:nvSpPr>
          <p:spPr bwMode="auto">
            <a:xfrm>
              <a:off x="9755188" y="-1779588"/>
              <a:ext cx="57150" cy="66675"/>
            </a:xfrm>
            <a:custGeom>
              <a:avLst/>
              <a:gdLst/>
              <a:ahLst/>
              <a:cxnLst>
                <a:cxn ang="0">
                  <a:pos x="0" y="42"/>
                </a:cxn>
                <a:cxn ang="0">
                  <a:pos x="0" y="42"/>
                </a:cxn>
                <a:cxn ang="0">
                  <a:pos x="12" y="42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2"/>
                </a:cxn>
                <a:cxn ang="0">
                  <a:pos x="36" y="42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0" y="0"/>
                </a:cxn>
                <a:cxn ang="0">
                  <a:pos x="0" y="42"/>
                </a:cxn>
              </a:cxnLst>
              <a:rect l="0" t="0" r="r" b="b"/>
              <a:pathLst>
                <a:path w="36" h="42">
                  <a:moveTo>
                    <a:pt x="0" y="42"/>
                  </a:moveTo>
                  <a:lnTo>
                    <a:pt x="0" y="42"/>
                  </a:lnTo>
                  <a:lnTo>
                    <a:pt x="12" y="42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2"/>
                  </a:lnTo>
                  <a:lnTo>
                    <a:pt x="36" y="4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717" name="Freeform 1032"/>
            <p:cNvSpPr>
              <a:spLocks/>
            </p:cNvSpPr>
            <p:nvPr/>
          </p:nvSpPr>
          <p:spPr bwMode="auto">
            <a:xfrm>
              <a:off x="10063163" y="-1779588"/>
              <a:ext cx="952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4"/>
                </a:cxn>
                <a:cxn ang="0">
                  <a:pos x="24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8" y="24"/>
                </a:cxn>
                <a:cxn ang="0">
                  <a:pos x="48" y="44"/>
                </a:cxn>
                <a:cxn ang="0">
                  <a:pos x="48" y="44"/>
                </a:cxn>
                <a:cxn ang="0">
                  <a:pos x="60" y="44"/>
                </a:cxn>
                <a:cxn ang="0">
                  <a:pos x="60" y="0"/>
                </a:cxn>
                <a:cxn ang="0">
                  <a:pos x="60" y="0"/>
                </a:cxn>
                <a:cxn ang="0">
                  <a:pos x="0" y="0"/>
                </a:cxn>
                <a:cxn ang="0">
                  <a:pos x="0" y="44"/>
                </a:cxn>
              </a:cxnLst>
              <a:rect l="0" t="0" r="r" b="b"/>
              <a:pathLst>
                <a:path w="60" h="44">
                  <a:moveTo>
                    <a:pt x="0" y="44"/>
                  </a:moveTo>
                  <a:lnTo>
                    <a:pt x="12" y="44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8" y="24"/>
                  </a:lnTo>
                  <a:lnTo>
                    <a:pt x="48" y="44"/>
                  </a:lnTo>
                  <a:lnTo>
                    <a:pt x="48" y="44"/>
                  </a:lnTo>
                  <a:lnTo>
                    <a:pt x="60" y="44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718" name="Freeform 1033"/>
            <p:cNvSpPr>
              <a:spLocks/>
            </p:cNvSpPr>
            <p:nvPr/>
          </p:nvSpPr>
          <p:spPr bwMode="auto">
            <a:xfrm>
              <a:off x="10174288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719" name="Freeform 1034"/>
            <p:cNvSpPr>
              <a:spLocks/>
            </p:cNvSpPr>
            <p:nvPr/>
          </p:nvSpPr>
          <p:spPr bwMode="auto">
            <a:xfrm>
              <a:off x="10212388" y="-1779588"/>
              <a:ext cx="57150" cy="69850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36" y="44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4" y="0"/>
                </a:cxn>
                <a:cxn ang="0">
                  <a:pos x="24" y="24"/>
                </a:cxn>
              </a:cxnLst>
              <a:rect l="0" t="0" r="r" b="b"/>
              <a:pathLst>
                <a:path w="36" h="44">
                  <a:moveTo>
                    <a:pt x="24" y="24"/>
                  </a:move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36" y="44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4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720" name="Freeform 1035"/>
            <p:cNvSpPr>
              <a:spLocks/>
            </p:cNvSpPr>
            <p:nvPr/>
          </p:nvSpPr>
          <p:spPr bwMode="auto">
            <a:xfrm>
              <a:off x="10285413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721" name="Freeform 1036"/>
            <p:cNvSpPr>
              <a:spLocks/>
            </p:cNvSpPr>
            <p:nvPr/>
          </p:nvSpPr>
          <p:spPr bwMode="auto">
            <a:xfrm>
              <a:off x="10342563" y="-1779588"/>
              <a:ext cx="73025" cy="69850"/>
            </a:xfrm>
            <a:custGeom>
              <a:avLst/>
              <a:gdLst/>
              <a:ahLst/>
              <a:cxnLst>
                <a:cxn ang="0">
                  <a:pos x="34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0" y="2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2" y="24"/>
                </a:cxn>
                <a:cxn ang="0">
                  <a:pos x="22" y="24"/>
                </a:cxn>
                <a:cxn ang="0">
                  <a:pos x="22" y="44"/>
                </a:cxn>
                <a:cxn ang="0">
                  <a:pos x="22" y="44"/>
                </a:cxn>
                <a:cxn ang="0">
                  <a:pos x="34" y="44"/>
                </a:cxn>
                <a:cxn ang="0">
                  <a:pos x="34" y="44"/>
                </a:cxn>
                <a:cxn ang="0">
                  <a:pos x="34" y="24"/>
                </a:cxn>
                <a:cxn ang="0">
                  <a:pos x="46" y="24"/>
                </a:cxn>
                <a:cxn ang="0">
                  <a:pos x="46" y="24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34" y="24"/>
                </a:cxn>
                <a:cxn ang="0">
                  <a:pos x="34" y="24"/>
                </a:cxn>
              </a:cxnLst>
              <a:rect l="0" t="0" r="r" b="b"/>
              <a:pathLst>
                <a:path w="46" h="44">
                  <a:moveTo>
                    <a:pt x="34" y="24"/>
                  </a:moveTo>
                  <a:lnTo>
                    <a:pt x="24" y="24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24"/>
                  </a:lnTo>
                  <a:lnTo>
                    <a:pt x="22" y="24"/>
                  </a:lnTo>
                  <a:lnTo>
                    <a:pt x="22" y="2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34" y="44"/>
                  </a:lnTo>
                  <a:lnTo>
                    <a:pt x="34" y="44"/>
                  </a:lnTo>
                  <a:lnTo>
                    <a:pt x="34" y="2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24"/>
                  </a:lnTo>
                  <a:lnTo>
                    <a:pt x="3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722" name="Freeform 1037"/>
            <p:cNvSpPr>
              <a:spLocks/>
            </p:cNvSpPr>
            <p:nvPr/>
          </p:nvSpPr>
          <p:spPr bwMode="auto">
            <a:xfrm>
              <a:off x="10323513" y="-1779588"/>
              <a:ext cx="19050" cy="3810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723" name="Freeform 1038"/>
            <p:cNvSpPr>
              <a:spLocks/>
            </p:cNvSpPr>
            <p:nvPr/>
          </p:nvSpPr>
          <p:spPr bwMode="auto">
            <a:xfrm>
              <a:off x="10434638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724" name="Freeform 1039"/>
            <p:cNvSpPr>
              <a:spLocks/>
            </p:cNvSpPr>
            <p:nvPr/>
          </p:nvSpPr>
          <p:spPr bwMode="auto">
            <a:xfrm>
              <a:off x="10469563" y="-1779588"/>
              <a:ext cx="22225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4" y="44"/>
                </a:cxn>
                <a:cxn ang="0">
                  <a:pos x="14" y="44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4" h="44">
                  <a:moveTo>
                    <a:pt x="0" y="44"/>
                  </a:moveTo>
                  <a:lnTo>
                    <a:pt x="0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725" name="Freeform 1040"/>
            <p:cNvSpPr>
              <a:spLocks/>
            </p:cNvSpPr>
            <p:nvPr/>
          </p:nvSpPr>
          <p:spPr bwMode="auto">
            <a:xfrm>
              <a:off x="105076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726" name="Freeform 1041"/>
            <p:cNvSpPr>
              <a:spLocks/>
            </p:cNvSpPr>
            <p:nvPr/>
          </p:nvSpPr>
          <p:spPr bwMode="auto">
            <a:xfrm>
              <a:off x="105457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727" name="Freeform 1042"/>
            <p:cNvSpPr>
              <a:spLocks/>
            </p:cNvSpPr>
            <p:nvPr/>
          </p:nvSpPr>
          <p:spPr bwMode="auto">
            <a:xfrm>
              <a:off x="10580688" y="-1779588"/>
              <a:ext cx="57150" cy="66675"/>
            </a:xfrm>
            <a:custGeom>
              <a:avLst/>
              <a:gdLst/>
              <a:ahLst/>
              <a:cxnLst>
                <a:cxn ang="0">
                  <a:pos x="0" y="42"/>
                </a:cxn>
                <a:cxn ang="0">
                  <a:pos x="0" y="42"/>
                </a:cxn>
                <a:cxn ang="0">
                  <a:pos x="14" y="42"/>
                </a:cxn>
                <a:cxn ang="0">
                  <a:pos x="14" y="24"/>
                </a:cxn>
                <a:cxn ang="0">
                  <a:pos x="24" y="24"/>
                </a:cxn>
                <a:cxn ang="0">
                  <a:pos x="24" y="42"/>
                </a:cxn>
                <a:cxn ang="0">
                  <a:pos x="36" y="42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0" y="0"/>
                </a:cxn>
                <a:cxn ang="0">
                  <a:pos x="0" y="42"/>
                </a:cxn>
              </a:cxnLst>
              <a:rect l="0" t="0" r="r" b="b"/>
              <a:pathLst>
                <a:path w="36" h="42">
                  <a:moveTo>
                    <a:pt x="0" y="42"/>
                  </a:moveTo>
                  <a:lnTo>
                    <a:pt x="0" y="42"/>
                  </a:lnTo>
                  <a:lnTo>
                    <a:pt x="14" y="42"/>
                  </a:lnTo>
                  <a:lnTo>
                    <a:pt x="14" y="24"/>
                  </a:lnTo>
                  <a:lnTo>
                    <a:pt x="24" y="24"/>
                  </a:lnTo>
                  <a:lnTo>
                    <a:pt x="24" y="42"/>
                  </a:lnTo>
                  <a:lnTo>
                    <a:pt x="36" y="4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728" name="Freeform 1043"/>
            <p:cNvSpPr>
              <a:spLocks/>
            </p:cNvSpPr>
            <p:nvPr/>
          </p:nvSpPr>
          <p:spPr bwMode="auto">
            <a:xfrm>
              <a:off x="10298113" y="-4021138"/>
              <a:ext cx="50800" cy="47625"/>
            </a:xfrm>
            <a:custGeom>
              <a:avLst/>
              <a:gdLst/>
              <a:ahLst/>
              <a:cxnLst>
                <a:cxn ang="0">
                  <a:pos x="22" y="24"/>
                </a:cxn>
                <a:cxn ang="0">
                  <a:pos x="16" y="24"/>
                </a:cxn>
                <a:cxn ang="0">
                  <a:pos x="10" y="24"/>
                </a:cxn>
                <a:cxn ang="0">
                  <a:pos x="0" y="20"/>
                </a:cxn>
                <a:cxn ang="0">
                  <a:pos x="2" y="24"/>
                </a:cxn>
                <a:cxn ang="0">
                  <a:pos x="4" y="28"/>
                </a:cxn>
                <a:cxn ang="0">
                  <a:pos x="16" y="30"/>
                </a:cxn>
                <a:cxn ang="0">
                  <a:pos x="24" y="28"/>
                </a:cxn>
                <a:cxn ang="0">
                  <a:pos x="30" y="26"/>
                </a:cxn>
                <a:cxn ang="0">
                  <a:pos x="32" y="20"/>
                </a:cxn>
                <a:cxn ang="0">
                  <a:pos x="30" y="16"/>
                </a:cxn>
                <a:cxn ang="0">
                  <a:pos x="26" y="12"/>
                </a:cxn>
                <a:cxn ang="0">
                  <a:pos x="18" y="10"/>
                </a:cxn>
                <a:cxn ang="0">
                  <a:pos x="10" y="8"/>
                </a:cxn>
                <a:cxn ang="0">
                  <a:pos x="8" y="8"/>
                </a:cxn>
                <a:cxn ang="0">
                  <a:pos x="10" y="6"/>
                </a:cxn>
                <a:cxn ang="0">
                  <a:pos x="16" y="4"/>
                </a:cxn>
                <a:cxn ang="0">
                  <a:pos x="20" y="6"/>
                </a:cxn>
                <a:cxn ang="0">
                  <a:pos x="22" y="8"/>
                </a:cxn>
                <a:cxn ang="0">
                  <a:pos x="32" y="8"/>
                </a:cxn>
                <a:cxn ang="0">
                  <a:pos x="28" y="2"/>
                </a:cxn>
                <a:cxn ang="0">
                  <a:pos x="22" y="0"/>
                </a:cxn>
                <a:cxn ang="0">
                  <a:pos x="16" y="0"/>
                </a:cxn>
                <a:cxn ang="0">
                  <a:pos x="8" y="0"/>
                </a:cxn>
                <a:cxn ang="0">
                  <a:pos x="2" y="4"/>
                </a:cxn>
                <a:cxn ang="0">
                  <a:pos x="2" y="8"/>
                </a:cxn>
                <a:cxn ang="0">
                  <a:pos x="4" y="14"/>
                </a:cxn>
                <a:cxn ang="0">
                  <a:pos x="14" y="16"/>
                </a:cxn>
                <a:cxn ang="0">
                  <a:pos x="20" y="18"/>
                </a:cxn>
                <a:cxn ang="0">
                  <a:pos x="24" y="18"/>
                </a:cxn>
                <a:cxn ang="0">
                  <a:pos x="24" y="20"/>
                </a:cxn>
                <a:cxn ang="0">
                  <a:pos x="22" y="24"/>
                </a:cxn>
              </a:cxnLst>
              <a:rect l="0" t="0" r="r" b="b"/>
              <a:pathLst>
                <a:path w="32" h="30">
                  <a:moveTo>
                    <a:pt x="22" y="24"/>
                  </a:moveTo>
                  <a:lnTo>
                    <a:pt x="22" y="24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10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2" y="8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0" y="4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2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10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2" y="24"/>
                  </a:lnTo>
                  <a:lnTo>
                    <a:pt x="22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729" name="Freeform 1044"/>
            <p:cNvSpPr>
              <a:spLocks/>
            </p:cNvSpPr>
            <p:nvPr/>
          </p:nvSpPr>
          <p:spPr bwMode="auto">
            <a:xfrm>
              <a:off x="9758363" y="-4021138"/>
              <a:ext cx="15875" cy="31750"/>
            </a:xfrm>
            <a:custGeom>
              <a:avLst/>
              <a:gdLst/>
              <a:ahLst/>
              <a:cxnLst>
                <a:cxn ang="0">
                  <a:pos x="2" y="20"/>
                </a:cxn>
                <a:cxn ang="0">
                  <a:pos x="2" y="20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10" y="18"/>
                </a:cxn>
                <a:cxn ang="0">
                  <a:pos x="10" y="18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0"/>
                </a:cxn>
                <a:cxn ang="0">
                  <a:pos x="2" y="20"/>
                </a:cxn>
              </a:cxnLst>
              <a:rect l="0" t="0" r="r" b="b"/>
              <a:pathLst>
                <a:path w="10" h="20">
                  <a:moveTo>
                    <a:pt x="2" y="20"/>
                  </a:moveTo>
                  <a:lnTo>
                    <a:pt x="2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0"/>
                  </a:lnTo>
                  <a:lnTo>
                    <a:pt x="2" y="20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730" name="Freeform 1045"/>
            <p:cNvSpPr>
              <a:spLocks/>
            </p:cNvSpPr>
            <p:nvPr/>
          </p:nvSpPr>
          <p:spPr bwMode="auto">
            <a:xfrm>
              <a:off x="10225088" y="-4014788"/>
              <a:ext cx="15875" cy="31750"/>
            </a:xfrm>
            <a:custGeom>
              <a:avLst/>
              <a:gdLst/>
              <a:ahLst/>
              <a:cxnLst>
                <a:cxn ang="0">
                  <a:pos x="4" y="20"/>
                </a:cxn>
                <a:cxn ang="0">
                  <a:pos x="4" y="20"/>
                </a:cxn>
                <a:cxn ang="0">
                  <a:pos x="6" y="20"/>
                </a:cxn>
                <a:cxn ang="0">
                  <a:pos x="6" y="20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10" y="16"/>
                </a:cxn>
                <a:cxn ang="0">
                  <a:pos x="10" y="16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2" y="16"/>
                </a:cxn>
                <a:cxn ang="0">
                  <a:pos x="2" y="16"/>
                </a:cxn>
                <a:cxn ang="0">
                  <a:pos x="4" y="20"/>
                </a:cxn>
                <a:cxn ang="0">
                  <a:pos x="4" y="20"/>
                </a:cxn>
              </a:cxnLst>
              <a:rect l="0" t="0" r="r" b="b"/>
              <a:pathLst>
                <a:path w="10" h="20">
                  <a:moveTo>
                    <a:pt x="4" y="20"/>
                  </a:moveTo>
                  <a:lnTo>
                    <a:pt x="4" y="20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4" y="20"/>
                  </a:lnTo>
                  <a:lnTo>
                    <a:pt x="4" y="20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731" name="Freeform 1046"/>
            <p:cNvSpPr>
              <a:spLocks/>
            </p:cNvSpPr>
            <p:nvPr/>
          </p:nvSpPr>
          <p:spPr bwMode="auto">
            <a:xfrm>
              <a:off x="10177463" y="-4014788"/>
              <a:ext cx="15875" cy="31750"/>
            </a:xfrm>
            <a:custGeom>
              <a:avLst/>
              <a:gdLst/>
              <a:ahLst/>
              <a:cxnLst>
                <a:cxn ang="0">
                  <a:pos x="2" y="20"/>
                </a:cxn>
                <a:cxn ang="0">
                  <a:pos x="2" y="20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8" y="2"/>
                </a:cxn>
                <a:cxn ang="0">
                  <a:pos x="8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0"/>
                </a:cxn>
                <a:cxn ang="0">
                  <a:pos x="2" y="20"/>
                </a:cxn>
              </a:cxnLst>
              <a:rect l="0" t="0" r="r" b="b"/>
              <a:pathLst>
                <a:path w="10" h="20">
                  <a:moveTo>
                    <a:pt x="2" y="20"/>
                  </a:moveTo>
                  <a:lnTo>
                    <a:pt x="2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0"/>
                  </a:lnTo>
                  <a:lnTo>
                    <a:pt x="2" y="20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732" name="Freeform 1047"/>
            <p:cNvSpPr>
              <a:spLocks/>
            </p:cNvSpPr>
            <p:nvPr/>
          </p:nvSpPr>
          <p:spPr bwMode="auto">
            <a:xfrm>
              <a:off x="9434513" y="-4027488"/>
              <a:ext cx="41275" cy="69850"/>
            </a:xfrm>
            <a:custGeom>
              <a:avLst/>
              <a:gdLst/>
              <a:ahLst/>
              <a:cxnLst>
                <a:cxn ang="0">
                  <a:pos x="6" y="42"/>
                </a:cxn>
                <a:cxn ang="0">
                  <a:pos x="14" y="44"/>
                </a:cxn>
                <a:cxn ang="0">
                  <a:pos x="20" y="42"/>
                </a:cxn>
                <a:cxn ang="0">
                  <a:pos x="24" y="38"/>
                </a:cxn>
                <a:cxn ang="0">
                  <a:pos x="26" y="30"/>
                </a:cxn>
                <a:cxn ang="0">
                  <a:pos x="24" y="22"/>
                </a:cxn>
                <a:cxn ang="0">
                  <a:pos x="20" y="20"/>
                </a:cxn>
                <a:cxn ang="0">
                  <a:pos x="24" y="16"/>
                </a:cxn>
                <a:cxn ang="0">
                  <a:pos x="24" y="12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2" y="0"/>
                </a:cxn>
                <a:cxn ang="0">
                  <a:pos x="4" y="2"/>
                </a:cxn>
                <a:cxn ang="0">
                  <a:pos x="2" y="6"/>
                </a:cxn>
                <a:cxn ang="0">
                  <a:pos x="0" y="14"/>
                </a:cxn>
                <a:cxn ang="0">
                  <a:pos x="12" y="10"/>
                </a:cxn>
                <a:cxn ang="0">
                  <a:pos x="12" y="8"/>
                </a:cxn>
                <a:cxn ang="0">
                  <a:pos x="14" y="6"/>
                </a:cxn>
                <a:cxn ang="0">
                  <a:pos x="14" y="8"/>
                </a:cxn>
                <a:cxn ang="0">
                  <a:pos x="16" y="10"/>
                </a:cxn>
                <a:cxn ang="0">
                  <a:pos x="16" y="12"/>
                </a:cxn>
                <a:cxn ang="0">
                  <a:pos x="14" y="16"/>
                </a:cxn>
                <a:cxn ang="0">
                  <a:pos x="14" y="16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4" y="24"/>
                </a:cxn>
                <a:cxn ang="0">
                  <a:pos x="16" y="28"/>
                </a:cxn>
                <a:cxn ang="0">
                  <a:pos x="16" y="32"/>
                </a:cxn>
                <a:cxn ang="0">
                  <a:pos x="14" y="36"/>
                </a:cxn>
                <a:cxn ang="0">
                  <a:pos x="14" y="38"/>
                </a:cxn>
                <a:cxn ang="0">
                  <a:pos x="12" y="36"/>
                </a:cxn>
                <a:cxn ang="0">
                  <a:pos x="12" y="26"/>
                </a:cxn>
                <a:cxn ang="0">
                  <a:pos x="0" y="30"/>
                </a:cxn>
                <a:cxn ang="0">
                  <a:pos x="2" y="38"/>
                </a:cxn>
                <a:cxn ang="0">
                  <a:pos x="6" y="42"/>
                </a:cxn>
              </a:cxnLst>
              <a:rect l="0" t="0" r="r" b="b"/>
              <a:pathLst>
                <a:path w="26" h="44">
                  <a:moveTo>
                    <a:pt x="6" y="42"/>
                  </a:moveTo>
                  <a:lnTo>
                    <a:pt x="6" y="42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20" y="42"/>
                  </a:lnTo>
                  <a:lnTo>
                    <a:pt x="20" y="42"/>
                  </a:lnTo>
                  <a:lnTo>
                    <a:pt x="24" y="38"/>
                  </a:lnTo>
                  <a:lnTo>
                    <a:pt x="24" y="38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4" y="22"/>
                  </a:lnTo>
                  <a:lnTo>
                    <a:pt x="24" y="22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4" y="6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2" y="14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8" y="18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6" y="28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4" y="38"/>
                  </a:lnTo>
                  <a:lnTo>
                    <a:pt x="14" y="38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2"/>
                  </a:lnTo>
                  <a:lnTo>
                    <a:pt x="12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38"/>
                  </a:lnTo>
                  <a:lnTo>
                    <a:pt x="2" y="38"/>
                  </a:lnTo>
                  <a:lnTo>
                    <a:pt x="6" y="42"/>
                  </a:lnTo>
                  <a:lnTo>
                    <a:pt x="6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733" name="Freeform 1048"/>
            <p:cNvSpPr>
              <a:spLocks/>
            </p:cNvSpPr>
            <p:nvPr/>
          </p:nvSpPr>
          <p:spPr bwMode="auto">
            <a:xfrm>
              <a:off x="10117138" y="-4024313"/>
              <a:ext cx="28575" cy="47625"/>
            </a:xfrm>
            <a:custGeom>
              <a:avLst/>
              <a:gdLst/>
              <a:ahLst/>
              <a:cxnLst>
                <a:cxn ang="0">
                  <a:pos x="10" y="30"/>
                </a:cxn>
                <a:cxn ang="0">
                  <a:pos x="18" y="30"/>
                </a:cxn>
                <a:cxn ang="0">
                  <a:pos x="18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0" y="8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10" y="8"/>
                </a:cxn>
                <a:cxn ang="0">
                  <a:pos x="10" y="30"/>
                </a:cxn>
              </a:cxnLst>
              <a:rect l="0" t="0" r="r" b="b"/>
              <a:pathLst>
                <a:path w="18" h="30">
                  <a:moveTo>
                    <a:pt x="10" y="30"/>
                  </a:moveTo>
                  <a:lnTo>
                    <a:pt x="18" y="30"/>
                  </a:lnTo>
                  <a:lnTo>
                    <a:pt x="18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6"/>
                  </a:lnTo>
                  <a:lnTo>
                    <a:pt x="8" y="6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0" y="8"/>
                  </a:lnTo>
                  <a:lnTo>
                    <a:pt x="10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734" name="Freeform 1049"/>
            <p:cNvSpPr>
              <a:spLocks noEditPoints="1"/>
            </p:cNvSpPr>
            <p:nvPr/>
          </p:nvSpPr>
          <p:spPr bwMode="auto">
            <a:xfrm>
              <a:off x="10164763" y="-4024313"/>
              <a:ext cx="41275" cy="47625"/>
            </a:xfrm>
            <a:custGeom>
              <a:avLst/>
              <a:gdLst/>
              <a:ahLst/>
              <a:cxnLst>
                <a:cxn ang="0">
                  <a:pos x="12" y="30"/>
                </a:cxn>
                <a:cxn ang="0">
                  <a:pos x="12" y="30"/>
                </a:cxn>
                <a:cxn ang="0">
                  <a:pos x="18" y="30"/>
                </a:cxn>
                <a:cxn ang="0">
                  <a:pos x="22" y="28"/>
                </a:cxn>
                <a:cxn ang="0">
                  <a:pos x="22" y="28"/>
                </a:cxn>
                <a:cxn ang="0">
                  <a:pos x="24" y="22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4" y="8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0" y="8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2" y="30"/>
                </a:cxn>
                <a:cxn ang="0">
                  <a:pos x="12" y="30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6" y="8"/>
                </a:cxn>
                <a:cxn ang="0">
                  <a:pos x="16" y="8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6" y="22"/>
                </a:cxn>
                <a:cxn ang="0">
                  <a:pos x="16" y="22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6"/>
                </a:cxn>
                <a:cxn ang="0">
                  <a:pos x="10" y="26"/>
                </a:cxn>
                <a:cxn ang="0">
                  <a:pos x="8" y="22"/>
                </a:cxn>
                <a:cxn ang="0">
                  <a:pos x="8" y="2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8" y="8"/>
                </a:cxn>
                <a:cxn ang="0">
                  <a:pos x="8" y="8"/>
                </a:cxn>
              </a:cxnLst>
              <a:rect l="0" t="0" r="r" b="b"/>
              <a:pathLst>
                <a:path w="26" h="30">
                  <a:moveTo>
                    <a:pt x="12" y="30"/>
                  </a:moveTo>
                  <a:lnTo>
                    <a:pt x="12" y="30"/>
                  </a:lnTo>
                  <a:lnTo>
                    <a:pt x="18" y="30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4" y="22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4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2" y="30"/>
                  </a:lnTo>
                  <a:lnTo>
                    <a:pt x="12" y="30"/>
                  </a:lnTo>
                  <a:close/>
                  <a:moveTo>
                    <a:pt x="8" y="8"/>
                  </a:moveTo>
                  <a:lnTo>
                    <a:pt x="8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6" y="22"/>
                  </a:lnTo>
                  <a:lnTo>
                    <a:pt x="16" y="22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735" name="Freeform 1050"/>
            <p:cNvSpPr>
              <a:spLocks noEditPoints="1"/>
            </p:cNvSpPr>
            <p:nvPr/>
          </p:nvSpPr>
          <p:spPr bwMode="auto">
            <a:xfrm>
              <a:off x="10212388" y="-4024313"/>
              <a:ext cx="41275" cy="47625"/>
            </a:xfrm>
            <a:custGeom>
              <a:avLst/>
              <a:gdLst/>
              <a:ahLst/>
              <a:cxnLst>
                <a:cxn ang="0">
                  <a:pos x="14" y="30"/>
                </a:cxn>
                <a:cxn ang="0">
                  <a:pos x="14" y="30"/>
                </a:cxn>
                <a:cxn ang="0">
                  <a:pos x="18" y="30"/>
                </a:cxn>
                <a:cxn ang="0">
                  <a:pos x="22" y="28"/>
                </a:cxn>
                <a:cxn ang="0">
                  <a:pos x="22" y="28"/>
                </a:cxn>
                <a:cxn ang="0">
                  <a:pos x="26" y="22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6" y="8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2" y="8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2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4" y="30"/>
                </a:cxn>
                <a:cxn ang="0">
                  <a:pos x="14" y="30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4" y="26"/>
                </a:cxn>
                <a:cxn ang="0">
                  <a:pos x="14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2"/>
                </a:cxn>
                <a:cxn ang="0">
                  <a:pos x="10" y="2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8"/>
                </a:cxn>
                <a:cxn ang="0">
                  <a:pos x="10" y="8"/>
                </a:cxn>
              </a:cxnLst>
              <a:rect l="0" t="0" r="r" b="b"/>
              <a:pathLst>
                <a:path w="26" h="30">
                  <a:moveTo>
                    <a:pt x="14" y="30"/>
                  </a:moveTo>
                  <a:lnTo>
                    <a:pt x="14" y="30"/>
                  </a:lnTo>
                  <a:lnTo>
                    <a:pt x="18" y="30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6" y="22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2" y="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2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4" y="30"/>
                  </a:lnTo>
                  <a:lnTo>
                    <a:pt x="14" y="30"/>
                  </a:lnTo>
                  <a:close/>
                  <a:moveTo>
                    <a:pt x="10" y="8"/>
                  </a:move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4" y="26"/>
                  </a:lnTo>
                  <a:lnTo>
                    <a:pt x="14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8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736" name="Rectangle 1051"/>
            <p:cNvSpPr>
              <a:spLocks noChangeArrowheads="1"/>
            </p:cNvSpPr>
            <p:nvPr/>
          </p:nvSpPr>
          <p:spPr bwMode="auto">
            <a:xfrm>
              <a:off x="10263188" y="-3998913"/>
              <a:ext cx="25400" cy="95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737" name="Freeform 1052"/>
            <p:cNvSpPr>
              <a:spLocks/>
            </p:cNvSpPr>
            <p:nvPr/>
          </p:nvSpPr>
          <p:spPr bwMode="auto">
            <a:xfrm>
              <a:off x="8780463" y="-4024313"/>
              <a:ext cx="44450" cy="47625"/>
            </a:xfrm>
            <a:custGeom>
              <a:avLst/>
              <a:gdLst/>
              <a:ahLst/>
              <a:cxnLst>
                <a:cxn ang="0">
                  <a:pos x="28" y="24"/>
                </a:cxn>
                <a:cxn ang="0">
                  <a:pos x="8" y="24"/>
                </a:cxn>
                <a:cxn ang="0">
                  <a:pos x="8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28" y="30"/>
                </a:cxn>
                <a:cxn ang="0">
                  <a:pos x="28" y="24"/>
                </a:cxn>
              </a:cxnLst>
              <a:rect l="0" t="0" r="r" b="b"/>
              <a:pathLst>
                <a:path w="28" h="30">
                  <a:moveTo>
                    <a:pt x="28" y="24"/>
                  </a:moveTo>
                  <a:lnTo>
                    <a:pt x="8" y="24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28" y="30"/>
                  </a:lnTo>
                  <a:lnTo>
                    <a:pt x="2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738" name="Freeform 1053"/>
            <p:cNvSpPr>
              <a:spLocks/>
            </p:cNvSpPr>
            <p:nvPr/>
          </p:nvSpPr>
          <p:spPr bwMode="auto">
            <a:xfrm>
              <a:off x="8834438" y="-4024313"/>
              <a:ext cx="63500" cy="47625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16" y="30"/>
                </a:cxn>
                <a:cxn ang="0">
                  <a:pos x="24" y="30"/>
                </a:cxn>
                <a:cxn ang="0">
                  <a:pos x="32" y="6"/>
                </a:cxn>
                <a:cxn ang="0">
                  <a:pos x="32" y="30"/>
                </a:cxn>
                <a:cxn ang="0">
                  <a:pos x="40" y="30"/>
                </a:cxn>
                <a:cxn ang="0">
                  <a:pos x="40" y="0"/>
                </a:cxn>
                <a:cxn ang="0">
                  <a:pos x="26" y="0"/>
                </a:cxn>
                <a:cxn ang="0">
                  <a:pos x="20" y="2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8" y="30"/>
                </a:cxn>
                <a:cxn ang="0">
                  <a:pos x="8" y="6"/>
                </a:cxn>
              </a:cxnLst>
              <a:rect l="0" t="0" r="r" b="b"/>
              <a:pathLst>
                <a:path w="40" h="30">
                  <a:moveTo>
                    <a:pt x="8" y="6"/>
                  </a:moveTo>
                  <a:lnTo>
                    <a:pt x="16" y="30"/>
                  </a:lnTo>
                  <a:lnTo>
                    <a:pt x="24" y="30"/>
                  </a:lnTo>
                  <a:lnTo>
                    <a:pt x="32" y="6"/>
                  </a:lnTo>
                  <a:lnTo>
                    <a:pt x="32" y="30"/>
                  </a:lnTo>
                  <a:lnTo>
                    <a:pt x="40" y="30"/>
                  </a:lnTo>
                  <a:lnTo>
                    <a:pt x="40" y="0"/>
                  </a:lnTo>
                  <a:lnTo>
                    <a:pt x="26" y="0"/>
                  </a:lnTo>
                  <a:lnTo>
                    <a:pt x="20" y="2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8" y="3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739" name="Rectangle 1054"/>
            <p:cNvSpPr>
              <a:spLocks noChangeArrowheads="1"/>
            </p:cNvSpPr>
            <p:nvPr/>
          </p:nvSpPr>
          <p:spPr bwMode="auto">
            <a:xfrm>
              <a:off x="8755063" y="-4024313"/>
              <a:ext cx="12700" cy="476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740" name="Freeform 1055"/>
            <p:cNvSpPr>
              <a:spLocks/>
            </p:cNvSpPr>
            <p:nvPr/>
          </p:nvSpPr>
          <p:spPr bwMode="auto">
            <a:xfrm>
              <a:off x="8701088" y="-4024313"/>
              <a:ext cx="44450" cy="47625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6" y="16"/>
                </a:cxn>
                <a:cxn ang="0">
                  <a:pos x="26" y="12"/>
                </a:cxn>
                <a:cxn ang="0">
                  <a:pos x="8" y="12"/>
                </a:cxn>
                <a:cxn ang="0">
                  <a:pos x="8" y="4"/>
                </a:cxn>
                <a:cxn ang="0">
                  <a:pos x="28" y="4"/>
                </a:cxn>
                <a:cxn ang="0">
                  <a:pos x="28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8" y="30"/>
                </a:cxn>
                <a:cxn ang="0">
                  <a:pos x="8" y="16"/>
                </a:cxn>
              </a:cxnLst>
              <a:rect l="0" t="0" r="r" b="b"/>
              <a:pathLst>
                <a:path w="28" h="30">
                  <a:moveTo>
                    <a:pt x="8" y="16"/>
                  </a:moveTo>
                  <a:lnTo>
                    <a:pt x="26" y="16"/>
                  </a:lnTo>
                  <a:lnTo>
                    <a:pt x="26" y="12"/>
                  </a:lnTo>
                  <a:lnTo>
                    <a:pt x="8" y="12"/>
                  </a:lnTo>
                  <a:lnTo>
                    <a:pt x="8" y="4"/>
                  </a:lnTo>
                  <a:lnTo>
                    <a:pt x="28" y="4"/>
                  </a:lnTo>
                  <a:lnTo>
                    <a:pt x="28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8" y="30"/>
                  </a:lnTo>
                  <a:lnTo>
                    <a:pt x="8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741" name="Freeform 1056"/>
            <p:cNvSpPr>
              <a:spLocks/>
            </p:cNvSpPr>
            <p:nvPr/>
          </p:nvSpPr>
          <p:spPr bwMode="auto">
            <a:xfrm>
              <a:off x="9898063" y="-4030663"/>
              <a:ext cx="25400" cy="47625"/>
            </a:xfrm>
            <a:custGeom>
              <a:avLst/>
              <a:gdLst/>
              <a:ahLst/>
              <a:cxnLst>
                <a:cxn ang="0">
                  <a:pos x="10" y="30"/>
                </a:cxn>
                <a:cxn ang="0">
                  <a:pos x="16" y="30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8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10" y="10"/>
                </a:cxn>
                <a:cxn ang="0">
                  <a:pos x="10" y="30"/>
                </a:cxn>
              </a:cxnLst>
              <a:rect l="0" t="0" r="r" b="b"/>
              <a:pathLst>
                <a:path w="16" h="30">
                  <a:moveTo>
                    <a:pt x="10" y="30"/>
                  </a:moveTo>
                  <a:lnTo>
                    <a:pt x="16" y="30"/>
                  </a:lnTo>
                  <a:lnTo>
                    <a:pt x="16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0" y="10"/>
                  </a:lnTo>
                  <a:lnTo>
                    <a:pt x="10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742" name="Freeform 1057"/>
            <p:cNvSpPr>
              <a:spLocks noEditPoints="1"/>
            </p:cNvSpPr>
            <p:nvPr/>
          </p:nvSpPr>
          <p:spPr bwMode="auto">
            <a:xfrm>
              <a:off x="9745663" y="-4030663"/>
              <a:ext cx="41275" cy="47625"/>
            </a:xfrm>
            <a:custGeom>
              <a:avLst/>
              <a:gdLst/>
              <a:ahLst/>
              <a:cxnLst>
                <a:cxn ang="0">
                  <a:pos x="12" y="30"/>
                </a:cxn>
                <a:cxn ang="0">
                  <a:pos x="12" y="30"/>
                </a:cxn>
                <a:cxn ang="0">
                  <a:pos x="18" y="30"/>
                </a:cxn>
                <a:cxn ang="0">
                  <a:pos x="22" y="28"/>
                </a:cxn>
                <a:cxn ang="0">
                  <a:pos x="22" y="28"/>
                </a:cxn>
                <a:cxn ang="0">
                  <a:pos x="24" y="22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4" y="8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0" y="8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2" y="30"/>
                </a:cxn>
                <a:cxn ang="0">
                  <a:pos x="12" y="30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8" y="24"/>
                </a:cxn>
                <a:cxn ang="0">
                  <a:pos x="18" y="24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6"/>
                </a:cxn>
                <a:cxn ang="0">
                  <a:pos x="10" y="26"/>
                </a:cxn>
                <a:cxn ang="0">
                  <a:pos x="8" y="22"/>
                </a:cxn>
                <a:cxn ang="0">
                  <a:pos x="8" y="2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8" y="8"/>
                </a:cxn>
                <a:cxn ang="0">
                  <a:pos x="8" y="8"/>
                </a:cxn>
              </a:cxnLst>
              <a:rect l="0" t="0" r="r" b="b"/>
              <a:pathLst>
                <a:path w="26" h="30">
                  <a:moveTo>
                    <a:pt x="12" y="30"/>
                  </a:moveTo>
                  <a:lnTo>
                    <a:pt x="12" y="30"/>
                  </a:lnTo>
                  <a:lnTo>
                    <a:pt x="18" y="30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4" y="22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4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2" y="30"/>
                  </a:lnTo>
                  <a:lnTo>
                    <a:pt x="12" y="30"/>
                  </a:lnTo>
                  <a:close/>
                  <a:moveTo>
                    <a:pt x="8" y="8"/>
                  </a:moveTo>
                  <a:lnTo>
                    <a:pt x="8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743" name="Freeform 1058"/>
            <p:cNvSpPr>
              <a:spLocks/>
            </p:cNvSpPr>
            <p:nvPr/>
          </p:nvSpPr>
          <p:spPr bwMode="auto">
            <a:xfrm>
              <a:off x="9844088" y="-4027488"/>
              <a:ext cx="44450" cy="44450"/>
            </a:xfrm>
            <a:custGeom>
              <a:avLst/>
              <a:gdLst/>
              <a:ahLst/>
              <a:cxnLst>
                <a:cxn ang="0">
                  <a:pos x="14" y="24"/>
                </a:cxn>
                <a:cxn ang="0">
                  <a:pos x="14" y="24"/>
                </a:cxn>
                <a:cxn ang="0">
                  <a:pos x="10" y="24"/>
                </a:cxn>
                <a:cxn ang="0">
                  <a:pos x="10" y="24"/>
                </a:cxn>
                <a:cxn ang="0">
                  <a:pos x="8" y="20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2" y="24"/>
                </a:cxn>
                <a:cxn ang="0">
                  <a:pos x="4" y="26"/>
                </a:cxn>
                <a:cxn ang="0">
                  <a:pos x="4" y="26"/>
                </a:cxn>
                <a:cxn ang="0">
                  <a:pos x="8" y="28"/>
                </a:cxn>
                <a:cxn ang="0">
                  <a:pos x="14" y="28"/>
                </a:cxn>
                <a:cxn ang="0">
                  <a:pos x="14" y="28"/>
                </a:cxn>
                <a:cxn ang="0">
                  <a:pos x="20" y="28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6" y="22"/>
                </a:cxn>
                <a:cxn ang="0">
                  <a:pos x="28" y="18"/>
                </a:cxn>
                <a:cxn ang="0">
                  <a:pos x="28" y="18"/>
                </a:cxn>
                <a:cxn ang="0">
                  <a:pos x="26" y="14"/>
                </a:cxn>
                <a:cxn ang="0">
                  <a:pos x="24" y="12"/>
                </a:cxn>
                <a:cxn ang="0">
                  <a:pos x="24" y="12"/>
                </a:cxn>
                <a:cxn ang="0">
                  <a:pos x="20" y="10"/>
                </a:cxn>
                <a:cxn ang="0">
                  <a:pos x="14" y="8"/>
                </a:cxn>
                <a:cxn ang="0">
                  <a:pos x="14" y="8"/>
                </a:cxn>
                <a:cxn ang="0">
                  <a:pos x="10" y="10"/>
                </a:cxn>
                <a:cxn ang="0">
                  <a:pos x="10" y="4"/>
                </a:cxn>
                <a:cxn ang="0">
                  <a:pos x="26" y="4"/>
                </a:cxn>
                <a:cxn ang="0">
                  <a:pos x="26" y="0"/>
                </a:cxn>
                <a:cxn ang="0">
                  <a:pos x="6" y="0"/>
                </a:cxn>
                <a:cxn ang="0">
                  <a:pos x="2" y="14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4" y="14"/>
                </a:cxn>
                <a:cxn ang="0">
                  <a:pos x="14" y="14"/>
                </a:cxn>
                <a:cxn ang="0">
                  <a:pos x="18" y="14"/>
                </a:cxn>
                <a:cxn ang="0">
                  <a:pos x="18" y="14"/>
                </a:cxn>
                <a:cxn ang="0">
                  <a:pos x="20" y="18"/>
                </a:cxn>
                <a:cxn ang="0">
                  <a:pos x="20" y="18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4" y="24"/>
                </a:cxn>
                <a:cxn ang="0">
                  <a:pos x="14" y="24"/>
                </a:cxn>
              </a:cxnLst>
              <a:rect l="0" t="0" r="r" b="b"/>
              <a:pathLst>
                <a:path w="28" h="28">
                  <a:moveTo>
                    <a:pt x="14" y="24"/>
                  </a:moveTo>
                  <a:lnTo>
                    <a:pt x="14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24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8" y="28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20" y="28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26" y="22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6" y="14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0" y="10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0" y="10"/>
                  </a:lnTo>
                  <a:lnTo>
                    <a:pt x="10" y="4"/>
                  </a:lnTo>
                  <a:lnTo>
                    <a:pt x="26" y="4"/>
                  </a:lnTo>
                  <a:lnTo>
                    <a:pt x="26" y="0"/>
                  </a:lnTo>
                  <a:lnTo>
                    <a:pt x="6" y="0"/>
                  </a:lnTo>
                  <a:lnTo>
                    <a:pt x="2" y="14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4" y="24"/>
                  </a:lnTo>
                  <a:lnTo>
                    <a:pt x="1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744" name="Freeform 1059"/>
            <p:cNvSpPr>
              <a:spLocks/>
            </p:cNvSpPr>
            <p:nvPr/>
          </p:nvSpPr>
          <p:spPr bwMode="auto">
            <a:xfrm>
              <a:off x="9793288" y="-4030663"/>
              <a:ext cx="41275" cy="47625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8"/>
                </a:cxn>
                <a:cxn ang="0">
                  <a:pos x="2" y="24"/>
                </a:cxn>
                <a:cxn ang="0">
                  <a:pos x="2" y="24"/>
                </a:cxn>
                <a:cxn ang="0">
                  <a:pos x="0" y="30"/>
                </a:cxn>
                <a:cxn ang="0">
                  <a:pos x="26" y="30"/>
                </a:cxn>
                <a:cxn ang="0">
                  <a:pos x="26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4" y="24"/>
                </a:cxn>
                <a:cxn ang="0">
                  <a:pos x="14" y="24"/>
                </a:cxn>
                <a:cxn ang="0">
                  <a:pos x="18" y="20"/>
                </a:cxn>
                <a:cxn ang="0">
                  <a:pos x="18" y="20"/>
                </a:cxn>
                <a:cxn ang="0">
                  <a:pos x="22" y="16"/>
                </a:cxn>
                <a:cxn ang="0">
                  <a:pos x="22" y="16"/>
                </a:cxn>
                <a:cxn ang="0">
                  <a:pos x="26" y="12"/>
                </a:cxn>
                <a:cxn ang="0">
                  <a:pos x="26" y="12"/>
                </a:cxn>
                <a:cxn ang="0">
                  <a:pos x="26" y="8"/>
                </a:cxn>
                <a:cxn ang="0">
                  <a:pos x="26" y="8"/>
                </a:cxn>
                <a:cxn ang="0">
                  <a:pos x="26" y="6"/>
                </a:cxn>
                <a:cxn ang="0">
                  <a:pos x="24" y="4"/>
                </a:cxn>
                <a:cxn ang="0">
                  <a:pos x="24" y="4"/>
                </a:cxn>
                <a:cxn ang="0">
                  <a:pos x="20" y="2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6"/>
                </a:cxn>
                <a:cxn ang="0">
                  <a:pos x="0" y="10"/>
                </a:cxn>
                <a:cxn ang="0">
                  <a:pos x="8" y="10"/>
                </a:cxn>
                <a:cxn ang="0">
                  <a:pos x="8" y="10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8" y="6"/>
                </a:cxn>
                <a:cxn ang="0">
                  <a:pos x="18" y="6"/>
                </a:cxn>
                <a:cxn ang="0">
                  <a:pos x="20" y="10"/>
                </a:cxn>
                <a:cxn ang="0">
                  <a:pos x="20" y="10"/>
                </a:cxn>
                <a:cxn ang="0">
                  <a:pos x="18" y="12"/>
                </a:cxn>
                <a:cxn ang="0">
                  <a:pos x="18" y="12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26" h="30">
                  <a:moveTo>
                    <a:pt x="12" y="18"/>
                  </a:moveTo>
                  <a:lnTo>
                    <a:pt x="12" y="18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0" y="30"/>
                  </a:lnTo>
                  <a:lnTo>
                    <a:pt x="26" y="30"/>
                  </a:lnTo>
                  <a:lnTo>
                    <a:pt x="26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6"/>
                  </a:lnTo>
                  <a:lnTo>
                    <a:pt x="24" y="4"/>
                  </a:lnTo>
                  <a:lnTo>
                    <a:pt x="24" y="4"/>
                  </a:lnTo>
                  <a:lnTo>
                    <a:pt x="20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6"/>
                  </a:lnTo>
                  <a:lnTo>
                    <a:pt x="0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2" y="18"/>
                  </a:lnTo>
                  <a:lnTo>
                    <a:pt x="12" y="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745" name="Freeform 1060"/>
            <p:cNvSpPr>
              <a:spLocks/>
            </p:cNvSpPr>
            <p:nvPr/>
          </p:nvSpPr>
          <p:spPr bwMode="auto">
            <a:xfrm>
              <a:off x="8961438" y="-1744663"/>
              <a:ext cx="82550" cy="47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"/>
                </a:cxn>
                <a:cxn ang="0">
                  <a:pos x="0" y="30"/>
                </a:cxn>
                <a:cxn ang="0">
                  <a:pos x="26" y="22"/>
                </a:cxn>
                <a:cxn ang="0">
                  <a:pos x="52" y="14"/>
                </a:cxn>
                <a:cxn ang="0">
                  <a:pos x="26" y="8"/>
                </a:cxn>
                <a:cxn ang="0">
                  <a:pos x="0" y="0"/>
                </a:cxn>
              </a:cxnLst>
              <a:rect l="0" t="0" r="r" b="b"/>
              <a:pathLst>
                <a:path w="52" h="30">
                  <a:moveTo>
                    <a:pt x="0" y="0"/>
                  </a:moveTo>
                  <a:lnTo>
                    <a:pt x="0" y="14"/>
                  </a:lnTo>
                  <a:lnTo>
                    <a:pt x="0" y="30"/>
                  </a:lnTo>
                  <a:lnTo>
                    <a:pt x="26" y="22"/>
                  </a:lnTo>
                  <a:lnTo>
                    <a:pt x="52" y="14"/>
                  </a:lnTo>
                  <a:lnTo>
                    <a:pt x="26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746" name="Freeform 1061"/>
            <p:cNvSpPr>
              <a:spLocks/>
            </p:cNvSpPr>
            <p:nvPr/>
          </p:nvSpPr>
          <p:spPr bwMode="auto">
            <a:xfrm>
              <a:off x="9024938" y="-1779588"/>
              <a:ext cx="31750" cy="47625"/>
            </a:xfrm>
            <a:custGeom>
              <a:avLst/>
              <a:gdLst/>
              <a:ahLst/>
              <a:cxnLst>
                <a:cxn ang="0">
                  <a:pos x="14" y="14"/>
                </a:cxn>
                <a:cxn ang="0">
                  <a:pos x="14" y="14"/>
                </a:cxn>
                <a:cxn ang="0">
                  <a:pos x="16" y="10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6" y="2"/>
                </a:cxn>
                <a:cxn ang="0">
                  <a:pos x="16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0" y="8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2" y="8"/>
                </a:cxn>
                <a:cxn ang="0">
                  <a:pos x="12" y="8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8" y="1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16"/>
                </a:cxn>
                <a:cxn ang="0">
                  <a:pos x="10" y="16"/>
                </a:cxn>
                <a:cxn ang="0">
                  <a:pos x="12" y="16"/>
                </a:cxn>
                <a:cxn ang="0">
                  <a:pos x="12" y="16"/>
                </a:cxn>
                <a:cxn ang="0">
                  <a:pos x="14" y="20"/>
                </a:cxn>
                <a:cxn ang="0">
                  <a:pos x="14" y="20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0" y="24"/>
                </a:cxn>
                <a:cxn ang="0">
                  <a:pos x="10" y="24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6" y="20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2" y="24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6" y="28"/>
                </a:cxn>
                <a:cxn ang="0">
                  <a:pos x="10" y="30"/>
                </a:cxn>
                <a:cxn ang="0">
                  <a:pos x="10" y="30"/>
                </a:cxn>
                <a:cxn ang="0">
                  <a:pos x="14" y="28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8" y="24"/>
                </a:cxn>
                <a:cxn ang="0">
                  <a:pos x="20" y="20"/>
                </a:cxn>
                <a:cxn ang="0">
                  <a:pos x="20" y="20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4" y="14"/>
                </a:cxn>
                <a:cxn ang="0">
                  <a:pos x="14" y="14"/>
                </a:cxn>
              </a:cxnLst>
              <a:rect l="0" t="0" r="r" b="b"/>
              <a:pathLst>
                <a:path w="20" h="30">
                  <a:moveTo>
                    <a:pt x="14" y="14"/>
                  </a:moveTo>
                  <a:lnTo>
                    <a:pt x="14" y="14"/>
                  </a:lnTo>
                  <a:lnTo>
                    <a:pt x="16" y="10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0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6" y="2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6" y="28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4" y="28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8" y="24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4" y="14"/>
                  </a:lnTo>
                  <a:lnTo>
                    <a:pt x="14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747" name="Freeform 1062"/>
            <p:cNvSpPr>
              <a:spLocks/>
            </p:cNvSpPr>
            <p:nvPr/>
          </p:nvSpPr>
          <p:spPr bwMode="auto">
            <a:xfrm>
              <a:off x="8199438" y="-1779588"/>
              <a:ext cx="38100" cy="69850"/>
            </a:xfrm>
            <a:custGeom>
              <a:avLst/>
              <a:gdLst/>
              <a:ahLst/>
              <a:cxnLst>
                <a:cxn ang="0">
                  <a:pos x="20" y="20"/>
                </a:cxn>
                <a:cxn ang="0">
                  <a:pos x="22" y="16"/>
                </a:cxn>
                <a:cxn ang="0">
                  <a:pos x="24" y="12"/>
                </a:cxn>
                <a:cxn ang="0">
                  <a:pos x="20" y="4"/>
                </a:cxn>
                <a:cxn ang="0">
                  <a:pos x="16" y="2"/>
                </a:cxn>
                <a:cxn ang="0">
                  <a:pos x="10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14"/>
                </a:cxn>
                <a:cxn ang="0">
                  <a:pos x="10" y="10"/>
                </a:cxn>
                <a:cxn ang="0">
                  <a:pos x="10" y="8"/>
                </a:cxn>
                <a:cxn ang="0">
                  <a:pos x="12" y="6"/>
                </a:cxn>
                <a:cxn ang="0">
                  <a:pos x="12" y="8"/>
                </a:cxn>
                <a:cxn ang="0">
                  <a:pos x="14" y="10"/>
                </a:cxn>
                <a:cxn ang="0">
                  <a:pos x="14" y="12"/>
                </a:cxn>
                <a:cxn ang="0">
                  <a:pos x="12" y="16"/>
                </a:cxn>
                <a:cxn ang="0">
                  <a:pos x="12" y="18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2" y="26"/>
                </a:cxn>
                <a:cxn ang="0">
                  <a:pos x="14" y="28"/>
                </a:cxn>
                <a:cxn ang="0">
                  <a:pos x="14" y="32"/>
                </a:cxn>
                <a:cxn ang="0">
                  <a:pos x="12" y="36"/>
                </a:cxn>
                <a:cxn ang="0">
                  <a:pos x="12" y="38"/>
                </a:cxn>
                <a:cxn ang="0">
                  <a:pos x="10" y="36"/>
                </a:cxn>
                <a:cxn ang="0">
                  <a:pos x="10" y="26"/>
                </a:cxn>
                <a:cxn ang="0">
                  <a:pos x="0" y="30"/>
                </a:cxn>
                <a:cxn ang="0">
                  <a:pos x="0" y="38"/>
                </a:cxn>
                <a:cxn ang="0">
                  <a:pos x="4" y="42"/>
                </a:cxn>
                <a:cxn ang="0">
                  <a:pos x="12" y="44"/>
                </a:cxn>
                <a:cxn ang="0">
                  <a:pos x="18" y="42"/>
                </a:cxn>
                <a:cxn ang="0">
                  <a:pos x="22" y="38"/>
                </a:cxn>
                <a:cxn ang="0">
                  <a:pos x="24" y="30"/>
                </a:cxn>
                <a:cxn ang="0">
                  <a:pos x="22" y="22"/>
                </a:cxn>
                <a:cxn ang="0">
                  <a:pos x="20" y="20"/>
                </a:cxn>
              </a:cxnLst>
              <a:rect l="0" t="0" r="r" b="b"/>
              <a:pathLst>
                <a:path w="24" h="44">
                  <a:moveTo>
                    <a:pt x="20" y="20"/>
                  </a:moveTo>
                  <a:lnTo>
                    <a:pt x="20" y="20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2" y="6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16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4" y="1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8" y="18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4" y="28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4"/>
                  </a:lnTo>
                  <a:lnTo>
                    <a:pt x="10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8" y="42"/>
                  </a:lnTo>
                  <a:lnTo>
                    <a:pt x="18" y="42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0" y="20"/>
                  </a:lnTo>
                  <a:lnTo>
                    <a:pt x="20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748" name="Freeform 1063"/>
            <p:cNvSpPr>
              <a:spLocks/>
            </p:cNvSpPr>
            <p:nvPr/>
          </p:nvSpPr>
          <p:spPr bwMode="auto">
            <a:xfrm>
              <a:off x="8345488" y="-1776413"/>
              <a:ext cx="952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4"/>
                </a:cxn>
                <a:cxn ang="0">
                  <a:pos x="24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6" y="24"/>
                </a:cxn>
                <a:cxn ang="0">
                  <a:pos x="46" y="44"/>
                </a:cxn>
                <a:cxn ang="0">
                  <a:pos x="46" y="44"/>
                </a:cxn>
                <a:cxn ang="0">
                  <a:pos x="60" y="44"/>
                </a:cxn>
                <a:cxn ang="0">
                  <a:pos x="60" y="0"/>
                </a:cxn>
                <a:cxn ang="0">
                  <a:pos x="60" y="0"/>
                </a:cxn>
                <a:cxn ang="0">
                  <a:pos x="0" y="2"/>
                </a:cxn>
                <a:cxn ang="0">
                  <a:pos x="0" y="44"/>
                </a:cxn>
              </a:cxnLst>
              <a:rect l="0" t="0" r="r" b="b"/>
              <a:pathLst>
                <a:path w="60" h="44">
                  <a:moveTo>
                    <a:pt x="0" y="44"/>
                  </a:moveTo>
                  <a:lnTo>
                    <a:pt x="12" y="44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6" y="2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60" y="44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0" y="2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749" name="Freeform 1064"/>
            <p:cNvSpPr>
              <a:spLocks/>
            </p:cNvSpPr>
            <p:nvPr/>
          </p:nvSpPr>
          <p:spPr bwMode="auto">
            <a:xfrm>
              <a:off x="8456613" y="-1776413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750" name="Freeform 1065"/>
            <p:cNvSpPr>
              <a:spLocks/>
            </p:cNvSpPr>
            <p:nvPr/>
          </p:nvSpPr>
          <p:spPr bwMode="auto">
            <a:xfrm>
              <a:off x="8494713" y="-1776413"/>
              <a:ext cx="57150" cy="69850"/>
            </a:xfrm>
            <a:custGeom>
              <a:avLst/>
              <a:gdLst/>
              <a:ahLst/>
              <a:cxnLst>
                <a:cxn ang="0">
                  <a:pos x="2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36" y="44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2" y="0"/>
                </a:cxn>
                <a:cxn ang="0">
                  <a:pos x="22" y="24"/>
                </a:cxn>
              </a:cxnLst>
              <a:rect l="0" t="0" r="r" b="b"/>
              <a:pathLst>
                <a:path w="36" h="44">
                  <a:moveTo>
                    <a:pt x="22" y="24"/>
                  </a:move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36" y="44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2" y="0"/>
                  </a:lnTo>
                  <a:lnTo>
                    <a:pt x="22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751" name="Freeform 1066"/>
            <p:cNvSpPr>
              <a:spLocks/>
            </p:cNvSpPr>
            <p:nvPr/>
          </p:nvSpPr>
          <p:spPr bwMode="auto">
            <a:xfrm>
              <a:off x="8567738" y="-1776413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752" name="Freeform 1067"/>
            <p:cNvSpPr>
              <a:spLocks/>
            </p:cNvSpPr>
            <p:nvPr/>
          </p:nvSpPr>
          <p:spPr bwMode="auto">
            <a:xfrm>
              <a:off x="8624888" y="-1776413"/>
              <a:ext cx="73025" cy="69850"/>
            </a:xfrm>
            <a:custGeom>
              <a:avLst/>
              <a:gdLst/>
              <a:ahLst/>
              <a:cxnLst>
                <a:cxn ang="0">
                  <a:pos x="34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0" y="2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2" y="24"/>
                </a:cxn>
                <a:cxn ang="0">
                  <a:pos x="22" y="24"/>
                </a:cxn>
                <a:cxn ang="0">
                  <a:pos x="22" y="44"/>
                </a:cxn>
                <a:cxn ang="0">
                  <a:pos x="22" y="44"/>
                </a:cxn>
                <a:cxn ang="0">
                  <a:pos x="34" y="44"/>
                </a:cxn>
                <a:cxn ang="0">
                  <a:pos x="34" y="44"/>
                </a:cxn>
                <a:cxn ang="0">
                  <a:pos x="34" y="24"/>
                </a:cxn>
                <a:cxn ang="0">
                  <a:pos x="46" y="24"/>
                </a:cxn>
                <a:cxn ang="0">
                  <a:pos x="46" y="24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34" y="24"/>
                </a:cxn>
                <a:cxn ang="0">
                  <a:pos x="34" y="24"/>
                </a:cxn>
              </a:cxnLst>
              <a:rect l="0" t="0" r="r" b="b"/>
              <a:pathLst>
                <a:path w="46" h="44">
                  <a:moveTo>
                    <a:pt x="34" y="24"/>
                  </a:moveTo>
                  <a:lnTo>
                    <a:pt x="24" y="24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24"/>
                  </a:lnTo>
                  <a:lnTo>
                    <a:pt x="22" y="24"/>
                  </a:lnTo>
                  <a:lnTo>
                    <a:pt x="22" y="2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34" y="44"/>
                  </a:lnTo>
                  <a:lnTo>
                    <a:pt x="34" y="44"/>
                  </a:lnTo>
                  <a:lnTo>
                    <a:pt x="34" y="2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24"/>
                  </a:lnTo>
                  <a:lnTo>
                    <a:pt x="3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753" name="Freeform 1068"/>
            <p:cNvSpPr>
              <a:spLocks/>
            </p:cNvSpPr>
            <p:nvPr/>
          </p:nvSpPr>
          <p:spPr bwMode="auto">
            <a:xfrm>
              <a:off x="8605838" y="-1776413"/>
              <a:ext cx="19050" cy="3810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754" name="Freeform 1069"/>
            <p:cNvSpPr>
              <a:spLocks/>
            </p:cNvSpPr>
            <p:nvPr/>
          </p:nvSpPr>
          <p:spPr bwMode="auto">
            <a:xfrm>
              <a:off x="8716963" y="-1776413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755" name="Freeform 1070"/>
            <p:cNvSpPr>
              <a:spLocks/>
            </p:cNvSpPr>
            <p:nvPr/>
          </p:nvSpPr>
          <p:spPr bwMode="auto">
            <a:xfrm>
              <a:off x="8751888" y="-1776413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756" name="Freeform 1071"/>
            <p:cNvSpPr>
              <a:spLocks/>
            </p:cNvSpPr>
            <p:nvPr/>
          </p:nvSpPr>
          <p:spPr bwMode="auto">
            <a:xfrm>
              <a:off x="8789988" y="-1776413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757" name="Freeform 1072"/>
            <p:cNvSpPr>
              <a:spLocks/>
            </p:cNvSpPr>
            <p:nvPr/>
          </p:nvSpPr>
          <p:spPr bwMode="auto">
            <a:xfrm>
              <a:off x="8828088" y="-1776413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758" name="Freeform 1073"/>
            <p:cNvSpPr>
              <a:spLocks/>
            </p:cNvSpPr>
            <p:nvPr/>
          </p:nvSpPr>
          <p:spPr bwMode="auto">
            <a:xfrm>
              <a:off x="8863013" y="-1776413"/>
              <a:ext cx="571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2"/>
                </a:cxn>
                <a:cxn ang="0">
                  <a:pos x="36" y="42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0" y="0"/>
                </a:cxn>
                <a:cxn ang="0">
                  <a:pos x="0" y="44"/>
                </a:cxn>
              </a:cxnLst>
              <a:rect l="0" t="0" r="r" b="b"/>
              <a:pathLst>
                <a:path w="36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2"/>
                  </a:lnTo>
                  <a:lnTo>
                    <a:pt x="36" y="4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759" name="Freeform 1075"/>
            <p:cNvSpPr>
              <a:spLocks/>
            </p:cNvSpPr>
            <p:nvPr/>
          </p:nvSpPr>
          <p:spPr bwMode="auto">
            <a:xfrm>
              <a:off x="8285163" y="-3697288"/>
              <a:ext cx="2419350" cy="1654175"/>
            </a:xfrm>
            <a:custGeom>
              <a:avLst/>
              <a:gdLst/>
              <a:ahLst/>
              <a:cxnLst>
                <a:cxn ang="0">
                  <a:pos x="1524" y="1020"/>
                </a:cxn>
                <a:cxn ang="0">
                  <a:pos x="1524" y="1032"/>
                </a:cxn>
                <a:cxn ang="0">
                  <a:pos x="1524" y="1032"/>
                </a:cxn>
                <a:cxn ang="0">
                  <a:pos x="1524" y="1036"/>
                </a:cxn>
                <a:cxn ang="0">
                  <a:pos x="1522" y="1040"/>
                </a:cxn>
                <a:cxn ang="0">
                  <a:pos x="1518" y="1042"/>
                </a:cxn>
                <a:cxn ang="0">
                  <a:pos x="1514" y="1042"/>
                </a:cxn>
                <a:cxn ang="0">
                  <a:pos x="8" y="1042"/>
                </a:cxn>
                <a:cxn ang="0">
                  <a:pos x="8" y="1042"/>
                </a:cxn>
                <a:cxn ang="0">
                  <a:pos x="6" y="1042"/>
                </a:cxn>
                <a:cxn ang="0">
                  <a:pos x="2" y="1040"/>
                </a:cxn>
                <a:cxn ang="0">
                  <a:pos x="0" y="1036"/>
                </a:cxn>
                <a:cxn ang="0">
                  <a:pos x="0" y="1032"/>
                </a:cxn>
                <a:cxn ang="0">
                  <a:pos x="0" y="1020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4" y="0"/>
                </a:cxn>
                <a:cxn ang="0">
                  <a:pos x="8" y="0"/>
                </a:cxn>
                <a:cxn ang="0">
                  <a:pos x="1514" y="0"/>
                </a:cxn>
                <a:cxn ang="0">
                  <a:pos x="1514" y="0"/>
                </a:cxn>
                <a:cxn ang="0">
                  <a:pos x="1518" y="0"/>
                </a:cxn>
                <a:cxn ang="0">
                  <a:pos x="1522" y="4"/>
                </a:cxn>
                <a:cxn ang="0">
                  <a:pos x="1522" y="4"/>
                </a:cxn>
                <a:cxn ang="0">
                  <a:pos x="1524" y="6"/>
                </a:cxn>
                <a:cxn ang="0">
                  <a:pos x="1524" y="10"/>
                </a:cxn>
                <a:cxn ang="0">
                  <a:pos x="1524" y="10"/>
                </a:cxn>
                <a:cxn ang="0">
                  <a:pos x="1524" y="1020"/>
                </a:cxn>
              </a:cxnLst>
              <a:rect l="0" t="0" r="r" b="b"/>
              <a:pathLst>
                <a:path w="1524" h="1042">
                  <a:moveTo>
                    <a:pt x="1524" y="1020"/>
                  </a:moveTo>
                  <a:lnTo>
                    <a:pt x="1524" y="1032"/>
                  </a:lnTo>
                  <a:lnTo>
                    <a:pt x="1524" y="1032"/>
                  </a:lnTo>
                  <a:lnTo>
                    <a:pt x="1524" y="1036"/>
                  </a:lnTo>
                  <a:lnTo>
                    <a:pt x="1522" y="1040"/>
                  </a:lnTo>
                  <a:lnTo>
                    <a:pt x="1518" y="1042"/>
                  </a:lnTo>
                  <a:lnTo>
                    <a:pt x="1514" y="1042"/>
                  </a:lnTo>
                  <a:lnTo>
                    <a:pt x="8" y="1042"/>
                  </a:lnTo>
                  <a:lnTo>
                    <a:pt x="8" y="1042"/>
                  </a:lnTo>
                  <a:lnTo>
                    <a:pt x="6" y="1042"/>
                  </a:lnTo>
                  <a:lnTo>
                    <a:pt x="2" y="1040"/>
                  </a:lnTo>
                  <a:lnTo>
                    <a:pt x="0" y="1036"/>
                  </a:lnTo>
                  <a:lnTo>
                    <a:pt x="0" y="1032"/>
                  </a:lnTo>
                  <a:lnTo>
                    <a:pt x="0" y="102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4"/>
                  </a:lnTo>
                  <a:lnTo>
                    <a:pt x="2" y="4"/>
                  </a:lnTo>
                  <a:lnTo>
                    <a:pt x="4" y="0"/>
                  </a:lnTo>
                  <a:lnTo>
                    <a:pt x="8" y="0"/>
                  </a:lnTo>
                  <a:lnTo>
                    <a:pt x="1514" y="0"/>
                  </a:lnTo>
                  <a:lnTo>
                    <a:pt x="1514" y="0"/>
                  </a:lnTo>
                  <a:lnTo>
                    <a:pt x="1518" y="0"/>
                  </a:lnTo>
                  <a:lnTo>
                    <a:pt x="1522" y="4"/>
                  </a:lnTo>
                  <a:lnTo>
                    <a:pt x="1522" y="4"/>
                  </a:lnTo>
                  <a:lnTo>
                    <a:pt x="1524" y="6"/>
                  </a:lnTo>
                  <a:lnTo>
                    <a:pt x="1524" y="10"/>
                  </a:lnTo>
                  <a:lnTo>
                    <a:pt x="1524" y="10"/>
                  </a:lnTo>
                  <a:lnTo>
                    <a:pt x="1524" y="1020"/>
                  </a:lnTo>
                  <a:close/>
                </a:path>
              </a:pathLst>
            </a:custGeom>
            <a:blipFill dpi="0" rotWithShape="0">
              <a:blip r:embed="rId6" cstate="print"/>
              <a:srcRect/>
              <a:stretch>
                <a:fillRect/>
              </a:stretch>
            </a:blipFill>
            <a:ln w="12700">
              <a:solidFill>
                <a:srgbClr val="E6E6E6">
                  <a:lumMod val="10000"/>
                </a:srgb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ea typeface="ＭＳ Ｐゴシック" pitchFamily="-97" charset="-128"/>
              </a:endParaRPr>
            </a:p>
          </p:txBody>
        </p:sp>
      </p:grpSp>
      <p:grpSp>
        <p:nvGrpSpPr>
          <p:cNvPr id="760" name="Gruppe 122"/>
          <p:cNvGrpSpPr/>
          <p:nvPr/>
        </p:nvGrpSpPr>
        <p:grpSpPr>
          <a:xfrm>
            <a:off x="7181139" y="5226001"/>
            <a:ext cx="1578428" cy="1406819"/>
            <a:chOff x="8164513" y="-4049713"/>
            <a:chExt cx="2657475" cy="236855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61" name="Freeform 1013"/>
            <p:cNvSpPr>
              <a:spLocks noEditPoints="1"/>
            </p:cNvSpPr>
            <p:nvPr/>
          </p:nvSpPr>
          <p:spPr bwMode="auto">
            <a:xfrm>
              <a:off x="8164513" y="-4049713"/>
              <a:ext cx="2657475" cy="2368550"/>
            </a:xfrm>
            <a:custGeom>
              <a:avLst/>
              <a:gdLst/>
              <a:ahLst/>
              <a:cxnLst>
                <a:cxn ang="0">
                  <a:pos x="1504" y="96"/>
                </a:cxn>
                <a:cxn ang="0">
                  <a:pos x="1574" y="76"/>
                </a:cxn>
                <a:cxn ang="0">
                  <a:pos x="1582" y="192"/>
                </a:cxn>
                <a:cxn ang="0">
                  <a:pos x="1506" y="186"/>
                </a:cxn>
                <a:cxn ang="0">
                  <a:pos x="1316" y="76"/>
                </a:cxn>
                <a:cxn ang="0">
                  <a:pos x="1388" y="96"/>
                </a:cxn>
                <a:cxn ang="0">
                  <a:pos x="1324" y="198"/>
                </a:cxn>
                <a:cxn ang="0">
                  <a:pos x="1102" y="96"/>
                </a:cxn>
                <a:cxn ang="0">
                  <a:pos x="1166" y="74"/>
                </a:cxn>
                <a:cxn ang="0">
                  <a:pos x="1186" y="186"/>
                </a:cxn>
                <a:cxn ang="0">
                  <a:pos x="1108" y="192"/>
                </a:cxn>
                <a:cxn ang="0">
                  <a:pos x="908" y="82"/>
                </a:cxn>
                <a:cxn ang="0">
                  <a:pos x="984" y="88"/>
                </a:cxn>
                <a:cxn ang="0">
                  <a:pos x="966" y="198"/>
                </a:cxn>
                <a:cxn ang="0">
                  <a:pos x="902" y="96"/>
                </a:cxn>
                <a:cxn ang="0">
                  <a:pos x="764" y="74"/>
                </a:cxn>
                <a:cxn ang="0">
                  <a:pos x="786" y="176"/>
                </a:cxn>
                <a:cxn ang="0">
                  <a:pos x="714" y="196"/>
                </a:cxn>
                <a:cxn ang="0">
                  <a:pos x="502" y="88"/>
                </a:cxn>
                <a:cxn ang="0">
                  <a:pos x="580" y="82"/>
                </a:cxn>
                <a:cxn ang="0">
                  <a:pos x="572" y="196"/>
                </a:cxn>
                <a:cxn ang="0">
                  <a:pos x="500" y="176"/>
                </a:cxn>
                <a:cxn ang="0">
                  <a:pos x="322" y="74"/>
                </a:cxn>
                <a:cxn ang="0">
                  <a:pos x="386" y="176"/>
                </a:cxn>
                <a:cxn ang="0">
                  <a:pos x="322" y="198"/>
                </a:cxn>
                <a:cxn ang="0">
                  <a:pos x="100" y="96"/>
                </a:cxn>
                <a:cxn ang="0">
                  <a:pos x="172" y="76"/>
                </a:cxn>
                <a:cxn ang="0">
                  <a:pos x="178" y="192"/>
                </a:cxn>
                <a:cxn ang="0">
                  <a:pos x="102" y="186"/>
                </a:cxn>
                <a:cxn ang="0">
                  <a:pos x="172" y="1402"/>
                </a:cxn>
                <a:cxn ang="0">
                  <a:pos x="100" y="1382"/>
                </a:cxn>
                <a:cxn ang="0">
                  <a:pos x="164" y="1280"/>
                </a:cxn>
                <a:cxn ang="0">
                  <a:pos x="386" y="1382"/>
                </a:cxn>
                <a:cxn ang="0">
                  <a:pos x="322" y="1404"/>
                </a:cxn>
                <a:cxn ang="0">
                  <a:pos x="302" y="1292"/>
                </a:cxn>
                <a:cxn ang="0">
                  <a:pos x="378" y="1286"/>
                </a:cxn>
                <a:cxn ang="0">
                  <a:pos x="580" y="1396"/>
                </a:cxn>
                <a:cxn ang="0">
                  <a:pos x="502" y="1390"/>
                </a:cxn>
                <a:cxn ang="0">
                  <a:pos x="522" y="1280"/>
                </a:cxn>
                <a:cxn ang="0">
                  <a:pos x="586" y="1382"/>
                </a:cxn>
                <a:cxn ang="0">
                  <a:pos x="724" y="1404"/>
                </a:cxn>
                <a:cxn ang="0">
                  <a:pos x="702" y="1302"/>
                </a:cxn>
                <a:cxn ang="0">
                  <a:pos x="772" y="1282"/>
                </a:cxn>
                <a:cxn ang="0">
                  <a:pos x="984" y="1390"/>
                </a:cxn>
                <a:cxn ang="0">
                  <a:pos x="908" y="1396"/>
                </a:cxn>
                <a:cxn ang="0">
                  <a:pos x="916" y="1282"/>
                </a:cxn>
                <a:cxn ang="0">
                  <a:pos x="986" y="1302"/>
                </a:cxn>
                <a:cxn ang="0">
                  <a:pos x="1166" y="1404"/>
                </a:cxn>
                <a:cxn ang="0">
                  <a:pos x="1102" y="1302"/>
                </a:cxn>
                <a:cxn ang="0">
                  <a:pos x="1166" y="1280"/>
                </a:cxn>
                <a:cxn ang="0">
                  <a:pos x="1388" y="1382"/>
                </a:cxn>
                <a:cxn ang="0">
                  <a:pos x="1316" y="1402"/>
                </a:cxn>
                <a:cxn ang="0">
                  <a:pos x="1310" y="1286"/>
                </a:cxn>
                <a:cxn ang="0">
                  <a:pos x="1386" y="1292"/>
                </a:cxn>
                <a:cxn ang="0">
                  <a:pos x="1574" y="1402"/>
                </a:cxn>
                <a:cxn ang="0">
                  <a:pos x="1504" y="1382"/>
                </a:cxn>
                <a:cxn ang="0">
                  <a:pos x="1566" y="1280"/>
                </a:cxn>
                <a:cxn ang="0">
                  <a:pos x="1600" y="1246"/>
                </a:cxn>
                <a:cxn ang="0">
                  <a:pos x="84" y="1268"/>
                </a:cxn>
                <a:cxn ang="0">
                  <a:pos x="74" y="234"/>
                </a:cxn>
                <a:cxn ang="0">
                  <a:pos x="84" y="224"/>
                </a:cxn>
                <a:cxn ang="0">
                  <a:pos x="1600" y="234"/>
                </a:cxn>
              </a:cxnLst>
              <a:rect l="0" t="0" r="r" b="b"/>
              <a:pathLst>
                <a:path w="1674" h="1492">
                  <a:moveTo>
                    <a:pt x="0" y="0"/>
                  </a:moveTo>
                  <a:lnTo>
                    <a:pt x="0" y="1492"/>
                  </a:lnTo>
                  <a:lnTo>
                    <a:pt x="1674" y="1492"/>
                  </a:lnTo>
                  <a:lnTo>
                    <a:pt x="1674" y="0"/>
                  </a:lnTo>
                  <a:lnTo>
                    <a:pt x="0" y="0"/>
                  </a:lnTo>
                  <a:close/>
                  <a:moveTo>
                    <a:pt x="1504" y="96"/>
                  </a:moveTo>
                  <a:lnTo>
                    <a:pt x="1504" y="96"/>
                  </a:lnTo>
                  <a:lnTo>
                    <a:pt x="1506" y="88"/>
                  </a:lnTo>
                  <a:lnTo>
                    <a:pt x="1510" y="82"/>
                  </a:lnTo>
                  <a:lnTo>
                    <a:pt x="1516" y="76"/>
                  </a:lnTo>
                  <a:lnTo>
                    <a:pt x="1526" y="74"/>
                  </a:lnTo>
                  <a:lnTo>
                    <a:pt x="1566" y="74"/>
                  </a:lnTo>
                  <a:lnTo>
                    <a:pt x="1566" y="74"/>
                  </a:lnTo>
                  <a:lnTo>
                    <a:pt x="1574" y="76"/>
                  </a:lnTo>
                  <a:lnTo>
                    <a:pt x="1582" y="82"/>
                  </a:lnTo>
                  <a:lnTo>
                    <a:pt x="1586" y="88"/>
                  </a:lnTo>
                  <a:lnTo>
                    <a:pt x="1588" y="96"/>
                  </a:lnTo>
                  <a:lnTo>
                    <a:pt x="1588" y="176"/>
                  </a:lnTo>
                  <a:lnTo>
                    <a:pt x="1588" y="176"/>
                  </a:lnTo>
                  <a:lnTo>
                    <a:pt x="1586" y="186"/>
                  </a:lnTo>
                  <a:lnTo>
                    <a:pt x="1582" y="192"/>
                  </a:lnTo>
                  <a:lnTo>
                    <a:pt x="1574" y="196"/>
                  </a:lnTo>
                  <a:lnTo>
                    <a:pt x="1566" y="198"/>
                  </a:lnTo>
                  <a:lnTo>
                    <a:pt x="1526" y="198"/>
                  </a:lnTo>
                  <a:lnTo>
                    <a:pt x="1526" y="198"/>
                  </a:lnTo>
                  <a:lnTo>
                    <a:pt x="1516" y="196"/>
                  </a:lnTo>
                  <a:lnTo>
                    <a:pt x="1510" y="192"/>
                  </a:lnTo>
                  <a:lnTo>
                    <a:pt x="1506" y="186"/>
                  </a:lnTo>
                  <a:lnTo>
                    <a:pt x="1504" y="176"/>
                  </a:lnTo>
                  <a:lnTo>
                    <a:pt x="1504" y="96"/>
                  </a:lnTo>
                  <a:close/>
                  <a:moveTo>
                    <a:pt x="1302" y="96"/>
                  </a:moveTo>
                  <a:lnTo>
                    <a:pt x="1302" y="96"/>
                  </a:lnTo>
                  <a:lnTo>
                    <a:pt x="1304" y="88"/>
                  </a:lnTo>
                  <a:lnTo>
                    <a:pt x="1310" y="82"/>
                  </a:lnTo>
                  <a:lnTo>
                    <a:pt x="1316" y="76"/>
                  </a:lnTo>
                  <a:lnTo>
                    <a:pt x="1324" y="74"/>
                  </a:lnTo>
                  <a:lnTo>
                    <a:pt x="1366" y="74"/>
                  </a:lnTo>
                  <a:lnTo>
                    <a:pt x="1366" y="74"/>
                  </a:lnTo>
                  <a:lnTo>
                    <a:pt x="1374" y="76"/>
                  </a:lnTo>
                  <a:lnTo>
                    <a:pt x="1382" y="82"/>
                  </a:lnTo>
                  <a:lnTo>
                    <a:pt x="1386" y="88"/>
                  </a:lnTo>
                  <a:lnTo>
                    <a:pt x="1388" y="96"/>
                  </a:lnTo>
                  <a:lnTo>
                    <a:pt x="1388" y="176"/>
                  </a:lnTo>
                  <a:lnTo>
                    <a:pt x="1388" y="176"/>
                  </a:lnTo>
                  <a:lnTo>
                    <a:pt x="1386" y="186"/>
                  </a:lnTo>
                  <a:lnTo>
                    <a:pt x="1382" y="192"/>
                  </a:lnTo>
                  <a:lnTo>
                    <a:pt x="1374" y="196"/>
                  </a:lnTo>
                  <a:lnTo>
                    <a:pt x="1366" y="198"/>
                  </a:lnTo>
                  <a:lnTo>
                    <a:pt x="1324" y="198"/>
                  </a:lnTo>
                  <a:lnTo>
                    <a:pt x="1324" y="198"/>
                  </a:lnTo>
                  <a:lnTo>
                    <a:pt x="1316" y="196"/>
                  </a:lnTo>
                  <a:lnTo>
                    <a:pt x="1310" y="192"/>
                  </a:lnTo>
                  <a:lnTo>
                    <a:pt x="1304" y="186"/>
                  </a:lnTo>
                  <a:lnTo>
                    <a:pt x="1302" y="176"/>
                  </a:lnTo>
                  <a:lnTo>
                    <a:pt x="1302" y="96"/>
                  </a:lnTo>
                  <a:close/>
                  <a:moveTo>
                    <a:pt x="1102" y="96"/>
                  </a:moveTo>
                  <a:lnTo>
                    <a:pt x="1102" y="96"/>
                  </a:lnTo>
                  <a:lnTo>
                    <a:pt x="1104" y="88"/>
                  </a:lnTo>
                  <a:lnTo>
                    <a:pt x="1108" y="82"/>
                  </a:lnTo>
                  <a:lnTo>
                    <a:pt x="1116" y="76"/>
                  </a:lnTo>
                  <a:lnTo>
                    <a:pt x="1124" y="74"/>
                  </a:lnTo>
                  <a:lnTo>
                    <a:pt x="1166" y="74"/>
                  </a:lnTo>
                  <a:lnTo>
                    <a:pt x="1166" y="74"/>
                  </a:lnTo>
                  <a:lnTo>
                    <a:pt x="1174" y="76"/>
                  </a:lnTo>
                  <a:lnTo>
                    <a:pt x="1180" y="82"/>
                  </a:lnTo>
                  <a:lnTo>
                    <a:pt x="1186" y="88"/>
                  </a:lnTo>
                  <a:lnTo>
                    <a:pt x="1188" y="96"/>
                  </a:lnTo>
                  <a:lnTo>
                    <a:pt x="1188" y="176"/>
                  </a:lnTo>
                  <a:lnTo>
                    <a:pt x="1188" y="176"/>
                  </a:lnTo>
                  <a:lnTo>
                    <a:pt x="1186" y="186"/>
                  </a:lnTo>
                  <a:lnTo>
                    <a:pt x="1180" y="192"/>
                  </a:lnTo>
                  <a:lnTo>
                    <a:pt x="1174" y="196"/>
                  </a:lnTo>
                  <a:lnTo>
                    <a:pt x="1166" y="198"/>
                  </a:lnTo>
                  <a:lnTo>
                    <a:pt x="1124" y="198"/>
                  </a:lnTo>
                  <a:lnTo>
                    <a:pt x="1124" y="198"/>
                  </a:lnTo>
                  <a:lnTo>
                    <a:pt x="1116" y="196"/>
                  </a:lnTo>
                  <a:lnTo>
                    <a:pt x="1108" y="192"/>
                  </a:lnTo>
                  <a:lnTo>
                    <a:pt x="1104" y="186"/>
                  </a:lnTo>
                  <a:lnTo>
                    <a:pt x="1102" y="176"/>
                  </a:lnTo>
                  <a:lnTo>
                    <a:pt x="1102" y="96"/>
                  </a:lnTo>
                  <a:close/>
                  <a:moveTo>
                    <a:pt x="902" y="96"/>
                  </a:moveTo>
                  <a:lnTo>
                    <a:pt x="902" y="96"/>
                  </a:lnTo>
                  <a:lnTo>
                    <a:pt x="904" y="88"/>
                  </a:lnTo>
                  <a:lnTo>
                    <a:pt x="908" y="82"/>
                  </a:lnTo>
                  <a:lnTo>
                    <a:pt x="916" y="76"/>
                  </a:lnTo>
                  <a:lnTo>
                    <a:pt x="924" y="74"/>
                  </a:lnTo>
                  <a:lnTo>
                    <a:pt x="966" y="74"/>
                  </a:lnTo>
                  <a:lnTo>
                    <a:pt x="966" y="74"/>
                  </a:lnTo>
                  <a:lnTo>
                    <a:pt x="974" y="76"/>
                  </a:lnTo>
                  <a:lnTo>
                    <a:pt x="980" y="82"/>
                  </a:lnTo>
                  <a:lnTo>
                    <a:pt x="984" y="88"/>
                  </a:lnTo>
                  <a:lnTo>
                    <a:pt x="986" y="96"/>
                  </a:lnTo>
                  <a:lnTo>
                    <a:pt x="986" y="176"/>
                  </a:lnTo>
                  <a:lnTo>
                    <a:pt x="986" y="176"/>
                  </a:lnTo>
                  <a:lnTo>
                    <a:pt x="984" y="186"/>
                  </a:lnTo>
                  <a:lnTo>
                    <a:pt x="980" y="192"/>
                  </a:lnTo>
                  <a:lnTo>
                    <a:pt x="974" y="196"/>
                  </a:lnTo>
                  <a:lnTo>
                    <a:pt x="966" y="198"/>
                  </a:lnTo>
                  <a:lnTo>
                    <a:pt x="924" y="198"/>
                  </a:lnTo>
                  <a:lnTo>
                    <a:pt x="924" y="198"/>
                  </a:lnTo>
                  <a:lnTo>
                    <a:pt x="916" y="196"/>
                  </a:lnTo>
                  <a:lnTo>
                    <a:pt x="908" y="192"/>
                  </a:lnTo>
                  <a:lnTo>
                    <a:pt x="904" y="186"/>
                  </a:lnTo>
                  <a:lnTo>
                    <a:pt x="902" y="176"/>
                  </a:lnTo>
                  <a:lnTo>
                    <a:pt x="902" y="96"/>
                  </a:lnTo>
                  <a:close/>
                  <a:moveTo>
                    <a:pt x="702" y="96"/>
                  </a:moveTo>
                  <a:lnTo>
                    <a:pt x="702" y="96"/>
                  </a:lnTo>
                  <a:lnTo>
                    <a:pt x="704" y="88"/>
                  </a:lnTo>
                  <a:lnTo>
                    <a:pt x="708" y="82"/>
                  </a:lnTo>
                  <a:lnTo>
                    <a:pt x="714" y="76"/>
                  </a:lnTo>
                  <a:lnTo>
                    <a:pt x="724" y="74"/>
                  </a:lnTo>
                  <a:lnTo>
                    <a:pt x="764" y="74"/>
                  </a:lnTo>
                  <a:lnTo>
                    <a:pt x="764" y="74"/>
                  </a:lnTo>
                  <a:lnTo>
                    <a:pt x="772" y="76"/>
                  </a:lnTo>
                  <a:lnTo>
                    <a:pt x="780" y="82"/>
                  </a:lnTo>
                  <a:lnTo>
                    <a:pt x="784" y="88"/>
                  </a:lnTo>
                  <a:lnTo>
                    <a:pt x="786" y="96"/>
                  </a:lnTo>
                  <a:lnTo>
                    <a:pt x="786" y="176"/>
                  </a:lnTo>
                  <a:lnTo>
                    <a:pt x="786" y="176"/>
                  </a:lnTo>
                  <a:lnTo>
                    <a:pt x="784" y="186"/>
                  </a:lnTo>
                  <a:lnTo>
                    <a:pt x="780" y="192"/>
                  </a:lnTo>
                  <a:lnTo>
                    <a:pt x="772" y="196"/>
                  </a:lnTo>
                  <a:lnTo>
                    <a:pt x="764" y="198"/>
                  </a:lnTo>
                  <a:lnTo>
                    <a:pt x="724" y="198"/>
                  </a:lnTo>
                  <a:lnTo>
                    <a:pt x="724" y="198"/>
                  </a:lnTo>
                  <a:lnTo>
                    <a:pt x="714" y="196"/>
                  </a:lnTo>
                  <a:lnTo>
                    <a:pt x="708" y="192"/>
                  </a:lnTo>
                  <a:lnTo>
                    <a:pt x="704" y="186"/>
                  </a:lnTo>
                  <a:lnTo>
                    <a:pt x="702" y="176"/>
                  </a:lnTo>
                  <a:lnTo>
                    <a:pt x="702" y="96"/>
                  </a:lnTo>
                  <a:close/>
                  <a:moveTo>
                    <a:pt x="500" y="96"/>
                  </a:moveTo>
                  <a:lnTo>
                    <a:pt x="500" y="96"/>
                  </a:lnTo>
                  <a:lnTo>
                    <a:pt x="502" y="88"/>
                  </a:lnTo>
                  <a:lnTo>
                    <a:pt x="508" y="82"/>
                  </a:lnTo>
                  <a:lnTo>
                    <a:pt x="514" y="76"/>
                  </a:lnTo>
                  <a:lnTo>
                    <a:pt x="522" y="74"/>
                  </a:lnTo>
                  <a:lnTo>
                    <a:pt x="564" y="74"/>
                  </a:lnTo>
                  <a:lnTo>
                    <a:pt x="564" y="74"/>
                  </a:lnTo>
                  <a:lnTo>
                    <a:pt x="572" y="76"/>
                  </a:lnTo>
                  <a:lnTo>
                    <a:pt x="580" y="82"/>
                  </a:lnTo>
                  <a:lnTo>
                    <a:pt x="584" y="88"/>
                  </a:lnTo>
                  <a:lnTo>
                    <a:pt x="586" y="96"/>
                  </a:lnTo>
                  <a:lnTo>
                    <a:pt x="586" y="176"/>
                  </a:lnTo>
                  <a:lnTo>
                    <a:pt x="586" y="176"/>
                  </a:lnTo>
                  <a:lnTo>
                    <a:pt x="584" y="186"/>
                  </a:lnTo>
                  <a:lnTo>
                    <a:pt x="580" y="192"/>
                  </a:lnTo>
                  <a:lnTo>
                    <a:pt x="572" y="196"/>
                  </a:lnTo>
                  <a:lnTo>
                    <a:pt x="564" y="198"/>
                  </a:lnTo>
                  <a:lnTo>
                    <a:pt x="522" y="198"/>
                  </a:lnTo>
                  <a:lnTo>
                    <a:pt x="522" y="198"/>
                  </a:lnTo>
                  <a:lnTo>
                    <a:pt x="514" y="196"/>
                  </a:lnTo>
                  <a:lnTo>
                    <a:pt x="508" y="192"/>
                  </a:lnTo>
                  <a:lnTo>
                    <a:pt x="502" y="186"/>
                  </a:lnTo>
                  <a:lnTo>
                    <a:pt x="500" y="176"/>
                  </a:lnTo>
                  <a:lnTo>
                    <a:pt x="500" y="96"/>
                  </a:lnTo>
                  <a:close/>
                  <a:moveTo>
                    <a:pt x="300" y="96"/>
                  </a:moveTo>
                  <a:lnTo>
                    <a:pt x="300" y="96"/>
                  </a:lnTo>
                  <a:lnTo>
                    <a:pt x="302" y="88"/>
                  </a:lnTo>
                  <a:lnTo>
                    <a:pt x="306" y="82"/>
                  </a:lnTo>
                  <a:lnTo>
                    <a:pt x="314" y="76"/>
                  </a:lnTo>
                  <a:lnTo>
                    <a:pt x="322" y="74"/>
                  </a:lnTo>
                  <a:lnTo>
                    <a:pt x="364" y="74"/>
                  </a:lnTo>
                  <a:lnTo>
                    <a:pt x="364" y="74"/>
                  </a:lnTo>
                  <a:lnTo>
                    <a:pt x="372" y="76"/>
                  </a:lnTo>
                  <a:lnTo>
                    <a:pt x="378" y="82"/>
                  </a:lnTo>
                  <a:lnTo>
                    <a:pt x="384" y="88"/>
                  </a:lnTo>
                  <a:lnTo>
                    <a:pt x="386" y="96"/>
                  </a:lnTo>
                  <a:lnTo>
                    <a:pt x="386" y="176"/>
                  </a:lnTo>
                  <a:lnTo>
                    <a:pt x="386" y="176"/>
                  </a:lnTo>
                  <a:lnTo>
                    <a:pt x="384" y="186"/>
                  </a:lnTo>
                  <a:lnTo>
                    <a:pt x="378" y="192"/>
                  </a:lnTo>
                  <a:lnTo>
                    <a:pt x="372" y="196"/>
                  </a:lnTo>
                  <a:lnTo>
                    <a:pt x="364" y="198"/>
                  </a:lnTo>
                  <a:lnTo>
                    <a:pt x="322" y="198"/>
                  </a:lnTo>
                  <a:lnTo>
                    <a:pt x="322" y="198"/>
                  </a:lnTo>
                  <a:lnTo>
                    <a:pt x="314" y="196"/>
                  </a:lnTo>
                  <a:lnTo>
                    <a:pt x="306" y="192"/>
                  </a:lnTo>
                  <a:lnTo>
                    <a:pt x="302" y="186"/>
                  </a:lnTo>
                  <a:lnTo>
                    <a:pt x="300" y="176"/>
                  </a:lnTo>
                  <a:lnTo>
                    <a:pt x="300" y="96"/>
                  </a:lnTo>
                  <a:close/>
                  <a:moveTo>
                    <a:pt x="100" y="96"/>
                  </a:moveTo>
                  <a:lnTo>
                    <a:pt x="100" y="96"/>
                  </a:lnTo>
                  <a:lnTo>
                    <a:pt x="102" y="88"/>
                  </a:lnTo>
                  <a:lnTo>
                    <a:pt x="106" y="82"/>
                  </a:lnTo>
                  <a:lnTo>
                    <a:pt x="114" y="76"/>
                  </a:lnTo>
                  <a:lnTo>
                    <a:pt x="122" y="74"/>
                  </a:lnTo>
                  <a:lnTo>
                    <a:pt x="164" y="74"/>
                  </a:lnTo>
                  <a:lnTo>
                    <a:pt x="164" y="74"/>
                  </a:lnTo>
                  <a:lnTo>
                    <a:pt x="172" y="76"/>
                  </a:lnTo>
                  <a:lnTo>
                    <a:pt x="178" y="82"/>
                  </a:lnTo>
                  <a:lnTo>
                    <a:pt x="182" y="88"/>
                  </a:lnTo>
                  <a:lnTo>
                    <a:pt x="184" y="96"/>
                  </a:lnTo>
                  <a:lnTo>
                    <a:pt x="184" y="176"/>
                  </a:lnTo>
                  <a:lnTo>
                    <a:pt x="184" y="176"/>
                  </a:lnTo>
                  <a:lnTo>
                    <a:pt x="182" y="186"/>
                  </a:lnTo>
                  <a:lnTo>
                    <a:pt x="178" y="192"/>
                  </a:lnTo>
                  <a:lnTo>
                    <a:pt x="172" y="196"/>
                  </a:lnTo>
                  <a:lnTo>
                    <a:pt x="164" y="198"/>
                  </a:lnTo>
                  <a:lnTo>
                    <a:pt x="122" y="198"/>
                  </a:lnTo>
                  <a:lnTo>
                    <a:pt x="122" y="198"/>
                  </a:lnTo>
                  <a:lnTo>
                    <a:pt x="114" y="196"/>
                  </a:lnTo>
                  <a:lnTo>
                    <a:pt x="106" y="192"/>
                  </a:lnTo>
                  <a:lnTo>
                    <a:pt x="102" y="186"/>
                  </a:lnTo>
                  <a:lnTo>
                    <a:pt x="100" y="176"/>
                  </a:lnTo>
                  <a:lnTo>
                    <a:pt x="100" y="96"/>
                  </a:lnTo>
                  <a:close/>
                  <a:moveTo>
                    <a:pt x="184" y="1382"/>
                  </a:moveTo>
                  <a:lnTo>
                    <a:pt x="184" y="1382"/>
                  </a:lnTo>
                  <a:lnTo>
                    <a:pt x="182" y="1390"/>
                  </a:lnTo>
                  <a:lnTo>
                    <a:pt x="178" y="1396"/>
                  </a:lnTo>
                  <a:lnTo>
                    <a:pt x="172" y="1402"/>
                  </a:lnTo>
                  <a:lnTo>
                    <a:pt x="164" y="1404"/>
                  </a:lnTo>
                  <a:lnTo>
                    <a:pt x="122" y="1404"/>
                  </a:lnTo>
                  <a:lnTo>
                    <a:pt x="122" y="1404"/>
                  </a:lnTo>
                  <a:lnTo>
                    <a:pt x="114" y="1402"/>
                  </a:lnTo>
                  <a:lnTo>
                    <a:pt x="106" y="1396"/>
                  </a:lnTo>
                  <a:lnTo>
                    <a:pt x="102" y="1390"/>
                  </a:lnTo>
                  <a:lnTo>
                    <a:pt x="100" y="1382"/>
                  </a:lnTo>
                  <a:lnTo>
                    <a:pt x="100" y="1302"/>
                  </a:lnTo>
                  <a:lnTo>
                    <a:pt x="100" y="1302"/>
                  </a:lnTo>
                  <a:lnTo>
                    <a:pt x="102" y="1292"/>
                  </a:lnTo>
                  <a:lnTo>
                    <a:pt x="106" y="1286"/>
                  </a:lnTo>
                  <a:lnTo>
                    <a:pt x="114" y="1282"/>
                  </a:lnTo>
                  <a:lnTo>
                    <a:pt x="122" y="1280"/>
                  </a:lnTo>
                  <a:lnTo>
                    <a:pt x="164" y="1280"/>
                  </a:lnTo>
                  <a:lnTo>
                    <a:pt x="164" y="1280"/>
                  </a:lnTo>
                  <a:lnTo>
                    <a:pt x="172" y="1282"/>
                  </a:lnTo>
                  <a:lnTo>
                    <a:pt x="178" y="1286"/>
                  </a:lnTo>
                  <a:lnTo>
                    <a:pt x="182" y="1292"/>
                  </a:lnTo>
                  <a:lnTo>
                    <a:pt x="184" y="1302"/>
                  </a:lnTo>
                  <a:lnTo>
                    <a:pt x="184" y="1382"/>
                  </a:lnTo>
                  <a:close/>
                  <a:moveTo>
                    <a:pt x="386" y="1382"/>
                  </a:moveTo>
                  <a:lnTo>
                    <a:pt x="386" y="1382"/>
                  </a:lnTo>
                  <a:lnTo>
                    <a:pt x="384" y="1390"/>
                  </a:lnTo>
                  <a:lnTo>
                    <a:pt x="378" y="1396"/>
                  </a:lnTo>
                  <a:lnTo>
                    <a:pt x="372" y="1402"/>
                  </a:lnTo>
                  <a:lnTo>
                    <a:pt x="364" y="1404"/>
                  </a:lnTo>
                  <a:lnTo>
                    <a:pt x="322" y="1404"/>
                  </a:lnTo>
                  <a:lnTo>
                    <a:pt x="322" y="1404"/>
                  </a:lnTo>
                  <a:lnTo>
                    <a:pt x="314" y="1402"/>
                  </a:lnTo>
                  <a:lnTo>
                    <a:pt x="306" y="1396"/>
                  </a:lnTo>
                  <a:lnTo>
                    <a:pt x="302" y="1390"/>
                  </a:lnTo>
                  <a:lnTo>
                    <a:pt x="300" y="1382"/>
                  </a:lnTo>
                  <a:lnTo>
                    <a:pt x="300" y="1302"/>
                  </a:lnTo>
                  <a:lnTo>
                    <a:pt x="300" y="1302"/>
                  </a:lnTo>
                  <a:lnTo>
                    <a:pt x="302" y="1292"/>
                  </a:lnTo>
                  <a:lnTo>
                    <a:pt x="306" y="1286"/>
                  </a:lnTo>
                  <a:lnTo>
                    <a:pt x="314" y="1282"/>
                  </a:lnTo>
                  <a:lnTo>
                    <a:pt x="322" y="1280"/>
                  </a:lnTo>
                  <a:lnTo>
                    <a:pt x="364" y="1280"/>
                  </a:lnTo>
                  <a:lnTo>
                    <a:pt x="364" y="1280"/>
                  </a:lnTo>
                  <a:lnTo>
                    <a:pt x="372" y="1282"/>
                  </a:lnTo>
                  <a:lnTo>
                    <a:pt x="378" y="1286"/>
                  </a:lnTo>
                  <a:lnTo>
                    <a:pt x="384" y="1292"/>
                  </a:lnTo>
                  <a:lnTo>
                    <a:pt x="386" y="1302"/>
                  </a:lnTo>
                  <a:lnTo>
                    <a:pt x="386" y="1382"/>
                  </a:lnTo>
                  <a:close/>
                  <a:moveTo>
                    <a:pt x="586" y="1382"/>
                  </a:moveTo>
                  <a:lnTo>
                    <a:pt x="586" y="1382"/>
                  </a:lnTo>
                  <a:lnTo>
                    <a:pt x="584" y="1390"/>
                  </a:lnTo>
                  <a:lnTo>
                    <a:pt x="580" y="1396"/>
                  </a:lnTo>
                  <a:lnTo>
                    <a:pt x="572" y="1402"/>
                  </a:lnTo>
                  <a:lnTo>
                    <a:pt x="564" y="1404"/>
                  </a:lnTo>
                  <a:lnTo>
                    <a:pt x="522" y="1404"/>
                  </a:lnTo>
                  <a:lnTo>
                    <a:pt x="522" y="1404"/>
                  </a:lnTo>
                  <a:lnTo>
                    <a:pt x="514" y="1402"/>
                  </a:lnTo>
                  <a:lnTo>
                    <a:pt x="508" y="1396"/>
                  </a:lnTo>
                  <a:lnTo>
                    <a:pt x="502" y="1390"/>
                  </a:lnTo>
                  <a:lnTo>
                    <a:pt x="500" y="1382"/>
                  </a:lnTo>
                  <a:lnTo>
                    <a:pt x="500" y="1302"/>
                  </a:lnTo>
                  <a:lnTo>
                    <a:pt x="500" y="1302"/>
                  </a:lnTo>
                  <a:lnTo>
                    <a:pt x="502" y="1292"/>
                  </a:lnTo>
                  <a:lnTo>
                    <a:pt x="508" y="1286"/>
                  </a:lnTo>
                  <a:lnTo>
                    <a:pt x="514" y="1282"/>
                  </a:lnTo>
                  <a:lnTo>
                    <a:pt x="522" y="1280"/>
                  </a:lnTo>
                  <a:lnTo>
                    <a:pt x="564" y="1280"/>
                  </a:lnTo>
                  <a:lnTo>
                    <a:pt x="564" y="1280"/>
                  </a:lnTo>
                  <a:lnTo>
                    <a:pt x="572" y="1282"/>
                  </a:lnTo>
                  <a:lnTo>
                    <a:pt x="580" y="1286"/>
                  </a:lnTo>
                  <a:lnTo>
                    <a:pt x="584" y="1292"/>
                  </a:lnTo>
                  <a:lnTo>
                    <a:pt x="586" y="1302"/>
                  </a:lnTo>
                  <a:lnTo>
                    <a:pt x="586" y="1382"/>
                  </a:lnTo>
                  <a:close/>
                  <a:moveTo>
                    <a:pt x="786" y="1382"/>
                  </a:moveTo>
                  <a:lnTo>
                    <a:pt x="786" y="1382"/>
                  </a:lnTo>
                  <a:lnTo>
                    <a:pt x="784" y="1390"/>
                  </a:lnTo>
                  <a:lnTo>
                    <a:pt x="780" y="1396"/>
                  </a:lnTo>
                  <a:lnTo>
                    <a:pt x="772" y="1402"/>
                  </a:lnTo>
                  <a:lnTo>
                    <a:pt x="764" y="1404"/>
                  </a:lnTo>
                  <a:lnTo>
                    <a:pt x="724" y="1404"/>
                  </a:lnTo>
                  <a:lnTo>
                    <a:pt x="724" y="1404"/>
                  </a:lnTo>
                  <a:lnTo>
                    <a:pt x="714" y="1402"/>
                  </a:lnTo>
                  <a:lnTo>
                    <a:pt x="708" y="1396"/>
                  </a:lnTo>
                  <a:lnTo>
                    <a:pt x="704" y="1390"/>
                  </a:lnTo>
                  <a:lnTo>
                    <a:pt x="702" y="1382"/>
                  </a:lnTo>
                  <a:lnTo>
                    <a:pt x="702" y="1302"/>
                  </a:lnTo>
                  <a:lnTo>
                    <a:pt x="702" y="1302"/>
                  </a:lnTo>
                  <a:lnTo>
                    <a:pt x="704" y="1292"/>
                  </a:lnTo>
                  <a:lnTo>
                    <a:pt x="708" y="1286"/>
                  </a:lnTo>
                  <a:lnTo>
                    <a:pt x="714" y="1282"/>
                  </a:lnTo>
                  <a:lnTo>
                    <a:pt x="724" y="1280"/>
                  </a:lnTo>
                  <a:lnTo>
                    <a:pt x="764" y="1280"/>
                  </a:lnTo>
                  <a:lnTo>
                    <a:pt x="764" y="1280"/>
                  </a:lnTo>
                  <a:lnTo>
                    <a:pt x="772" y="1282"/>
                  </a:lnTo>
                  <a:lnTo>
                    <a:pt x="780" y="1286"/>
                  </a:lnTo>
                  <a:lnTo>
                    <a:pt x="784" y="1292"/>
                  </a:lnTo>
                  <a:lnTo>
                    <a:pt x="786" y="1302"/>
                  </a:lnTo>
                  <a:lnTo>
                    <a:pt x="786" y="1382"/>
                  </a:lnTo>
                  <a:close/>
                  <a:moveTo>
                    <a:pt x="986" y="1382"/>
                  </a:moveTo>
                  <a:lnTo>
                    <a:pt x="986" y="1382"/>
                  </a:lnTo>
                  <a:lnTo>
                    <a:pt x="984" y="1390"/>
                  </a:lnTo>
                  <a:lnTo>
                    <a:pt x="980" y="1396"/>
                  </a:lnTo>
                  <a:lnTo>
                    <a:pt x="974" y="1402"/>
                  </a:lnTo>
                  <a:lnTo>
                    <a:pt x="966" y="1404"/>
                  </a:lnTo>
                  <a:lnTo>
                    <a:pt x="924" y="1404"/>
                  </a:lnTo>
                  <a:lnTo>
                    <a:pt x="924" y="1404"/>
                  </a:lnTo>
                  <a:lnTo>
                    <a:pt x="916" y="1402"/>
                  </a:lnTo>
                  <a:lnTo>
                    <a:pt x="908" y="1396"/>
                  </a:lnTo>
                  <a:lnTo>
                    <a:pt x="904" y="1390"/>
                  </a:lnTo>
                  <a:lnTo>
                    <a:pt x="902" y="1382"/>
                  </a:lnTo>
                  <a:lnTo>
                    <a:pt x="902" y="1302"/>
                  </a:lnTo>
                  <a:lnTo>
                    <a:pt x="902" y="1302"/>
                  </a:lnTo>
                  <a:lnTo>
                    <a:pt x="904" y="1292"/>
                  </a:lnTo>
                  <a:lnTo>
                    <a:pt x="908" y="1286"/>
                  </a:lnTo>
                  <a:lnTo>
                    <a:pt x="916" y="1282"/>
                  </a:lnTo>
                  <a:lnTo>
                    <a:pt x="924" y="1280"/>
                  </a:lnTo>
                  <a:lnTo>
                    <a:pt x="966" y="1280"/>
                  </a:lnTo>
                  <a:lnTo>
                    <a:pt x="966" y="1280"/>
                  </a:lnTo>
                  <a:lnTo>
                    <a:pt x="974" y="1282"/>
                  </a:lnTo>
                  <a:lnTo>
                    <a:pt x="980" y="1286"/>
                  </a:lnTo>
                  <a:lnTo>
                    <a:pt x="984" y="1292"/>
                  </a:lnTo>
                  <a:lnTo>
                    <a:pt x="986" y="1302"/>
                  </a:lnTo>
                  <a:lnTo>
                    <a:pt x="986" y="1382"/>
                  </a:lnTo>
                  <a:close/>
                  <a:moveTo>
                    <a:pt x="1188" y="1382"/>
                  </a:moveTo>
                  <a:lnTo>
                    <a:pt x="1188" y="1382"/>
                  </a:lnTo>
                  <a:lnTo>
                    <a:pt x="1186" y="1390"/>
                  </a:lnTo>
                  <a:lnTo>
                    <a:pt x="1180" y="1396"/>
                  </a:lnTo>
                  <a:lnTo>
                    <a:pt x="1174" y="1402"/>
                  </a:lnTo>
                  <a:lnTo>
                    <a:pt x="1166" y="1404"/>
                  </a:lnTo>
                  <a:lnTo>
                    <a:pt x="1124" y="1404"/>
                  </a:lnTo>
                  <a:lnTo>
                    <a:pt x="1124" y="1404"/>
                  </a:lnTo>
                  <a:lnTo>
                    <a:pt x="1116" y="1402"/>
                  </a:lnTo>
                  <a:lnTo>
                    <a:pt x="1108" y="1396"/>
                  </a:lnTo>
                  <a:lnTo>
                    <a:pt x="1104" y="1390"/>
                  </a:lnTo>
                  <a:lnTo>
                    <a:pt x="1102" y="1382"/>
                  </a:lnTo>
                  <a:lnTo>
                    <a:pt x="1102" y="1302"/>
                  </a:lnTo>
                  <a:lnTo>
                    <a:pt x="1102" y="1302"/>
                  </a:lnTo>
                  <a:lnTo>
                    <a:pt x="1104" y="1292"/>
                  </a:lnTo>
                  <a:lnTo>
                    <a:pt x="1108" y="1286"/>
                  </a:lnTo>
                  <a:lnTo>
                    <a:pt x="1116" y="1282"/>
                  </a:lnTo>
                  <a:lnTo>
                    <a:pt x="1124" y="1280"/>
                  </a:lnTo>
                  <a:lnTo>
                    <a:pt x="1166" y="1280"/>
                  </a:lnTo>
                  <a:lnTo>
                    <a:pt x="1166" y="1280"/>
                  </a:lnTo>
                  <a:lnTo>
                    <a:pt x="1174" y="1282"/>
                  </a:lnTo>
                  <a:lnTo>
                    <a:pt x="1180" y="1286"/>
                  </a:lnTo>
                  <a:lnTo>
                    <a:pt x="1186" y="1292"/>
                  </a:lnTo>
                  <a:lnTo>
                    <a:pt x="1188" y="1302"/>
                  </a:lnTo>
                  <a:lnTo>
                    <a:pt x="1188" y="1382"/>
                  </a:lnTo>
                  <a:close/>
                  <a:moveTo>
                    <a:pt x="1388" y="1382"/>
                  </a:moveTo>
                  <a:lnTo>
                    <a:pt x="1388" y="1382"/>
                  </a:lnTo>
                  <a:lnTo>
                    <a:pt x="1386" y="1390"/>
                  </a:lnTo>
                  <a:lnTo>
                    <a:pt x="1382" y="1396"/>
                  </a:lnTo>
                  <a:lnTo>
                    <a:pt x="1374" y="1402"/>
                  </a:lnTo>
                  <a:lnTo>
                    <a:pt x="1366" y="1404"/>
                  </a:lnTo>
                  <a:lnTo>
                    <a:pt x="1324" y="1404"/>
                  </a:lnTo>
                  <a:lnTo>
                    <a:pt x="1324" y="1404"/>
                  </a:lnTo>
                  <a:lnTo>
                    <a:pt x="1316" y="1402"/>
                  </a:lnTo>
                  <a:lnTo>
                    <a:pt x="1310" y="1396"/>
                  </a:lnTo>
                  <a:lnTo>
                    <a:pt x="1304" y="1390"/>
                  </a:lnTo>
                  <a:lnTo>
                    <a:pt x="1302" y="1382"/>
                  </a:lnTo>
                  <a:lnTo>
                    <a:pt x="1302" y="1302"/>
                  </a:lnTo>
                  <a:lnTo>
                    <a:pt x="1302" y="1302"/>
                  </a:lnTo>
                  <a:lnTo>
                    <a:pt x="1304" y="1292"/>
                  </a:lnTo>
                  <a:lnTo>
                    <a:pt x="1310" y="1286"/>
                  </a:lnTo>
                  <a:lnTo>
                    <a:pt x="1316" y="1282"/>
                  </a:lnTo>
                  <a:lnTo>
                    <a:pt x="1324" y="1280"/>
                  </a:lnTo>
                  <a:lnTo>
                    <a:pt x="1366" y="1280"/>
                  </a:lnTo>
                  <a:lnTo>
                    <a:pt x="1366" y="1280"/>
                  </a:lnTo>
                  <a:lnTo>
                    <a:pt x="1374" y="1282"/>
                  </a:lnTo>
                  <a:lnTo>
                    <a:pt x="1382" y="1286"/>
                  </a:lnTo>
                  <a:lnTo>
                    <a:pt x="1386" y="1292"/>
                  </a:lnTo>
                  <a:lnTo>
                    <a:pt x="1388" y="1302"/>
                  </a:lnTo>
                  <a:lnTo>
                    <a:pt x="1388" y="1382"/>
                  </a:lnTo>
                  <a:close/>
                  <a:moveTo>
                    <a:pt x="1588" y="1382"/>
                  </a:moveTo>
                  <a:lnTo>
                    <a:pt x="1588" y="1382"/>
                  </a:lnTo>
                  <a:lnTo>
                    <a:pt x="1586" y="1390"/>
                  </a:lnTo>
                  <a:lnTo>
                    <a:pt x="1582" y="1396"/>
                  </a:lnTo>
                  <a:lnTo>
                    <a:pt x="1574" y="1402"/>
                  </a:lnTo>
                  <a:lnTo>
                    <a:pt x="1566" y="1404"/>
                  </a:lnTo>
                  <a:lnTo>
                    <a:pt x="1526" y="1404"/>
                  </a:lnTo>
                  <a:lnTo>
                    <a:pt x="1526" y="1404"/>
                  </a:lnTo>
                  <a:lnTo>
                    <a:pt x="1516" y="1402"/>
                  </a:lnTo>
                  <a:lnTo>
                    <a:pt x="1510" y="1396"/>
                  </a:lnTo>
                  <a:lnTo>
                    <a:pt x="1506" y="1390"/>
                  </a:lnTo>
                  <a:lnTo>
                    <a:pt x="1504" y="1382"/>
                  </a:lnTo>
                  <a:lnTo>
                    <a:pt x="1504" y="1302"/>
                  </a:lnTo>
                  <a:lnTo>
                    <a:pt x="1504" y="1302"/>
                  </a:lnTo>
                  <a:lnTo>
                    <a:pt x="1506" y="1292"/>
                  </a:lnTo>
                  <a:lnTo>
                    <a:pt x="1510" y="1286"/>
                  </a:lnTo>
                  <a:lnTo>
                    <a:pt x="1516" y="1282"/>
                  </a:lnTo>
                  <a:lnTo>
                    <a:pt x="1526" y="1280"/>
                  </a:lnTo>
                  <a:lnTo>
                    <a:pt x="1566" y="1280"/>
                  </a:lnTo>
                  <a:lnTo>
                    <a:pt x="1566" y="1280"/>
                  </a:lnTo>
                  <a:lnTo>
                    <a:pt x="1574" y="1282"/>
                  </a:lnTo>
                  <a:lnTo>
                    <a:pt x="1582" y="1286"/>
                  </a:lnTo>
                  <a:lnTo>
                    <a:pt x="1586" y="1292"/>
                  </a:lnTo>
                  <a:lnTo>
                    <a:pt x="1588" y="1302"/>
                  </a:lnTo>
                  <a:lnTo>
                    <a:pt x="1588" y="1382"/>
                  </a:lnTo>
                  <a:close/>
                  <a:moveTo>
                    <a:pt x="1600" y="1246"/>
                  </a:moveTo>
                  <a:lnTo>
                    <a:pt x="1600" y="1258"/>
                  </a:lnTo>
                  <a:lnTo>
                    <a:pt x="1600" y="1258"/>
                  </a:lnTo>
                  <a:lnTo>
                    <a:pt x="1598" y="1262"/>
                  </a:lnTo>
                  <a:lnTo>
                    <a:pt x="1596" y="1264"/>
                  </a:lnTo>
                  <a:lnTo>
                    <a:pt x="1594" y="1266"/>
                  </a:lnTo>
                  <a:lnTo>
                    <a:pt x="1590" y="1268"/>
                  </a:lnTo>
                  <a:lnTo>
                    <a:pt x="84" y="1268"/>
                  </a:lnTo>
                  <a:lnTo>
                    <a:pt x="84" y="1268"/>
                  </a:lnTo>
                  <a:lnTo>
                    <a:pt x="80" y="1266"/>
                  </a:lnTo>
                  <a:lnTo>
                    <a:pt x="78" y="1264"/>
                  </a:lnTo>
                  <a:lnTo>
                    <a:pt x="76" y="1262"/>
                  </a:lnTo>
                  <a:lnTo>
                    <a:pt x="74" y="1258"/>
                  </a:lnTo>
                  <a:lnTo>
                    <a:pt x="74" y="1246"/>
                  </a:lnTo>
                  <a:lnTo>
                    <a:pt x="74" y="234"/>
                  </a:lnTo>
                  <a:lnTo>
                    <a:pt x="74" y="234"/>
                  </a:lnTo>
                  <a:lnTo>
                    <a:pt x="74" y="234"/>
                  </a:lnTo>
                  <a:lnTo>
                    <a:pt x="76" y="230"/>
                  </a:lnTo>
                  <a:lnTo>
                    <a:pt x="76" y="228"/>
                  </a:lnTo>
                  <a:lnTo>
                    <a:pt x="76" y="228"/>
                  </a:lnTo>
                  <a:lnTo>
                    <a:pt x="80" y="226"/>
                  </a:lnTo>
                  <a:lnTo>
                    <a:pt x="84" y="224"/>
                  </a:lnTo>
                  <a:lnTo>
                    <a:pt x="1590" y="224"/>
                  </a:lnTo>
                  <a:lnTo>
                    <a:pt x="1590" y="224"/>
                  </a:lnTo>
                  <a:lnTo>
                    <a:pt x="1594" y="226"/>
                  </a:lnTo>
                  <a:lnTo>
                    <a:pt x="1596" y="228"/>
                  </a:lnTo>
                  <a:lnTo>
                    <a:pt x="1596" y="228"/>
                  </a:lnTo>
                  <a:lnTo>
                    <a:pt x="1598" y="230"/>
                  </a:lnTo>
                  <a:lnTo>
                    <a:pt x="1600" y="234"/>
                  </a:lnTo>
                  <a:lnTo>
                    <a:pt x="1600" y="234"/>
                  </a:lnTo>
                  <a:lnTo>
                    <a:pt x="1600" y="124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62" name="Freeform 1014"/>
            <p:cNvSpPr>
              <a:spLocks/>
            </p:cNvSpPr>
            <p:nvPr/>
          </p:nvSpPr>
          <p:spPr bwMode="auto">
            <a:xfrm>
              <a:off x="9155113" y="-1773238"/>
              <a:ext cx="12700" cy="19050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8" y="12"/>
                </a:cxn>
                <a:cxn ang="0">
                  <a:pos x="4" y="0"/>
                </a:cxn>
                <a:cxn ang="0">
                  <a:pos x="0" y="12"/>
                </a:cxn>
              </a:cxnLst>
              <a:rect l="0" t="0" r="r" b="b"/>
              <a:pathLst>
                <a:path w="8" h="12">
                  <a:moveTo>
                    <a:pt x="0" y="12"/>
                  </a:moveTo>
                  <a:lnTo>
                    <a:pt x="8" y="12"/>
                  </a:lnTo>
                  <a:lnTo>
                    <a:pt x="4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63" name="Freeform 1015"/>
            <p:cNvSpPr>
              <a:spLocks/>
            </p:cNvSpPr>
            <p:nvPr/>
          </p:nvSpPr>
          <p:spPr bwMode="auto">
            <a:xfrm>
              <a:off x="9075738" y="-1738313"/>
              <a:ext cx="50800" cy="28575"/>
            </a:xfrm>
            <a:custGeom>
              <a:avLst/>
              <a:gdLst/>
              <a:ahLst/>
              <a:cxnLst>
                <a:cxn ang="0">
                  <a:pos x="4" y="16"/>
                </a:cxn>
                <a:cxn ang="0">
                  <a:pos x="32" y="8"/>
                </a:cxn>
                <a:cxn ang="0">
                  <a:pos x="4" y="2"/>
                </a:cxn>
                <a:cxn ang="0">
                  <a:pos x="0" y="0"/>
                </a:cxn>
                <a:cxn ang="0">
                  <a:pos x="0" y="18"/>
                </a:cxn>
                <a:cxn ang="0">
                  <a:pos x="4" y="16"/>
                </a:cxn>
              </a:cxnLst>
              <a:rect l="0" t="0" r="r" b="b"/>
              <a:pathLst>
                <a:path w="32" h="18">
                  <a:moveTo>
                    <a:pt x="4" y="16"/>
                  </a:moveTo>
                  <a:lnTo>
                    <a:pt x="32" y="8"/>
                  </a:lnTo>
                  <a:lnTo>
                    <a:pt x="4" y="2"/>
                  </a:lnTo>
                  <a:lnTo>
                    <a:pt x="0" y="0"/>
                  </a:lnTo>
                  <a:lnTo>
                    <a:pt x="0" y="18"/>
                  </a:lnTo>
                  <a:lnTo>
                    <a:pt x="4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64" name="Freeform 1016"/>
            <p:cNvSpPr>
              <a:spLocks/>
            </p:cNvSpPr>
            <p:nvPr/>
          </p:nvSpPr>
          <p:spPr bwMode="auto">
            <a:xfrm>
              <a:off x="9104313" y="-1782763"/>
              <a:ext cx="31750" cy="44450"/>
            </a:xfrm>
            <a:custGeom>
              <a:avLst/>
              <a:gdLst/>
              <a:ahLst/>
              <a:cxnLst>
                <a:cxn ang="0">
                  <a:pos x="14" y="20"/>
                </a:cxn>
                <a:cxn ang="0">
                  <a:pos x="14" y="20"/>
                </a:cxn>
                <a:cxn ang="0">
                  <a:pos x="16" y="16"/>
                </a:cxn>
                <a:cxn ang="0">
                  <a:pos x="16" y="16"/>
                </a:cxn>
                <a:cxn ang="0">
                  <a:pos x="18" y="12"/>
                </a:cxn>
                <a:cxn ang="0">
                  <a:pos x="18" y="12"/>
                </a:cxn>
                <a:cxn ang="0">
                  <a:pos x="20" y="8"/>
                </a:cxn>
                <a:cxn ang="0">
                  <a:pos x="20" y="8"/>
                </a:cxn>
                <a:cxn ang="0">
                  <a:pos x="18" y="4"/>
                </a:cxn>
                <a:cxn ang="0">
                  <a:pos x="18" y="2"/>
                </a:cxn>
                <a:cxn ang="0">
                  <a:pos x="18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2" y="4"/>
                </a:cxn>
                <a:cxn ang="0">
                  <a:pos x="2" y="8"/>
                </a:cxn>
                <a:cxn ang="0">
                  <a:pos x="6" y="10"/>
                </a:cxn>
                <a:cxn ang="0">
                  <a:pos x="6" y="10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4" y="8"/>
                </a:cxn>
                <a:cxn ang="0">
                  <a:pos x="14" y="8"/>
                </a:cxn>
                <a:cxn ang="0">
                  <a:pos x="12" y="12"/>
                </a:cxn>
                <a:cxn ang="0">
                  <a:pos x="12" y="1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2" y="24"/>
                </a:cxn>
                <a:cxn ang="0">
                  <a:pos x="2" y="24"/>
                </a:cxn>
                <a:cxn ang="0">
                  <a:pos x="0" y="28"/>
                </a:cxn>
                <a:cxn ang="0">
                  <a:pos x="20" y="28"/>
                </a:cxn>
                <a:cxn ang="0">
                  <a:pos x="20" y="24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10" y="22"/>
                </a:cxn>
                <a:cxn ang="0">
                  <a:pos x="10" y="22"/>
                </a:cxn>
                <a:cxn ang="0">
                  <a:pos x="14" y="20"/>
                </a:cxn>
                <a:cxn ang="0">
                  <a:pos x="14" y="20"/>
                </a:cxn>
              </a:cxnLst>
              <a:rect l="0" t="0" r="r" b="b"/>
              <a:pathLst>
                <a:path w="20" h="28">
                  <a:moveTo>
                    <a:pt x="14" y="20"/>
                  </a:moveTo>
                  <a:lnTo>
                    <a:pt x="14" y="20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18" y="4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4"/>
                  </a:lnTo>
                  <a:lnTo>
                    <a:pt x="2" y="8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0" y="28"/>
                  </a:lnTo>
                  <a:lnTo>
                    <a:pt x="20" y="28"/>
                  </a:lnTo>
                  <a:lnTo>
                    <a:pt x="20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14" y="20"/>
                  </a:lnTo>
                  <a:lnTo>
                    <a:pt x="14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65" name="Freeform 1017"/>
            <p:cNvSpPr>
              <a:spLocks noEditPoints="1"/>
            </p:cNvSpPr>
            <p:nvPr/>
          </p:nvSpPr>
          <p:spPr bwMode="auto">
            <a:xfrm>
              <a:off x="9139238" y="-1782763"/>
              <a:ext cx="44450" cy="44450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0" y="28"/>
                </a:cxn>
                <a:cxn ang="0">
                  <a:pos x="6" y="28"/>
                </a:cxn>
                <a:cxn ang="0">
                  <a:pos x="8" y="22"/>
                </a:cxn>
                <a:cxn ang="0">
                  <a:pos x="18" y="22"/>
                </a:cxn>
                <a:cxn ang="0">
                  <a:pos x="22" y="28"/>
                </a:cxn>
                <a:cxn ang="0">
                  <a:pos x="28" y="28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10" y="18"/>
                </a:cxn>
                <a:cxn ang="0">
                  <a:pos x="14" y="6"/>
                </a:cxn>
                <a:cxn ang="0">
                  <a:pos x="18" y="18"/>
                </a:cxn>
                <a:cxn ang="0">
                  <a:pos x="10" y="18"/>
                </a:cxn>
              </a:cxnLst>
              <a:rect l="0" t="0" r="r" b="b"/>
              <a:pathLst>
                <a:path w="28" h="28">
                  <a:moveTo>
                    <a:pt x="10" y="0"/>
                  </a:moveTo>
                  <a:lnTo>
                    <a:pt x="0" y="28"/>
                  </a:lnTo>
                  <a:lnTo>
                    <a:pt x="6" y="28"/>
                  </a:lnTo>
                  <a:lnTo>
                    <a:pt x="8" y="22"/>
                  </a:lnTo>
                  <a:lnTo>
                    <a:pt x="18" y="22"/>
                  </a:lnTo>
                  <a:lnTo>
                    <a:pt x="22" y="28"/>
                  </a:lnTo>
                  <a:lnTo>
                    <a:pt x="28" y="28"/>
                  </a:lnTo>
                  <a:lnTo>
                    <a:pt x="16" y="0"/>
                  </a:lnTo>
                  <a:lnTo>
                    <a:pt x="10" y="0"/>
                  </a:lnTo>
                  <a:close/>
                  <a:moveTo>
                    <a:pt x="10" y="18"/>
                  </a:moveTo>
                  <a:lnTo>
                    <a:pt x="14" y="6"/>
                  </a:lnTo>
                  <a:lnTo>
                    <a:pt x="18" y="18"/>
                  </a:lnTo>
                  <a:lnTo>
                    <a:pt x="10" y="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66" name="Freeform 1018"/>
            <p:cNvSpPr>
              <a:spLocks/>
            </p:cNvSpPr>
            <p:nvPr/>
          </p:nvSpPr>
          <p:spPr bwMode="auto">
            <a:xfrm>
              <a:off x="10679113" y="-1747838"/>
              <a:ext cx="82550" cy="47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"/>
                </a:cxn>
                <a:cxn ang="0">
                  <a:pos x="0" y="30"/>
                </a:cxn>
                <a:cxn ang="0">
                  <a:pos x="26" y="22"/>
                </a:cxn>
                <a:cxn ang="0">
                  <a:pos x="52" y="14"/>
                </a:cxn>
                <a:cxn ang="0">
                  <a:pos x="26" y="8"/>
                </a:cxn>
                <a:cxn ang="0">
                  <a:pos x="0" y="0"/>
                </a:cxn>
              </a:cxnLst>
              <a:rect l="0" t="0" r="r" b="b"/>
              <a:pathLst>
                <a:path w="52" h="30">
                  <a:moveTo>
                    <a:pt x="0" y="0"/>
                  </a:moveTo>
                  <a:lnTo>
                    <a:pt x="0" y="14"/>
                  </a:lnTo>
                  <a:lnTo>
                    <a:pt x="0" y="30"/>
                  </a:lnTo>
                  <a:lnTo>
                    <a:pt x="26" y="22"/>
                  </a:lnTo>
                  <a:lnTo>
                    <a:pt x="52" y="14"/>
                  </a:lnTo>
                  <a:lnTo>
                    <a:pt x="26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67" name="Freeform 1019"/>
            <p:cNvSpPr>
              <a:spLocks/>
            </p:cNvSpPr>
            <p:nvPr/>
          </p:nvSpPr>
          <p:spPr bwMode="auto">
            <a:xfrm>
              <a:off x="10742613" y="-1782763"/>
              <a:ext cx="31750" cy="47625"/>
            </a:xfrm>
            <a:custGeom>
              <a:avLst/>
              <a:gdLst/>
              <a:ahLst/>
              <a:cxnLst>
                <a:cxn ang="0">
                  <a:pos x="14" y="14"/>
                </a:cxn>
                <a:cxn ang="0">
                  <a:pos x="14" y="14"/>
                </a:cxn>
                <a:cxn ang="0">
                  <a:pos x="18" y="10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6" y="2"/>
                </a:cxn>
                <a:cxn ang="0">
                  <a:pos x="16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2" y="8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2" y="8"/>
                </a:cxn>
                <a:cxn ang="0">
                  <a:pos x="12" y="8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8" y="1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16"/>
                </a:cxn>
                <a:cxn ang="0">
                  <a:pos x="10" y="16"/>
                </a:cxn>
                <a:cxn ang="0">
                  <a:pos x="12" y="16"/>
                </a:cxn>
                <a:cxn ang="0">
                  <a:pos x="12" y="16"/>
                </a:cxn>
                <a:cxn ang="0">
                  <a:pos x="14" y="20"/>
                </a:cxn>
                <a:cxn ang="0">
                  <a:pos x="14" y="20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0" y="24"/>
                </a:cxn>
                <a:cxn ang="0">
                  <a:pos x="10" y="24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6" y="20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2" y="24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6" y="28"/>
                </a:cxn>
                <a:cxn ang="0">
                  <a:pos x="10" y="30"/>
                </a:cxn>
                <a:cxn ang="0">
                  <a:pos x="10" y="30"/>
                </a:cxn>
                <a:cxn ang="0">
                  <a:pos x="14" y="28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8" y="24"/>
                </a:cxn>
                <a:cxn ang="0">
                  <a:pos x="20" y="20"/>
                </a:cxn>
                <a:cxn ang="0">
                  <a:pos x="20" y="20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4" y="14"/>
                </a:cxn>
                <a:cxn ang="0">
                  <a:pos x="14" y="14"/>
                </a:cxn>
              </a:cxnLst>
              <a:rect l="0" t="0" r="r" b="b"/>
              <a:pathLst>
                <a:path w="20" h="30">
                  <a:moveTo>
                    <a:pt x="14" y="14"/>
                  </a:moveTo>
                  <a:lnTo>
                    <a:pt x="14" y="14"/>
                  </a:lnTo>
                  <a:lnTo>
                    <a:pt x="18" y="10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6" y="2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6" y="28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4" y="28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8" y="24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4" y="14"/>
                  </a:lnTo>
                  <a:lnTo>
                    <a:pt x="14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68" name="Freeform 1020"/>
            <p:cNvSpPr>
              <a:spLocks/>
            </p:cNvSpPr>
            <p:nvPr/>
          </p:nvSpPr>
          <p:spPr bwMode="auto">
            <a:xfrm>
              <a:off x="9917113" y="-1782763"/>
              <a:ext cx="38100" cy="69850"/>
            </a:xfrm>
            <a:custGeom>
              <a:avLst/>
              <a:gdLst/>
              <a:ahLst/>
              <a:cxnLst>
                <a:cxn ang="0">
                  <a:pos x="20" y="20"/>
                </a:cxn>
                <a:cxn ang="0">
                  <a:pos x="22" y="16"/>
                </a:cxn>
                <a:cxn ang="0">
                  <a:pos x="24" y="12"/>
                </a:cxn>
                <a:cxn ang="0">
                  <a:pos x="20" y="4"/>
                </a:cxn>
                <a:cxn ang="0">
                  <a:pos x="18" y="2"/>
                </a:cxn>
                <a:cxn ang="0">
                  <a:pos x="10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14"/>
                </a:cxn>
                <a:cxn ang="0">
                  <a:pos x="10" y="10"/>
                </a:cxn>
                <a:cxn ang="0">
                  <a:pos x="10" y="8"/>
                </a:cxn>
                <a:cxn ang="0">
                  <a:pos x="12" y="6"/>
                </a:cxn>
                <a:cxn ang="0">
                  <a:pos x="14" y="8"/>
                </a:cxn>
                <a:cxn ang="0">
                  <a:pos x="14" y="10"/>
                </a:cxn>
                <a:cxn ang="0">
                  <a:pos x="14" y="12"/>
                </a:cxn>
                <a:cxn ang="0">
                  <a:pos x="14" y="16"/>
                </a:cxn>
                <a:cxn ang="0">
                  <a:pos x="12" y="16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4" y="26"/>
                </a:cxn>
                <a:cxn ang="0">
                  <a:pos x="14" y="28"/>
                </a:cxn>
                <a:cxn ang="0">
                  <a:pos x="14" y="32"/>
                </a:cxn>
                <a:cxn ang="0">
                  <a:pos x="14" y="36"/>
                </a:cxn>
                <a:cxn ang="0">
                  <a:pos x="12" y="38"/>
                </a:cxn>
                <a:cxn ang="0">
                  <a:pos x="10" y="36"/>
                </a:cxn>
                <a:cxn ang="0">
                  <a:pos x="10" y="26"/>
                </a:cxn>
                <a:cxn ang="0">
                  <a:pos x="0" y="30"/>
                </a:cxn>
                <a:cxn ang="0">
                  <a:pos x="0" y="38"/>
                </a:cxn>
                <a:cxn ang="0">
                  <a:pos x="4" y="42"/>
                </a:cxn>
                <a:cxn ang="0">
                  <a:pos x="12" y="44"/>
                </a:cxn>
                <a:cxn ang="0">
                  <a:pos x="18" y="42"/>
                </a:cxn>
                <a:cxn ang="0">
                  <a:pos x="22" y="38"/>
                </a:cxn>
                <a:cxn ang="0">
                  <a:pos x="24" y="30"/>
                </a:cxn>
                <a:cxn ang="0">
                  <a:pos x="22" y="22"/>
                </a:cxn>
                <a:cxn ang="0">
                  <a:pos x="20" y="20"/>
                </a:cxn>
              </a:cxnLst>
              <a:rect l="0" t="0" r="r" b="b"/>
              <a:pathLst>
                <a:path w="24" h="44">
                  <a:moveTo>
                    <a:pt x="20" y="20"/>
                  </a:moveTo>
                  <a:lnTo>
                    <a:pt x="20" y="20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2" y="6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18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4" y="1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8" y="18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4" y="26"/>
                  </a:lnTo>
                  <a:lnTo>
                    <a:pt x="14" y="26"/>
                  </a:lnTo>
                  <a:lnTo>
                    <a:pt x="14" y="28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4"/>
                  </a:lnTo>
                  <a:lnTo>
                    <a:pt x="10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8" y="42"/>
                  </a:lnTo>
                  <a:lnTo>
                    <a:pt x="18" y="42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0" y="20"/>
                  </a:lnTo>
                  <a:lnTo>
                    <a:pt x="20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69" name="Freeform 1021"/>
            <p:cNvSpPr>
              <a:spLocks/>
            </p:cNvSpPr>
            <p:nvPr/>
          </p:nvSpPr>
          <p:spPr bwMode="auto">
            <a:xfrm>
              <a:off x="9237663" y="-1779588"/>
              <a:ext cx="92075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2" y="24"/>
                </a:cxn>
                <a:cxn ang="0">
                  <a:pos x="22" y="44"/>
                </a:cxn>
                <a:cxn ang="0">
                  <a:pos x="22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6" y="24"/>
                </a:cxn>
                <a:cxn ang="0">
                  <a:pos x="46" y="44"/>
                </a:cxn>
                <a:cxn ang="0">
                  <a:pos x="46" y="44"/>
                </a:cxn>
                <a:cxn ang="0">
                  <a:pos x="58" y="44"/>
                </a:cxn>
                <a:cxn ang="0">
                  <a:pos x="58" y="0"/>
                </a:cxn>
                <a:cxn ang="0">
                  <a:pos x="58" y="0"/>
                </a:cxn>
                <a:cxn ang="0">
                  <a:pos x="0" y="0"/>
                </a:cxn>
                <a:cxn ang="0">
                  <a:pos x="0" y="44"/>
                </a:cxn>
              </a:cxnLst>
              <a:rect l="0" t="0" r="r" b="b"/>
              <a:pathLst>
                <a:path w="58" h="44">
                  <a:moveTo>
                    <a:pt x="0" y="44"/>
                  </a:moveTo>
                  <a:lnTo>
                    <a:pt x="12" y="44"/>
                  </a:lnTo>
                  <a:lnTo>
                    <a:pt x="12" y="24"/>
                  </a:lnTo>
                  <a:lnTo>
                    <a:pt x="22" y="2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6" y="2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58" y="44"/>
                  </a:lnTo>
                  <a:lnTo>
                    <a:pt x="58" y="0"/>
                  </a:lnTo>
                  <a:lnTo>
                    <a:pt x="58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70" name="Freeform 1022"/>
            <p:cNvSpPr>
              <a:spLocks/>
            </p:cNvSpPr>
            <p:nvPr/>
          </p:nvSpPr>
          <p:spPr bwMode="auto">
            <a:xfrm>
              <a:off x="9348788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71" name="Freeform 1023"/>
            <p:cNvSpPr>
              <a:spLocks/>
            </p:cNvSpPr>
            <p:nvPr/>
          </p:nvSpPr>
          <p:spPr bwMode="auto">
            <a:xfrm>
              <a:off x="9383713" y="-1779588"/>
              <a:ext cx="57150" cy="69850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14" y="24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36" y="44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4" y="0"/>
                </a:cxn>
                <a:cxn ang="0">
                  <a:pos x="24" y="24"/>
                </a:cxn>
              </a:cxnLst>
              <a:rect l="0" t="0" r="r" b="b"/>
              <a:pathLst>
                <a:path w="36" h="44">
                  <a:moveTo>
                    <a:pt x="24" y="24"/>
                  </a:moveTo>
                  <a:lnTo>
                    <a:pt x="14" y="24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36" y="44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4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72" name="Freeform 1024"/>
            <p:cNvSpPr>
              <a:spLocks/>
            </p:cNvSpPr>
            <p:nvPr/>
          </p:nvSpPr>
          <p:spPr bwMode="auto">
            <a:xfrm>
              <a:off x="9459913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73" name="Freeform 1025"/>
            <p:cNvSpPr>
              <a:spLocks/>
            </p:cNvSpPr>
            <p:nvPr/>
          </p:nvSpPr>
          <p:spPr bwMode="auto">
            <a:xfrm>
              <a:off x="9513888" y="-1779588"/>
              <a:ext cx="76200" cy="69850"/>
            </a:xfrm>
            <a:custGeom>
              <a:avLst/>
              <a:gdLst/>
              <a:ahLst/>
              <a:cxnLst>
                <a:cxn ang="0">
                  <a:pos x="36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12" y="2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14" y="44"/>
                </a:cxn>
                <a:cxn ang="0">
                  <a:pos x="14" y="44"/>
                </a:cxn>
                <a:cxn ang="0">
                  <a:pos x="14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44"/>
                </a:cxn>
                <a:cxn ang="0">
                  <a:pos x="24" y="44"/>
                </a:cxn>
                <a:cxn ang="0">
                  <a:pos x="36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8" y="24"/>
                </a:cxn>
                <a:cxn ang="0">
                  <a:pos x="48" y="24"/>
                </a:cxn>
                <a:cxn ang="0">
                  <a:pos x="48" y="0"/>
                </a:cxn>
                <a:cxn ang="0">
                  <a:pos x="48" y="0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36" y="24"/>
                </a:cxn>
                <a:cxn ang="0">
                  <a:pos x="36" y="24"/>
                </a:cxn>
              </a:cxnLst>
              <a:rect l="0" t="0" r="r" b="b"/>
              <a:pathLst>
                <a:path w="48" h="44">
                  <a:moveTo>
                    <a:pt x="36" y="24"/>
                  </a:moveTo>
                  <a:lnTo>
                    <a:pt x="24" y="24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24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36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24"/>
                  </a:lnTo>
                  <a:lnTo>
                    <a:pt x="36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74" name="Freeform 1026"/>
            <p:cNvSpPr>
              <a:spLocks/>
            </p:cNvSpPr>
            <p:nvPr/>
          </p:nvSpPr>
          <p:spPr bwMode="auto">
            <a:xfrm>
              <a:off x="9494838" y="-1779588"/>
              <a:ext cx="19050" cy="3810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75" name="Freeform 1027"/>
            <p:cNvSpPr>
              <a:spLocks/>
            </p:cNvSpPr>
            <p:nvPr/>
          </p:nvSpPr>
          <p:spPr bwMode="auto">
            <a:xfrm>
              <a:off x="9605963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76" name="Freeform 1028"/>
            <p:cNvSpPr>
              <a:spLocks/>
            </p:cNvSpPr>
            <p:nvPr/>
          </p:nvSpPr>
          <p:spPr bwMode="auto">
            <a:xfrm>
              <a:off x="96440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77" name="Freeform 1029"/>
            <p:cNvSpPr>
              <a:spLocks/>
            </p:cNvSpPr>
            <p:nvPr/>
          </p:nvSpPr>
          <p:spPr bwMode="auto">
            <a:xfrm>
              <a:off x="96821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78" name="Freeform 1030"/>
            <p:cNvSpPr>
              <a:spLocks/>
            </p:cNvSpPr>
            <p:nvPr/>
          </p:nvSpPr>
          <p:spPr bwMode="auto">
            <a:xfrm>
              <a:off x="9717088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79" name="Freeform 1031"/>
            <p:cNvSpPr>
              <a:spLocks/>
            </p:cNvSpPr>
            <p:nvPr/>
          </p:nvSpPr>
          <p:spPr bwMode="auto">
            <a:xfrm>
              <a:off x="9755188" y="-1779588"/>
              <a:ext cx="57150" cy="66675"/>
            </a:xfrm>
            <a:custGeom>
              <a:avLst/>
              <a:gdLst/>
              <a:ahLst/>
              <a:cxnLst>
                <a:cxn ang="0">
                  <a:pos x="0" y="42"/>
                </a:cxn>
                <a:cxn ang="0">
                  <a:pos x="0" y="42"/>
                </a:cxn>
                <a:cxn ang="0">
                  <a:pos x="12" y="42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2"/>
                </a:cxn>
                <a:cxn ang="0">
                  <a:pos x="36" y="42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0" y="0"/>
                </a:cxn>
                <a:cxn ang="0">
                  <a:pos x="0" y="42"/>
                </a:cxn>
              </a:cxnLst>
              <a:rect l="0" t="0" r="r" b="b"/>
              <a:pathLst>
                <a:path w="36" h="42">
                  <a:moveTo>
                    <a:pt x="0" y="42"/>
                  </a:moveTo>
                  <a:lnTo>
                    <a:pt x="0" y="42"/>
                  </a:lnTo>
                  <a:lnTo>
                    <a:pt x="12" y="42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2"/>
                  </a:lnTo>
                  <a:lnTo>
                    <a:pt x="36" y="4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80" name="Freeform 1032"/>
            <p:cNvSpPr>
              <a:spLocks/>
            </p:cNvSpPr>
            <p:nvPr/>
          </p:nvSpPr>
          <p:spPr bwMode="auto">
            <a:xfrm>
              <a:off x="10063163" y="-1779588"/>
              <a:ext cx="952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4"/>
                </a:cxn>
                <a:cxn ang="0">
                  <a:pos x="24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8" y="24"/>
                </a:cxn>
                <a:cxn ang="0">
                  <a:pos x="48" y="44"/>
                </a:cxn>
                <a:cxn ang="0">
                  <a:pos x="48" y="44"/>
                </a:cxn>
                <a:cxn ang="0">
                  <a:pos x="60" y="44"/>
                </a:cxn>
                <a:cxn ang="0">
                  <a:pos x="60" y="0"/>
                </a:cxn>
                <a:cxn ang="0">
                  <a:pos x="60" y="0"/>
                </a:cxn>
                <a:cxn ang="0">
                  <a:pos x="0" y="0"/>
                </a:cxn>
                <a:cxn ang="0">
                  <a:pos x="0" y="44"/>
                </a:cxn>
              </a:cxnLst>
              <a:rect l="0" t="0" r="r" b="b"/>
              <a:pathLst>
                <a:path w="60" h="44">
                  <a:moveTo>
                    <a:pt x="0" y="44"/>
                  </a:moveTo>
                  <a:lnTo>
                    <a:pt x="12" y="44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8" y="24"/>
                  </a:lnTo>
                  <a:lnTo>
                    <a:pt x="48" y="44"/>
                  </a:lnTo>
                  <a:lnTo>
                    <a:pt x="48" y="44"/>
                  </a:lnTo>
                  <a:lnTo>
                    <a:pt x="60" y="44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81" name="Freeform 1033"/>
            <p:cNvSpPr>
              <a:spLocks/>
            </p:cNvSpPr>
            <p:nvPr/>
          </p:nvSpPr>
          <p:spPr bwMode="auto">
            <a:xfrm>
              <a:off x="10174288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82" name="Freeform 1034"/>
            <p:cNvSpPr>
              <a:spLocks/>
            </p:cNvSpPr>
            <p:nvPr/>
          </p:nvSpPr>
          <p:spPr bwMode="auto">
            <a:xfrm>
              <a:off x="10212388" y="-1779588"/>
              <a:ext cx="57150" cy="69850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36" y="44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4" y="0"/>
                </a:cxn>
                <a:cxn ang="0">
                  <a:pos x="24" y="24"/>
                </a:cxn>
              </a:cxnLst>
              <a:rect l="0" t="0" r="r" b="b"/>
              <a:pathLst>
                <a:path w="36" h="44">
                  <a:moveTo>
                    <a:pt x="24" y="24"/>
                  </a:move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36" y="44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4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83" name="Freeform 1035"/>
            <p:cNvSpPr>
              <a:spLocks/>
            </p:cNvSpPr>
            <p:nvPr/>
          </p:nvSpPr>
          <p:spPr bwMode="auto">
            <a:xfrm>
              <a:off x="10285413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84" name="Freeform 1036"/>
            <p:cNvSpPr>
              <a:spLocks/>
            </p:cNvSpPr>
            <p:nvPr/>
          </p:nvSpPr>
          <p:spPr bwMode="auto">
            <a:xfrm>
              <a:off x="10342563" y="-1779588"/>
              <a:ext cx="73025" cy="69850"/>
            </a:xfrm>
            <a:custGeom>
              <a:avLst/>
              <a:gdLst/>
              <a:ahLst/>
              <a:cxnLst>
                <a:cxn ang="0">
                  <a:pos x="34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0" y="2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2" y="24"/>
                </a:cxn>
                <a:cxn ang="0">
                  <a:pos x="22" y="24"/>
                </a:cxn>
                <a:cxn ang="0">
                  <a:pos x="22" y="44"/>
                </a:cxn>
                <a:cxn ang="0">
                  <a:pos x="22" y="44"/>
                </a:cxn>
                <a:cxn ang="0">
                  <a:pos x="34" y="44"/>
                </a:cxn>
                <a:cxn ang="0">
                  <a:pos x="34" y="44"/>
                </a:cxn>
                <a:cxn ang="0">
                  <a:pos x="34" y="24"/>
                </a:cxn>
                <a:cxn ang="0">
                  <a:pos x="46" y="24"/>
                </a:cxn>
                <a:cxn ang="0">
                  <a:pos x="46" y="24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34" y="24"/>
                </a:cxn>
                <a:cxn ang="0">
                  <a:pos x="34" y="24"/>
                </a:cxn>
              </a:cxnLst>
              <a:rect l="0" t="0" r="r" b="b"/>
              <a:pathLst>
                <a:path w="46" h="44">
                  <a:moveTo>
                    <a:pt x="34" y="24"/>
                  </a:moveTo>
                  <a:lnTo>
                    <a:pt x="24" y="24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24"/>
                  </a:lnTo>
                  <a:lnTo>
                    <a:pt x="22" y="24"/>
                  </a:lnTo>
                  <a:lnTo>
                    <a:pt x="22" y="2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34" y="44"/>
                  </a:lnTo>
                  <a:lnTo>
                    <a:pt x="34" y="44"/>
                  </a:lnTo>
                  <a:lnTo>
                    <a:pt x="34" y="2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24"/>
                  </a:lnTo>
                  <a:lnTo>
                    <a:pt x="3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85" name="Freeform 1037"/>
            <p:cNvSpPr>
              <a:spLocks/>
            </p:cNvSpPr>
            <p:nvPr/>
          </p:nvSpPr>
          <p:spPr bwMode="auto">
            <a:xfrm>
              <a:off x="10323513" y="-1779588"/>
              <a:ext cx="19050" cy="3810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86" name="Freeform 1038"/>
            <p:cNvSpPr>
              <a:spLocks/>
            </p:cNvSpPr>
            <p:nvPr/>
          </p:nvSpPr>
          <p:spPr bwMode="auto">
            <a:xfrm>
              <a:off x="10434638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87" name="Freeform 1039"/>
            <p:cNvSpPr>
              <a:spLocks/>
            </p:cNvSpPr>
            <p:nvPr/>
          </p:nvSpPr>
          <p:spPr bwMode="auto">
            <a:xfrm>
              <a:off x="10469563" y="-1779588"/>
              <a:ext cx="22225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4" y="44"/>
                </a:cxn>
                <a:cxn ang="0">
                  <a:pos x="14" y="44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4" h="44">
                  <a:moveTo>
                    <a:pt x="0" y="44"/>
                  </a:moveTo>
                  <a:lnTo>
                    <a:pt x="0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88" name="Freeform 1040"/>
            <p:cNvSpPr>
              <a:spLocks/>
            </p:cNvSpPr>
            <p:nvPr/>
          </p:nvSpPr>
          <p:spPr bwMode="auto">
            <a:xfrm>
              <a:off x="105076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89" name="Freeform 1041"/>
            <p:cNvSpPr>
              <a:spLocks/>
            </p:cNvSpPr>
            <p:nvPr/>
          </p:nvSpPr>
          <p:spPr bwMode="auto">
            <a:xfrm>
              <a:off x="105457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90" name="Freeform 1042"/>
            <p:cNvSpPr>
              <a:spLocks/>
            </p:cNvSpPr>
            <p:nvPr/>
          </p:nvSpPr>
          <p:spPr bwMode="auto">
            <a:xfrm>
              <a:off x="10580688" y="-1779588"/>
              <a:ext cx="57150" cy="66675"/>
            </a:xfrm>
            <a:custGeom>
              <a:avLst/>
              <a:gdLst/>
              <a:ahLst/>
              <a:cxnLst>
                <a:cxn ang="0">
                  <a:pos x="0" y="42"/>
                </a:cxn>
                <a:cxn ang="0">
                  <a:pos x="0" y="42"/>
                </a:cxn>
                <a:cxn ang="0">
                  <a:pos x="14" y="42"/>
                </a:cxn>
                <a:cxn ang="0">
                  <a:pos x="14" y="24"/>
                </a:cxn>
                <a:cxn ang="0">
                  <a:pos x="24" y="24"/>
                </a:cxn>
                <a:cxn ang="0">
                  <a:pos x="24" y="42"/>
                </a:cxn>
                <a:cxn ang="0">
                  <a:pos x="36" y="42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0" y="0"/>
                </a:cxn>
                <a:cxn ang="0">
                  <a:pos x="0" y="42"/>
                </a:cxn>
              </a:cxnLst>
              <a:rect l="0" t="0" r="r" b="b"/>
              <a:pathLst>
                <a:path w="36" h="42">
                  <a:moveTo>
                    <a:pt x="0" y="42"/>
                  </a:moveTo>
                  <a:lnTo>
                    <a:pt x="0" y="42"/>
                  </a:lnTo>
                  <a:lnTo>
                    <a:pt x="14" y="42"/>
                  </a:lnTo>
                  <a:lnTo>
                    <a:pt x="14" y="24"/>
                  </a:lnTo>
                  <a:lnTo>
                    <a:pt x="24" y="24"/>
                  </a:lnTo>
                  <a:lnTo>
                    <a:pt x="24" y="42"/>
                  </a:lnTo>
                  <a:lnTo>
                    <a:pt x="36" y="4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91" name="Freeform 1043"/>
            <p:cNvSpPr>
              <a:spLocks/>
            </p:cNvSpPr>
            <p:nvPr/>
          </p:nvSpPr>
          <p:spPr bwMode="auto">
            <a:xfrm>
              <a:off x="10298113" y="-4021138"/>
              <a:ext cx="50800" cy="47625"/>
            </a:xfrm>
            <a:custGeom>
              <a:avLst/>
              <a:gdLst/>
              <a:ahLst/>
              <a:cxnLst>
                <a:cxn ang="0">
                  <a:pos x="22" y="24"/>
                </a:cxn>
                <a:cxn ang="0">
                  <a:pos x="16" y="24"/>
                </a:cxn>
                <a:cxn ang="0">
                  <a:pos x="10" y="24"/>
                </a:cxn>
                <a:cxn ang="0">
                  <a:pos x="0" y="20"/>
                </a:cxn>
                <a:cxn ang="0">
                  <a:pos x="2" y="24"/>
                </a:cxn>
                <a:cxn ang="0">
                  <a:pos x="4" y="28"/>
                </a:cxn>
                <a:cxn ang="0">
                  <a:pos x="16" y="30"/>
                </a:cxn>
                <a:cxn ang="0">
                  <a:pos x="24" y="28"/>
                </a:cxn>
                <a:cxn ang="0">
                  <a:pos x="30" y="26"/>
                </a:cxn>
                <a:cxn ang="0">
                  <a:pos x="32" y="20"/>
                </a:cxn>
                <a:cxn ang="0">
                  <a:pos x="30" y="16"/>
                </a:cxn>
                <a:cxn ang="0">
                  <a:pos x="26" y="12"/>
                </a:cxn>
                <a:cxn ang="0">
                  <a:pos x="18" y="10"/>
                </a:cxn>
                <a:cxn ang="0">
                  <a:pos x="10" y="8"/>
                </a:cxn>
                <a:cxn ang="0">
                  <a:pos x="8" y="8"/>
                </a:cxn>
                <a:cxn ang="0">
                  <a:pos x="10" y="6"/>
                </a:cxn>
                <a:cxn ang="0">
                  <a:pos x="16" y="4"/>
                </a:cxn>
                <a:cxn ang="0">
                  <a:pos x="20" y="6"/>
                </a:cxn>
                <a:cxn ang="0">
                  <a:pos x="22" y="8"/>
                </a:cxn>
                <a:cxn ang="0">
                  <a:pos x="32" y="8"/>
                </a:cxn>
                <a:cxn ang="0">
                  <a:pos x="28" y="2"/>
                </a:cxn>
                <a:cxn ang="0">
                  <a:pos x="22" y="0"/>
                </a:cxn>
                <a:cxn ang="0">
                  <a:pos x="16" y="0"/>
                </a:cxn>
                <a:cxn ang="0">
                  <a:pos x="8" y="0"/>
                </a:cxn>
                <a:cxn ang="0">
                  <a:pos x="2" y="4"/>
                </a:cxn>
                <a:cxn ang="0">
                  <a:pos x="2" y="8"/>
                </a:cxn>
                <a:cxn ang="0">
                  <a:pos x="4" y="14"/>
                </a:cxn>
                <a:cxn ang="0">
                  <a:pos x="14" y="16"/>
                </a:cxn>
                <a:cxn ang="0">
                  <a:pos x="20" y="18"/>
                </a:cxn>
                <a:cxn ang="0">
                  <a:pos x="24" y="18"/>
                </a:cxn>
                <a:cxn ang="0">
                  <a:pos x="24" y="20"/>
                </a:cxn>
                <a:cxn ang="0">
                  <a:pos x="22" y="24"/>
                </a:cxn>
              </a:cxnLst>
              <a:rect l="0" t="0" r="r" b="b"/>
              <a:pathLst>
                <a:path w="32" h="30">
                  <a:moveTo>
                    <a:pt x="22" y="24"/>
                  </a:moveTo>
                  <a:lnTo>
                    <a:pt x="22" y="24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10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2" y="8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0" y="4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2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10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2" y="24"/>
                  </a:lnTo>
                  <a:lnTo>
                    <a:pt x="22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92" name="Freeform 1044"/>
            <p:cNvSpPr>
              <a:spLocks/>
            </p:cNvSpPr>
            <p:nvPr/>
          </p:nvSpPr>
          <p:spPr bwMode="auto">
            <a:xfrm>
              <a:off x="9758363" y="-4021138"/>
              <a:ext cx="15875" cy="31750"/>
            </a:xfrm>
            <a:custGeom>
              <a:avLst/>
              <a:gdLst/>
              <a:ahLst/>
              <a:cxnLst>
                <a:cxn ang="0">
                  <a:pos x="2" y="20"/>
                </a:cxn>
                <a:cxn ang="0">
                  <a:pos x="2" y="20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10" y="18"/>
                </a:cxn>
                <a:cxn ang="0">
                  <a:pos x="10" y="18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0"/>
                </a:cxn>
                <a:cxn ang="0">
                  <a:pos x="2" y="20"/>
                </a:cxn>
              </a:cxnLst>
              <a:rect l="0" t="0" r="r" b="b"/>
              <a:pathLst>
                <a:path w="10" h="20">
                  <a:moveTo>
                    <a:pt x="2" y="20"/>
                  </a:moveTo>
                  <a:lnTo>
                    <a:pt x="2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0"/>
                  </a:lnTo>
                  <a:lnTo>
                    <a:pt x="2" y="20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93" name="Freeform 1045"/>
            <p:cNvSpPr>
              <a:spLocks/>
            </p:cNvSpPr>
            <p:nvPr/>
          </p:nvSpPr>
          <p:spPr bwMode="auto">
            <a:xfrm>
              <a:off x="10225088" y="-4014788"/>
              <a:ext cx="15875" cy="31750"/>
            </a:xfrm>
            <a:custGeom>
              <a:avLst/>
              <a:gdLst/>
              <a:ahLst/>
              <a:cxnLst>
                <a:cxn ang="0">
                  <a:pos x="4" y="20"/>
                </a:cxn>
                <a:cxn ang="0">
                  <a:pos x="4" y="20"/>
                </a:cxn>
                <a:cxn ang="0">
                  <a:pos x="6" y="20"/>
                </a:cxn>
                <a:cxn ang="0">
                  <a:pos x="6" y="20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10" y="16"/>
                </a:cxn>
                <a:cxn ang="0">
                  <a:pos x="10" y="16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2" y="16"/>
                </a:cxn>
                <a:cxn ang="0">
                  <a:pos x="2" y="16"/>
                </a:cxn>
                <a:cxn ang="0">
                  <a:pos x="4" y="20"/>
                </a:cxn>
                <a:cxn ang="0">
                  <a:pos x="4" y="20"/>
                </a:cxn>
              </a:cxnLst>
              <a:rect l="0" t="0" r="r" b="b"/>
              <a:pathLst>
                <a:path w="10" h="20">
                  <a:moveTo>
                    <a:pt x="4" y="20"/>
                  </a:moveTo>
                  <a:lnTo>
                    <a:pt x="4" y="20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4" y="20"/>
                  </a:lnTo>
                  <a:lnTo>
                    <a:pt x="4" y="20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94" name="Freeform 1046"/>
            <p:cNvSpPr>
              <a:spLocks/>
            </p:cNvSpPr>
            <p:nvPr/>
          </p:nvSpPr>
          <p:spPr bwMode="auto">
            <a:xfrm>
              <a:off x="10177463" y="-4014788"/>
              <a:ext cx="15875" cy="31750"/>
            </a:xfrm>
            <a:custGeom>
              <a:avLst/>
              <a:gdLst/>
              <a:ahLst/>
              <a:cxnLst>
                <a:cxn ang="0">
                  <a:pos x="2" y="20"/>
                </a:cxn>
                <a:cxn ang="0">
                  <a:pos x="2" y="20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8" y="2"/>
                </a:cxn>
                <a:cxn ang="0">
                  <a:pos x="8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0"/>
                </a:cxn>
                <a:cxn ang="0">
                  <a:pos x="2" y="20"/>
                </a:cxn>
              </a:cxnLst>
              <a:rect l="0" t="0" r="r" b="b"/>
              <a:pathLst>
                <a:path w="10" h="20">
                  <a:moveTo>
                    <a:pt x="2" y="20"/>
                  </a:moveTo>
                  <a:lnTo>
                    <a:pt x="2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0"/>
                  </a:lnTo>
                  <a:lnTo>
                    <a:pt x="2" y="20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95" name="Freeform 1047"/>
            <p:cNvSpPr>
              <a:spLocks/>
            </p:cNvSpPr>
            <p:nvPr/>
          </p:nvSpPr>
          <p:spPr bwMode="auto">
            <a:xfrm>
              <a:off x="9434513" y="-4027488"/>
              <a:ext cx="41275" cy="69850"/>
            </a:xfrm>
            <a:custGeom>
              <a:avLst/>
              <a:gdLst/>
              <a:ahLst/>
              <a:cxnLst>
                <a:cxn ang="0">
                  <a:pos x="6" y="42"/>
                </a:cxn>
                <a:cxn ang="0">
                  <a:pos x="14" y="44"/>
                </a:cxn>
                <a:cxn ang="0">
                  <a:pos x="20" y="42"/>
                </a:cxn>
                <a:cxn ang="0">
                  <a:pos x="24" y="38"/>
                </a:cxn>
                <a:cxn ang="0">
                  <a:pos x="26" y="30"/>
                </a:cxn>
                <a:cxn ang="0">
                  <a:pos x="24" y="22"/>
                </a:cxn>
                <a:cxn ang="0">
                  <a:pos x="20" y="20"/>
                </a:cxn>
                <a:cxn ang="0">
                  <a:pos x="24" y="16"/>
                </a:cxn>
                <a:cxn ang="0">
                  <a:pos x="24" y="12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2" y="0"/>
                </a:cxn>
                <a:cxn ang="0">
                  <a:pos x="4" y="2"/>
                </a:cxn>
                <a:cxn ang="0">
                  <a:pos x="2" y="6"/>
                </a:cxn>
                <a:cxn ang="0">
                  <a:pos x="0" y="14"/>
                </a:cxn>
                <a:cxn ang="0">
                  <a:pos x="12" y="10"/>
                </a:cxn>
                <a:cxn ang="0">
                  <a:pos x="12" y="8"/>
                </a:cxn>
                <a:cxn ang="0">
                  <a:pos x="14" y="6"/>
                </a:cxn>
                <a:cxn ang="0">
                  <a:pos x="14" y="8"/>
                </a:cxn>
                <a:cxn ang="0">
                  <a:pos x="16" y="10"/>
                </a:cxn>
                <a:cxn ang="0">
                  <a:pos x="16" y="12"/>
                </a:cxn>
                <a:cxn ang="0">
                  <a:pos x="14" y="16"/>
                </a:cxn>
                <a:cxn ang="0">
                  <a:pos x="14" y="16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4" y="24"/>
                </a:cxn>
                <a:cxn ang="0">
                  <a:pos x="16" y="28"/>
                </a:cxn>
                <a:cxn ang="0">
                  <a:pos x="16" y="32"/>
                </a:cxn>
                <a:cxn ang="0">
                  <a:pos x="14" y="36"/>
                </a:cxn>
                <a:cxn ang="0">
                  <a:pos x="14" y="38"/>
                </a:cxn>
                <a:cxn ang="0">
                  <a:pos x="12" y="36"/>
                </a:cxn>
                <a:cxn ang="0">
                  <a:pos x="12" y="26"/>
                </a:cxn>
                <a:cxn ang="0">
                  <a:pos x="0" y="30"/>
                </a:cxn>
                <a:cxn ang="0">
                  <a:pos x="2" y="38"/>
                </a:cxn>
                <a:cxn ang="0">
                  <a:pos x="6" y="42"/>
                </a:cxn>
              </a:cxnLst>
              <a:rect l="0" t="0" r="r" b="b"/>
              <a:pathLst>
                <a:path w="26" h="44">
                  <a:moveTo>
                    <a:pt x="6" y="42"/>
                  </a:moveTo>
                  <a:lnTo>
                    <a:pt x="6" y="42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20" y="42"/>
                  </a:lnTo>
                  <a:lnTo>
                    <a:pt x="20" y="42"/>
                  </a:lnTo>
                  <a:lnTo>
                    <a:pt x="24" y="38"/>
                  </a:lnTo>
                  <a:lnTo>
                    <a:pt x="24" y="38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4" y="22"/>
                  </a:lnTo>
                  <a:lnTo>
                    <a:pt x="24" y="22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4" y="6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2" y="14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8" y="18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6" y="28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4" y="38"/>
                  </a:lnTo>
                  <a:lnTo>
                    <a:pt x="14" y="38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2"/>
                  </a:lnTo>
                  <a:lnTo>
                    <a:pt x="12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38"/>
                  </a:lnTo>
                  <a:lnTo>
                    <a:pt x="2" y="38"/>
                  </a:lnTo>
                  <a:lnTo>
                    <a:pt x="6" y="42"/>
                  </a:lnTo>
                  <a:lnTo>
                    <a:pt x="6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96" name="Freeform 1048"/>
            <p:cNvSpPr>
              <a:spLocks/>
            </p:cNvSpPr>
            <p:nvPr/>
          </p:nvSpPr>
          <p:spPr bwMode="auto">
            <a:xfrm>
              <a:off x="10117138" y="-4024313"/>
              <a:ext cx="28575" cy="47625"/>
            </a:xfrm>
            <a:custGeom>
              <a:avLst/>
              <a:gdLst/>
              <a:ahLst/>
              <a:cxnLst>
                <a:cxn ang="0">
                  <a:pos x="10" y="30"/>
                </a:cxn>
                <a:cxn ang="0">
                  <a:pos x="18" y="30"/>
                </a:cxn>
                <a:cxn ang="0">
                  <a:pos x="18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0" y="8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10" y="8"/>
                </a:cxn>
                <a:cxn ang="0">
                  <a:pos x="10" y="30"/>
                </a:cxn>
              </a:cxnLst>
              <a:rect l="0" t="0" r="r" b="b"/>
              <a:pathLst>
                <a:path w="18" h="30">
                  <a:moveTo>
                    <a:pt x="10" y="30"/>
                  </a:moveTo>
                  <a:lnTo>
                    <a:pt x="18" y="30"/>
                  </a:lnTo>
                  <a:lnTo>
                    <a:pt x="18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6"/>
                  </a:lnTo>
                  <a:lnTo>
                    <a:pt x="8" y="6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0" y="8"/>
                  </a:lnTo>
                  <a:lnTo>
                    <a:pt x="10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97" name="Freeform 1049"/>
            <p:cNvSpPr>
              <a:spLocks noEditPoints="1"/>
            </p:cNvSpPr>
            <p:nvPr/>
          </p:nvSpPr>
          <p:spPr bwMode="auto">
            <a:xfrm>
              <a:off x="10164763" y="-4024313"/>
              <a:ext cx="41275" cy="47625"/>
            </a:xfrm>
            <a:custGeom>
              <a:avLst/>
              <a:gdLst/>
              <a:ahLst/>
              <a:cxnLst>
                <a:cxn ang="0">
                  <a:pos x="12" y="30"/>
                </a:cxn>
                <a:cxn ang="0">
                  <a:pos x="12" y="30"/>
                </a:cxn>
                <a:cxn ang="0">
                  <a:pos x="18" y="30"/>
                </a:cxn>
                <a:cxn ang="0">
                  <a:pos x="22" y="28"/>
                </a:cxn>
                <a:cxn ang="0">
                  <a:pos x="22" y="28"/>
                </a:cxn>
                <a:cxn ang="0">
                  <a:pos x="24" y="22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4" y="8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0" y="8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2" y="30"/>
                </a:cxn>
                <a:cxn ang="0">
                  <a:pos x="12" y="30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6" y="8"/>
                </a:cxn>
                <a:cxn ang="0">
                  <a:pos x="16" y="8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6" y="22"/>
                </a:cxn>
                <a:cxn ang="0">
                  <a:pos x="16" y="22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6"/>
                </a:cxn>
                <a:cxn ang="0">
                  <a:pos x="10" y="26"/>
                </a:cxn>
                <a:cxn ang="0">
                  <a:pos x="8" y="22"/>
                </a:cxn>
                <a:cxn ang="0">
                  <a:pos x="8" y="2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8" y="8"/>
                </a:cxn>
                <a:cxn ang="0">
                  <a:pos x="8" y="8"/>
                </a:cxn>
              </a:cxnLst>
              <a:rect l="0" t="0" r="r" b="b"/>
              <a:pathLst>
                <a:path w="26" h="30">
                  <a:moveTo>
                    <a:pt x="12" y="30"/>
                  </a:moveTo>
                  <a:lnTo>
                    <a:pt x="12" y="30"/>
                  </a:lnTo>
                  <a:lnTo>
                    <a:pt x="18" y="30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4" y="22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4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2" y="30"/>
                  </a:lnTo>
                  <a:lnTo>
                    <a:pt x="12" y="30"/>
                  </a:lnTo>
                  <a:close/>
                  <a:moveTo>
                    <a:pt x="8" y="8"/>
                  </a:moveTo>
                  <a:lnTo>
                    <a:pt x="8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6" y="22"/>
                  </a:lnTo>
                  <a:lnTo>
                    <a:pt x="16" y="22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98" name="Freeform 1050"/>
            <p:cNvSpPr>
              <a:spLocks noEditPoints="1"/>
            </p:cNvSpPr>
            <p:nvPr/>
          </p:nvSpPr>
          <p:spPr bwMode="auto">
            <a:xfrm>
              <a:off x="10212388" y="-4024313"/>
              <a:ext cx="41275" cy="47625"/>
            </a:xfrm>
            <a:custGeom>
              <a:avLst/>
              <a:gdLst/>
              <a:ahLst/>
              <a:cxnLst>
                <a:cxn ang="0">
                  <a:pos x="14" y="30"/>
                </a:cxn>
                <a:cxn ang="0">
                  <a:pos x="14" y="30"/>
                </a:cxn>
                <a:cxn ang="0">
                  <a:pos x="18" y="30"/>
                </a:cxn>
                <a:cxn ang="0">
                  <a:pos x="22" y="28"/>
                </a:cxn>
                <a:cxn ang="0">
                  <a:pos x="22" y="28"/>
                </a:cxn>
                <a:cxn ang="0">
                  <a:pos x="26" y="22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6" y="8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2" y="8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2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4" y="30"/>
                </a:cxn>
                <a:cxn ang="0">
                  <a:pos x="14" y="30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4" y="26"/>
                </a:cxn>
                <a:cxn ang="0">
                  <a:pos x="14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2"/>
                </a:cxn>
                <a:cxn ang="0">
                  <a:pos x="10" y="2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8"/>
                </a:cxn>
                <a:cxn ang="0">
                  <a:pos x="10" y="8"/>
                </a:cxn>
              </a:cxnLst>
              <a:rect l="0" t="0" r="r" b="b"/>
              <a:pathLst>
                <a:path w="26" h="30">
                  <a:moveTo>
                    <a:pt x="14" y="30"/>
                  </a:moveTo>
                  <a:lnTo>
                    <a:pt x="14" y="30"/>
                  </a:lnTo>
                  <a:lnTo>
                    <a:pt x="18" y="30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6" y="22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2" y="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2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4" y="30"/>
                  </a:lnTo>
                  <a:lnTo>
                    <a:pt x="14" y="30"/>
                  </a:lnTo>
                  <a:close/>
                  <a:moveTo>
                    <a:pt x="10" y="8"/>
                  </a:move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4" y="26"/>
                  </a:lnTo>
                  <a:lnTo>
                    <a:pt x="14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8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99" name="Rectangle 1051"/>
            <p:cNvSpPr>
              <a:spLocks noChangeArrowheads="1"/>
            </p:cNvSpPr>
            <p:nvPr/>
          </p:nvSpPr>
          <p:spPr bwMode="auto">
            <a:xfrm>
              <a:off x="10263188" y="-3998913"/>
              <a:ext cx="25400" cy="95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800" name="Freeform 1052"/>
            <p:cNvSpPr>
              <a:spLocks/>
            </p:cNvSpPr>
            <p:nvPr/>
          </p:nvSpPr>
          <p:spPr bwMode="auto">
            <a:xfrm>
              <a:off x="8780463" y="-4024313"/>
              <a:ext cx="44450" cy="47625"/>
            </a:xfrm>
            <a:custGeom>
              <a:avLst/>
              <a:gdLst/>
              <a:ahLst/>
              <a:cxnLst>
                <a:cxn ang="0">
                  <a:pos x="28" y="24"/>
                </a:cxn>
                <a:cxn ang="0">
                  <a:pos x="8" y="24"/>
                </a:cxn>
                <a:cxn ang="0">
                  <a:pos x="8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28" y="30"/>
                </a:cxn>
                <a:cxn ang="0">
                  <a:pos x="28" y="24"/>
                </a:cxn>
              </a:cxnLst>
              <a:rect l="0" t="0" r="r" b="b"/>
              <a:pathLst>
                <a:path w="28" h="30">
                  <a:moveTo>
                    <a:pt x="28" y="24"/>
                  </a:moveTo>
                  <a:lnTo>
                    <a:pt x="8" y="24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28" y="30"/>
                  </a:lnTo>
                  <a:lnTo>
                    <a:pt x="2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801" name="Freeform 1053"/>
            <p:cNvSpPr>
              <a:spLocks/>
            </p:cNvSpPr>
            <p:nvPr/>
          </p:nvSpPr>
          <p:spPr bwMode="auto">
            <a:xfrm>
              <a:off x="8834438" y="-4024313"/>
              <a:ext cx="63500" cy="47625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16" y="30"/>
                </a:cxn>
                <a:cxn ang="0">
                  <a:pos x="24" y="30"/>
                </a:cxn>
                <a:cxn ang="0">
                  <a:pos x="32" y="6"/>
                </a:cxn>
                <a:cxn ang="0">
                  <a:pos x="32" y="30"/>
                </a:cxn>
                <a:cxn ang="0">
                  <a:pos x="40" y="30"/>
                </a:cxn>
                <a:cxn ang="0">
                  <a:pos x="40" y="0"/>
                </a:cxn>
                <a:cxn ang="0">
                  <a:pos x="26" y="0"/>
                </a:cxn>
                <a:cxn ang="0">
                  <a:pos x="20" y="2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8" y="30"/>
                </a:cxn>
                <a:cxn ang="0">
                  <a:pos x="8" y="6"/>
                </a:cxn>
              </a:cxnLst>
              <a:rect l="0" t="0" r="r" b="b"/>
              <a:pathLst>
                <a:path w="40" h="30">
                  <a:moveTo>
                    <a:pt x="8" y="6"/>
                  </a:moveTo>
                  <a:lnTo>
                    <a:pt x="16" y="30"/>
                  </a:lnTo>
                  <a:lnTo>
                    <a:pt x="24" y="30"/>
                  </a:lnTo>
                  <a:lnTo>
                    <a:pt x="32" y="6"/>
                  </a:lnTo>
                  <a:lnTo>
                    <a:pt x="32" y="30"/>
                  </a:lnTo>
                  <a:lnTo>
                    <a:pt x="40" y="30"/>
                  </a:lnTo>
                  <a:lnTo>
                    <a:pt x="40" y="0"/>
                  </a:lnTo>
                  <a:lnTo>
                    <a:pt x="26" y="0"/>
                  </a:lnTo>
                  <a:lnTo>
                    <a:pt x="20" y="2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8" y="3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802" name="Rectangle 1054"/>
            <p:cNvSpPr>
              <a:spLocks noChangeArrowheads="1"/>
            </p:cNvSpPr>
            <p:nvPr/>
          </p:nvSpPr>
          <p:spPr bwMode="auto">
            <a:xfrm>
              <a:off x="8755063" y="-4024313"/>
              <a:ext cx="12700" cy="476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803" name="Freeform 1055"/>
            <p:cNvSpPr>
              <a:spLocks/>
            </p:cNvSpPr>
            <p:nvPr/>
          </p:nvSpPr>
          <p:spPr bwMode="auto">
            <a:xfrm>
              <a:off x="8701088" y="-4024313"/>
              <a:ext cx="44450" cy="47625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6" y="16"/>
                </a:cxn>
                <a:cxn ang="0">
                  <a:pos x="26" y="12"/>
                </a:cxn>
                <a:cxn ang="0">
                  <a:pos x="8" y="12"/>
                </a:cxn>
                <a:cxn ang="0">
                  <a:pos x="8" y="4"/>
                </a:cxn>
                <a:cxn ang="0">
                  <a:pos x="28" y="4"/>
                </a:cxn>
                <a:cxn ang="0">
                  <a:pos x="28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8" y="30"/>
                </a:cxn>
                <a:cxn ang="0">
                  <a:pos x="8" y="16"/>
                </a:cxn>
              </a:cxnLst>
              <a:rect l="0" t="0" r="r" b="b"/>
              <a:pathLst>
                <a:path w="28" h="30">
                  <a:moveTo>
                    <a:pt x="8" y="16"/>
                  </a:moveTo>
                  <a:lnTo>
                    <a:pt x="26" y="16"/>
                  </a:lnTo>
                  <a:lnTo>
                    <a:pt x="26" y="12"/>
                  </a:lnTo>
                  <a:lnTo>
                    <a:pt x="8" y="12"/>
                  </a:lnTo>
                  <a:lnTo>
                    <a:pt x="8" y="4"/>
                  </a:lnTo>
                  <a:lnTo>
                    <a:pt x="28" y="4"/>
                  </a:lnTo>
                  <a:lnTo>
                    <a:pt x="28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8" y="30"/>
                  </a:lnTo>
                  <a:lnTo>
                    <a:pt x="8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804" name="Freeform 1056"/>
            <p:cNvSpPr>
              <a:spLocks/>
            </p:cNvSpPr>
            <p:nvPr/>
          </p:nvSpPr>
          <p:spPr bwMode="auto">
            <a:xfrm>
              <a:off x="9898063" y="-4030663"/>
              <a:ext cx="25400" cy="47625"/>
            </a:xfrm>
            <a:custGeom>
              <a:avLst/>
              <a:gdLst/>
              <a:ahLst/>
              <a:cxnLst>
                <a:cxn ang="0">
                  <a:pos x="10" y="30"/>
                </a:cxn>
                <a:cxn ang="0">
                  <a:pos x="16" y="30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8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10" y="10"/>
                </a:cxn>
                <a:cxn ang="0">
                  <a:pos x="10" y="30"/>
                </a:cxn>
              </a:cxnLst>
              <a:rect l="0" t="0" r="r" b="b"/>
              <a:pathLst>
                <a:path w="16" h="30">
                  <a:moveTo>
                    <a:pt x="10" y="30"/>
                  </a:moveTo>
                  <a:lnTo>
                    <a:pt x="16" y="30"/>
                  </a:lnTo>
                  <a:lnTo>
                    <a:pt x="16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0" y="10"/>
                  </a:lnTo>
                  <a:lnTo>
                    <a:pt x="10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805" name="Freeform 1057"/>
            <p:cNvSpPr>
              <a:spLocks noEditPoints="1"/>
            </p:cNvSpPr>
            <p:nvPr/>
          </p:nvSpPr>
          <p:spPr bwMode="auto">
            <a:xfrm>
              <a:off x="9745663" y="-4030663"/>
              <a:ext cx="41275" cy="47625"/>
            </a:xfrm>
            <a:custGeom>
              <a:avLst/>
              <a:gdLst/>
              <a:ahLst/>
              <a:cxnLst>
                <a:cxn ang="0">
                  <a:pos x="12" y="30"/>
                </a:cxn>
                <a:cxn ang="0">
                  <a:pos x="12" y="30"/>
                </a:cxn>
                <a:cxn ang="0">
                  <a:pos x="18" y="30"/>
                </a:cxn>
                <a:cxn ang="0">
                  <a:pos x="22" y="28"/>
                </a:cxn>
                <a:cxn ang="0">
                  <a:pos x="22" y="28"/>
                </a:cxn>
                <a:cxn ang="0">
                  <a:pos x="24" y="22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4" y="8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0" y="8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2" y="30"/>
                </a:cxn>
                <a:cxn ang="0">
                  <a:pos x="12" y="30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8" y="24"/>
                </a:cxn>
                <a:cxn ang="0">
                  <a:pos x="18" y="24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6"/>
                </a:cxn>
                <a:cxn ang="0">
                  <a:pos x="10" y="26"/>
                </a:cxn>
                <a:cxn ang="0">
                  <a:pos x="8" y="22"/>
                </a:cxn>
                <a:cxn ang="0">
                  <a:pos x="8" y="2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8" y="8"/>
                </a:cxn>
                <a:cxn ang="0">
                  <a:pos x="8" y="8"/>
                </a:cxn>
              </a:cxnLst>
              <a:rect l="0" t="0" r="r" b="b"/>
              <a:pathLst>
                <a:path w="26" h="30">
                  <a:moveTo>
                    <a:pt x="12" y="30"/>
                  </a:moveTo>
                  <a:lnTo>
                    <a:pt x="12" y="30"/>
                  </a:lnTo>
                  <a:lnTo>
                    <a:pt x="18" y="30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4" y="22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4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2" y="30"/>
                  </a:lnTo>
                  <a:lnTo>
                    <a:pt x="12" y="30"/>
                  </a:lnTo>
                  <a:close/>
                  <a:moveTo>
                    <a:pt x="8" y="8"/>
                  </a:moveTo>
                  <a:lnTo>
                    <a:pt x="8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806" name="Freeform 1058"/>
            <p:cNvSpPr>
              <a:spLocks/>
            </p:cNvSpPr>
            <p:nvPr/>
          </p:nvSpPr>
          <p:spPr bwMode="auto">
            <a:xfrm>
              <a:off x="9844088" y="-4027488"/>
              <a:ext cx="44450" cy="44450"/>
            </a:xfrm>
            <a:custGeom>
              <a:avLst/>
              <a:gdLst/>
              <a:ahLst/>
              <a:cxnLst>
                <a:cxn ang="0">
                  <a:pos x="14" y="24"/>
                </a:cxn>
                <a:cxn ang="0">
                  <a:pos x="14" y="24"/>
                </a:cxn>
                <a:cxn ang="0">
                  <a:pos x="10" y="24"/>
                </a:cxn>
                <a:cxn ang="0">
                  <a:pos x="10" y="24"/>
                </a:cxn>
                <a:cxn ang="0">
                  <a:pos x="8" y="20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2" y="24"/>
                </a:cxn>
                <a:cxn ang="0">
                  <a:pos x="4" y="26"/>
                </a:cxn>
                <a:cxn ang="0">
                  <a:pos x="4" y="26"/>
                </a:cxn>
                <a:cxn ang="0">
                  <a:pos x="8" y="28"/>
                </a:cxn>
                <a:cxn ang="0">
                  <a:pos x="14" y="28"/>
                </a:cxn>
                <a:cxn ang="0">
                  <a:pos x="14" y="28"/>
                </a:cxn>
                <a:cxn ang="0">
                  <a:pos x="20" y="28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6" y="22"/>
                </a:cxn>
                <a:cxn ang="0">
                  <a:pos x="28" y="18"/>
                </a:cxn>
                <a:cxn ang="0">
                  <a:pos x="28" y="18"/>
                </a:cxn>
                <a:cxn ang="0">
                  <a:pos x="26" y="14"/>
                </a:cxn>
                <a:cxn ang="0">
                  <a:pos x="24" y="12"/>
                </a:cxn>
                <a:cxn ang="0">
                  <a:pos x="24" y="12"/>
                </a:cxn>
                <a:cxn ang="0">
                  <a:pos x="20" y="10"/>
                </a:cxn>
                <a:cxn ang="0">
                  <a:pos x="14" y="8"/>
                </a:cxn>
                <a:cxn ang="0">
                  <a:pos x="14" y="8"/>
                </a:cxn>
                <a:cxn ang="0">
                  <a:pos x="10" y="10"/>
                </a:cxn>
                <a:cxn ang="0">
                  <a:pos x="10" y="4"/>
                </a:cxn>
                <a:cxn ang="0">
                  <a:pos x="26" y="4"/>
                </a:cxn>
                <a:cxn ang="0">
                  <a:pos x="26" y="0"/>
                </a:cxn>
                <a:cxn ang="0">
                  <a:pos x="6" y="0"/>
                </a:cxn>
                <a:cxn ang="0">
                  <a:pos x="2" y="14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4" y="14"/>
                </a:cxn>
                <a:cxn ang="0">
                  <a:pos x="14" y="14"/>
                </a:cxn>
                <a:cxn ang="0">
                  <a:pos x="18" y="14"/>
                </a:cxn>
                <a:cxn ang="0">
                  <a:pos x="18" y="14"/>
                </a:cxn>
                <a:cxn ang="0">
                  <a:pos x="20" y="18"/>
                </a:cxn>
                <a:cxn ang="0">
                  <a:pos x="20" y="18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4" y="24"/>
                </a:cxn>
                <a:cxn ang="0">
                  <a:pos x="14" y="24"/>
                </a:cxn>
              </a:cxnLst>
              <a:rect l="0" t="0" r="r" b="b"/>
              <a:pathLst>
                <a:path w="28" h="28">
                  <a:moveTo>
                    <a:pt x="14" y="24"/>
                  </a:moveTo>
                  <a:lnTo>
                    <a:pt x="14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24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8" y="28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20" y="28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26" y="22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6" y="14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0" y="10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0" y="10"/>
                  </a:lnTo>
                  <a:lnTo>
                    <a:pt x="10" y="4"/>
                  </a:lnTo>
                  <a:lnTo>
                    <a:pt x="26" y="4"/>
                  </a:lnTo>
                  <a:lnTo>
                    <a:pt x="26" y="0"/>
                  </a:lnTo>
                  <a:lnTo>
                    <a:pt x="6" y="0"/>
                  </a:lnTo>
                  <a:lnTo>
                    <a:pt x="2" y="14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4" y="24"/>
                  </a:lnTo>
                  <a:lnTo>
                    <a:pt x="1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807" name="Freeform 1059"/>
            <p:cNvSpPr>
              <a:spLocks/>
            </p:cNvSpPr>
            <p:nvPr/>
          </p:nvSpPr>
          <p:spPr bwMode="auto">
            <a:xfrm>
              <a:off x="9793288" y="-4030663"/>
              <a:ext cx="41275" cy="47625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8"/>
                </a:cxn>
                <a:cxn ang="0">
                  <a:pos x="2" y="24"/>
                </a:cxn>
                <a:cxn ang="0">
                  <a:pos x="2" y="24"/>
                </a:cxn>
                <a:cxn ang="0">
                  <a:pos x="0" y="30"/>
                </a:cxn>
                <a:cxn ang="0">
                  <a:pos x="26" y="30"/>
                </a:cxn>
                <a:cxn ang="0">
                  <a:pos x="26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4" y="24"/>
                </a:cxn>
                <a:cxn ang="0">
                  <a:pos x="14" y="24"/>
                </a:cxn>
                <a:cxn ang="0">
                  <a:pos x="18" y="20"/>
                </a:cxn>
                <a:cxn ang="0">
                  <a:pos x="18" y="20"/>
                </a:cxn>
                <a:cxn ang="0">
                  <a:pos x="22" y="16"/>
                </a:cxn>
                <a:cxn ang="0">
                  <a:pos x="22" y="16"/>
                </a:cxn>
                <a:cxn ang="0">
                  <a:pos x="26" y="12"/>
                </a:cxn>
                <a:cxn ang="0">
                  <a:pos x="26" y="12"/>
                </a:cxn>
                <a:cxn ang="0">
                  <a:pos x="26" y="8"/>
                </a:cxn>
                <a:cxn ang="0">
                  <a:pos x="26" y="8"/>
                </a:cxn>
                <a:cxn ang="0">
                  <a:pos x="26" y="6"/>
                </a:cxn>
                <a:cxn ang="0">
                  <a:pos x="24" y="4"/>
                </a:cxn>
                <a:cxn ang="0">
                  <a:pos x="24" y="4"/>
                </a:cxn>
                <a:cxn ang="0">
                  <a:pos x="20" y="2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6"/>
                </a:cxn>
                <a:cxn ang="0">
                  <a:pos x="0" y="10"/>
                </a:cxn>
                <a:cxn ang="0">
                  <a:pos x="8" y="10"/>
                </a:cxn>
                <a:cxn ang="0">
                  <a:pos x="8" y="10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8" y="6"/>
                </a:cxn>
                <a:cxn ang="0">
                  <a:pos x="18" y="6"/>
                </a:cxn>
                <a:cxn ang="0">
                  <a:pos x="20" y="10"/>
                </a:cxn>
                <a:cxn ang="0">
                  <a:pos x="20" y="10"/>
                </a:cxn>
                <a:cxn ang="0">
                  <a:pos x="18" y="12"/>
                </a:cxn>
                <a:cxn ang="0">
                  <a:pos x="18" y="12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26" h="30">
                  <a:moveTo>
                    <a:pt x="12" y="18"/>
                  </a:moveTo>
                  <a:lnTo>
                    <a:pt x="12" y="18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0" y="30"/>
                  </a:lnTo>
                  <a:lnTo>
                    <a:pt x="26" y="30"/>
                  </a:lnTo>
                  <a:lnTo>
                    <a:pt x="26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6"/>
                  </a:lnTo>
                  <a:lnTo>
                    <a:pt x="24" y="4"/>
                  </a:lnTo>
                  <a:lnTo>
                    <a:pt x="24" y="4"/>
                  </a:lnTo>
                  <a:lnTo>
                    <a:pt x="20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6"/>
                  </a:lnTo>
                  <a:lnTo>
                    <a:pt x="0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2" y="18"/>
                  </a:lnTo>
                  <a:lnTo>
                    <a:pt x="12" y="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808" name="Freeform 1060"/>
            <p:cNvSpPr>
              <a:spLocks/>
            </p:cNvSpPr>
            <p:nvPr/>
          </p:nvSpPr>
          <p:spPr bwMode="auto">
            <a:xfrm>
              <a:off x="8961438" y="-1744663"/>
              <a:ext cx="82550" cy="47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"/>
                </a:cxn>
                <a:cxn ang="0">
                  <a:pos x="0" y="30"/>
                </a:cxn>
                <a:cxn ang="0">
                  <a:pos x="26" y="22"/>
                </a:cxn>
                <a:cxn ang="0">
                  <a:pos x="52" y="14"/>
                </a:cxn>
                <a:cxn ang="0">
                  <a:pos x="26" y="8"/>
                </a:cxn>
                <a:cxn ang="0">
                  <a:pos x="0" y="0"/>
                </a:cxn>
              </a:cxnLst>
              <a:rect l="0" t="0" r="r" b="b"/>
              <a:pathLst>
                <a:path w="52" h="30">
                  <a:moveTo>
                    <a:pt x="0" y="0"/>
                  </a:moveTo>
                  <a:lnTo>
                    <a:pt x="0" y="14"/>
                  </a:lnTo>
                  <a:lnTo>
                    <a:pt x="0" y="30"/>
                  </a:lnTo>
                  <a:lnTo>
                    <a:pt x="26" y="22"/>
                  </a:lnTo>
                  <a:lnTo>
                    <a:pt x="52" y="14"/>
                  </a:lnTo>
                  <a:lnTo>
                    <a:pt x="26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809" name="Freeform 1061"/>
            <p:cNvSpPr>
              <a:spLocks/>
            </p:cNvSpPr>
            <p:nvPr/>
          </p:nvSpPr>
          <p:spPr bwMode="auto">
            <a:xfrm>
              <a:off x="9024938" y="-1779588"/>
              <a:ext cx="31750" cy="47625"/>
            </a:xfrm>
            <a:custGeom>
              <a:avLst/>
              <a:gdLst/>
              <a:ahLst/>
              <a:cxnLst>
                <a:cxn ang="0">
                  <a:pos x="14" y="14"/>
                </a:cxn>
                <a:cxn ang="0">
                  <a:pos x="14" y="14"/>
                </a:cxn>
                <a:cxn ang="0">
                  <a:pos x="16" y="10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6" y="2"/>
                </a:cxn>
                <a:cxn ang="0">
                  <a:pos x="16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0" y="8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2" y="8"/>
                </a:cxn>
                <a:cxn ang="0">
                  <a:pos x="12" y="8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8" y="1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16"/>
                </a:cxn>
                <a:cxn ang="0">
                  <a:pos x="10" y="16"/>
                </a:cxn>
                <a:cxn ang="0">
                  <a:pos x="12" y="16"/>
                </a:cxn>
                <a:cxn ang="0">
                  <a:pos x="12" y="16"/>
                </a:cxn>
                <a:cxn ang="0">
                  <a:pos x="14" y="20"/>
                </a:cxn>
                <a:cxn ang="0">
                  <a:pos x="14" y="20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0" y="24"/>
                </a:cxn>
                <a:cxn ang="0">
                  <a:pos x="10" y="24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6" y="20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2" y="24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6" y="28"/>
                </a:cxn>
                <a:cxn ang="0">
                  <a:pos x="10" y="30"/>
                </a:cxn>
                <a:cxn ang="0">
                  <a:pos x="10" y="30"/>
                </a:cxn>
                <a:cxn ang="0">
                  <a:pos x="14" y="28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8" y="24"/>
                </a:cxn>
                <a:cxn ang="0">
                  <a:pos x="20" y="20"/>
                </a:cxn>
                <a:cxn ang="0">
                  <a:pos x="20" y="20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4" y="14"/>
                </a:cxn>
                <a:cxn ang="0">
                  <a:pos x="14" y="14"/>
                </a:cxn>
              </a:cxnLst>
              <a:rect l="0" t="0" r="r" b="b"/>
              <a:pathLst>
                <a:path w="20" h="30">
                  <a:moveTo>
                    <a:pt x="14" y="14"/>
                  </a:moveTo>
                  <a:lnTo>
                    <a:pt x="14" y="14"/>
                  </a:lnTo>
                  <a:lnTo>
                    <a:pt x="16" y="10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0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6" y="2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6" y="28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4" y="28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8" y="24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4" y="14"/>
                  </a:lnTo>
                  <a:lnTo>
                    <a:pt x="14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810" name="Freeform 1062"/>
            <p:cNvSpPr>
              <a:spLocks/>
            </p:cNvSpPr>
            <p:nvPr/>
          </p:nvSpPr>
          <p:spPr bwMode="auto">
            <a:xfrm>
              <a:off x="8199438" y="-1779588"/>
              <a:ext cx="38100" cy="69850"/>
            </a:xfrm>
            <a:custGeom>
              <a:avLst/>
              <a:gdLst/>
              <a:ahLst/>
              <a:cxnLst>
                <a:cxn ang="0">
                  <a:pos x="20" y="20"/>
                </a:cxn>
                <a:cxn ang="0">
                  <a:pos x="22" y="16"/>
                </a:cxn>
                <a:cxn ang="0">
                  <a:pos x="24" y="12"/>
                </a:cxn>
                <a:cxn ang="0">
                  <a:pos x="20" y="4"/>
                </a:cxn>
                <a:cxn ang="0">
                  <a:pos x="16" y="2"/>
                </a:cxn>
                <a:cxn ang="0">
                  <a:pos x="10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14"/>
                </a:cxn>
                <a:cxn ang="0">
                  <a:pos x="10" y="10"/>
                </a:cxn>
                <a:cxn ang="0">
                  <a:pos x="10" y="8"/>
                </a:cxn>
                <a:cxn ang="0">
                  <a:pos x="12" y="6"/>
                </a:cxn>
                <a:cxn ang="0">
                  <a:pos x="12" y="8"/>
                </a:cxn>
                <a:cxn ang="0">
                  <a:pos x="14" y="10"/>
                </a:cxn>
                <a:cxn ang="0">
                  <a:pos x="14" y="12"/>
                </a:cxn>
                <a:cxn ang="0">
                  <a:pos x="12" y="16"/>
                </a:cxn>
                <a:cxn ang="0">
                  <a:pos x="12" y="18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2" y="26"/>
                </a:cxn>
                <a:cxn ang="0">
                  <a:pos x="14" y="28"/>
                </a:cxn>
                <a:cxn ang="0">
                  <a:pos x="14" y="32"/>
                </a:cxn>
                <a:cxn ang="0">
                  <a:pos x="12" y="36"/>
                </a:cxn>
                <a:cxn ang="0">
                  <a:pos x="12" y="38"/>
                </a:cxn>
                <a:cxn ang="0">
                  <a:pos x="10" y="36"/>
                </a:cxn>
                <a:cxn ang="0">
                  <a:pos x="10" y="26"/>
                </a:cxn>
                <a:cxn ang="0">
                  <a:pos x="0" y="30"/>
                </a:cxn>
                <a:cxn ang="0">
                  <a:pos x="0" y="38"/>
                </a:cxn>
                <a:cxn ang="0">
                  <a:pos x="4" y="42"/>
                </a:cxn>
                <a:cxn ang="0">
                  <a:pos x="12" y="44"/>
                </a:cxn>
                <a:cxn ang="0">
                  <a:pos x="18" y="42"/>
                </a:cxn>
                <a:cxn ang="0">
                  <a:pos x="22" y="38"/>
                </a:cxn>
                <a:cxn ang="0">
                  <a:pos x="24" y="30"/>
                </a:cxn>
                <a:cxn ang="0">
                  <a:pos x="22" y="22"/>
                </a:cxn>
                <a:cxn ang="0">
                  <a:pos x="20" y="20"/>
                </a:cxn>
              </a:cxnLst>
              <a:rect l="0" t="0" r="r" b="b"/>
              <a:pathLst>
                <a:path w="24" h="44">
                  <a:moveTo>
                    <a:pt x="20" y="20"/>
                  </a:moveTo>
                  <a:lnTo>
                    <a:pt x="20" y="20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2" y="6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16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4" y="1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8" y="18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4" y="28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4"/>
                  </a:lnTo>
                  <a:lnTo>
                    <a:pt x="10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8" y="42"/>
                  </a:lnTo>
                  <a:lnTo>
                    <a:pt x="18" y="42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0" y="20"/>
                  </a:lnTo>
                  <a:lnTo>
                    <a:pt x="20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811" name="Freeform 1063"/>
            <p:cNvSpPr>
              <a:spLocks/>
            </p:cNvSpPr>
            <p:nvPr/>
          </p:nvSpPr>
          <p:spPr bwMode="auto">
            <a:xfrm>
              <a:off x="8345488" y="-1776413"/>
              <a:ext cx="952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4"/>
                </a:cxn>
                <a:cxn ang="0">
                  <a:pos x="24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6" y="24"/>
                </a:cxn>
                <a:cxn ang="0">
                  <a:pos x="46" y="44"/>
                </a:cxn>
                <a:cxn ang="0">
                  <a:pos x="46" y="44"/>
                </a:cxn>
                <a:cxn ang="0">
                  <a:pos x="60" y="44"/>
                </a:cxn>
                <a:cxn ang="0">
                  <a:pos x="60" y="0"/>
                </a:cxn>
                <a:cxn ang="0">
                  <a:pos x="60" y="0"/>
                </a:cxn>
                <a:cxn ang="0">
                  <a:pos x="0" y="2"/>
                </a:cxn>
                <a:cxn ang="0">
                  <a:pos x="0" y="44"/>
                </a:cxn>
              </a:cxnLst>
              <a:rect l="0" t="0" r="r" b="b"/>
              <a:pathLst>
                <a:path w="60" h="44">
                  <a:moveTo>
                    <a:pt x="0" y="44"/>
                  </a:moveTo>
                  <a:lnTo>
                    <a:pt x="12" y="44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6" y="2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60" y="44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0" y="2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812" name="Freeform 1064"/>
            <p:cNvSpPr>
              <a:spLocks/>
            </p:cNvSpPr>
            <p:nvPr/>
          </p:nvSpPr>
          <p:spPr bwMode="auto">
            <a:xfrm>
              <a:off x="8456613" y="-1776413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813" name="Freeform 1065"/>
            <p:cNvSpPr>
              <a:spLocks/>
            </p:cNvSpPr>
            <p:nvPr/>
          </p:nvSpPr>
          <p:spPr bwMode="auto">
            <a:xfrm>
              <a:off x="8494713" y="-1776413"/>
              <a:ext cx="57150" cy="69850"/>
            </a:xfrm>
            <a:custGeom>
              <a:avLst/>
              <a:gdLst/>
              <a:ahLst/>
              <a:cxnLst>
                <a:cxn ang="0">
                  <a:pos x="2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36" y="44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2" y="0"/>
                </a:cxn>
                <a:cxn ang="0">
                  <a:pos x="22" y="24"/>
                </a:cxn>
              </a:cxnLst>
              <a:rect l="0" t="0" r="r" b="b"/>
              <a:pathLst>
                <a:path w="36" h="44">
                  <a:moveTo>
                    <a:pt x="22" y="24"/>
                  </a:move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36" y="44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2" y="0"/>
                  </a:lnTo>
                  <a:lnTo>
                    <a:pt x="22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814" name="Freeform 1066"/>
            <p:cNvSpPr>
              <a:spLocks/>
            </p:cNvSpPr>
            <p:nvPr/>
          </p:nvSpPr>
          <p:spPr bwMode="auto">
            <a:xfrm>
              <a:off x="8567738" y="-1776413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815" name="Freeform 1067"/>
            <p:cNvSpPr>
              <a:spLocks/>
            </p:cNvSpPr>
            <p:nvPr/>
          </p:nvSpPr>
          <p:spPr bwMode="auto">
            <a:xfrm>
              <a:off x="8624888" y="-1776413"/>
              <a:ext cx="73025" cy="69850"/>
            </a:xfrm>
            <a:custGeom>
              <a:avLst/>
              <a:gdLst/>
              <a:ahLst/>
              <a:cxnLst>
                <a:cxn ang="0">
                  <a:pos x="34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0" y="2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2" y="24"/>
                </a:cxn>
                <a:cxn ang="0">
                  <a:pos x="22" y="24"/>
                </a:cxn>
                <a:cxn ang="0">
                  <a:pos x="22" y="44"/>
                </a:cxn>
                <a:cxn ang="0">
                  <a:pos x="22" y="44"/>
                </a:cxn>
                <a:cxn ang="0">
                  <a:pos x="34" y="44"/>
                </a:cxn>
                <a:cxn ang="0">
                  <a:pos x="34" y="44"/>
                </a:cxn>
                <a:cxn ang="0">
                  <a:pos x="34" y="24"/>
                </a:cxn>
                <a:cxn ang="0">
                  <a:pos x="46" y="24"/>
                </a:cxn>
                <a:cxn ang="0">
                  <a:pos x="46" y="24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34" y="24"/>
                </a:cxn>
                <a:cxn ang="0">
                  <a:pos x="34" y="24"/>
                </a:cxn>
              </a:cxnLst>
              <a:rect l="0" t="0" r="r" b="b"/>
              <a:pathLst>
                <a:path w="46" h="44">
                  <a:moveTo>
                    <a:pt x="34" y="24"/>
                  </a:moveTo>
                  <a:lnTo>
                    <a:pt x="24" y="24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24"/>
                  </a:lnTo>
                  <a:lnTo>
                    <a:pt x="22" y="24"/>
                  </a:lnTo>
                  <a:lnTo>
                    <a:pt x="22" y="2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34" y="44"/>
                  </a:lnTo>
                  <a:lnTo>
                    <a:pt x="34" y="44"/>
                  </a:lnTo>
                  <a:lnTo>
                    <a:pt x="34" y="2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24"/>
                  </a:lnTo>
                  <a:lnTo>
                    <a:pt x="3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816" name="Freeform 1068"/>
            <p:cNvSpPr>
              <a:spLocks/>
            </p:cNvSpPr>
            <p:nvPr/>
          </p:nvSpPr>
          <p:spPr bwMode="auto">
            <a:xfrm>
              <a:off x="8605838" y="-1776413"/>
              <a:ext cx="19050" cy="3810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817" name="Freeform 1069"/>
            <p:cNvSpPr>
              <a:spLocks/>
            </p:cNvSpPr>
            <p:nvPr/>
          </p:nvSpPr>
          <p:spPr bwMode="auto">
            <a:xfrm>
              <a:off x="8716963" y="-1776413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818" name="Freeform 1070"/>
            <p:cNvSpPr>
              <a:spLocks/>
            </p:cNvSpPr>
            <p:nvPr/>
          </p:nvSpPr>
          <p:spPr bwMode="auto">
            <a:xfrm>
              <a:off x="8751888" y="-1776413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819" name="Freeform 1071"/>
            <p:cNvSpPr>
              <a:spLocks/>
            </p:cNvSpPr>
            <p:nvPr/>
          </p:nvSpPr>
          <p:spPr bwMode="auto">
            <a:xfrm>
              <a:off x="8789988" y="-1776413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820" name="Freeform 1072"/>
            <p:cNvSpPr>
              <a:spLocks/>
            </p:cNvSpPr>
            <p:nvPr/>
          </p:nvSpPr>
          <p:spPr bwMode="auto">
            <a:xfrm>
              <a:off x="8828088" y="-1776413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821" name="Freeform 1073"/>
            <p:cNvSpPr>
              <a:spLocks/>
            </p:cNvSpPr>
            <p:nvPr/>
          </p:nvSpPr>
          <p:spPr bwMode="auto">
            <a:xfrm>
              <a:off x="8863013" y="-1776413"/>
              <a:ext cx="571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2"/>
                </a:cxn>
                <a:cxn ang="0">
                  <a:pos x="36" y="42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0" y="0"/>
                </a:cxn>
                <a:cxn ang="0">
                  <a:pos x="0" y="44"/>
                </a:cxn>
              </a:cxnLst>
              <a:rect l="0" t="0" r="r" b="b"/>
              <a:pathLst>
                <a:path w="36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2"/>
                  </a:lnTo>
                  <a:lnTo>
                    <a:pt x="36" y="4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822" name="Freeform 1075"/>
            <p:cNvSpPr>
              <a:spLocks/>
            </p:cNvSpPr>
            <p:nvPr/>
          </p:nvSpPr>
          <p:spPr bwMode="auto">
            <a:xfrm>
              <a:off x="8285163" y="-3697288"/>
              <a:ext cx="2419350" cy="1654175"/>
            </a:xfrm>
            <a:custGeom>
              <a:avLst/>
              <a:gdLst/>
              <a:ahLst/>
              <a:cxnLst>
                <a:cxn ang="0">
                  <a:pos x="1524" y="1020"/>
                </a:cxn>
                <a:cxn ang="0">
                  <a:pos x="1524" y="1032"/>
                </a:cxn>
                <a:cxn ang="0">
                  <a:pos x="1524" y="1032"/>
                </a:cxn>
                <a:cxn ang="0">
                  <a:pos x="1524" y="1036"/>
                </a:cxn>
                <a:cxn ang="0">
                  <a:pos x="1522" y="1040"/>
                </a:cxn>
                <a:cxn ang="0">
                  <a:pos x="1518" y="1042"/>
                </a:cxn>
                <a:cxn ang="0">
                  <a:pos x="1514" y="1042"/>
                </a:cxn>
                <a:cxn ang="0">
                  <a:pos x="8" y="1042"/>
                </a:cxn>
                <a:cxn ang="0">
                  <a:pos x="8" y="1042"/>
                </a:cxn>
                <a:cxn ang="0">
                  <a:pos x="6" y="1042"/>
                </a:cxn>
                <a:cxn ang="0">
                  <a:pos x="2" y="1040"/>
                </a:cxn>
                <a:cxn ang="0">
                  <a:pos x="0" y="1036"/>
                </a:cxn>
                <a:cxn ang="0">
                  <a:pos x="0" y="1032"/>
                </a:cxn>
                <a:cxn ang="0">
                  <a:pos x="0" y="1020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4" y="0"/>
                </a:cxn>
                <a:cxn ang="0">
                  <a:pos x="8" y="0"/>
                </a:cxn>
                <a:cxn ang="0">
                  <a:pos x="1514" y="0"/>
                </a:cxn>
                <a:cxn ang="0">
                  <a:pos x="1514" y="0"/>
                </a:cxn>
                <a:cxn ang="0">
                  <a:pos x="1518" y="0"/>
                </a:cxn>
                <a:cxn ang="0">
                  <a:pos x="1522" y="4"/>
                </a:cxn>
                <a:cxn ang="0">
                  <a:pos x="1522" y="4"/>
                </a:cxn>
                <a:cxn ang="0">
                  <a:pos x="1524" y="6"/>
                </a:cxn>
                <a:cxn ang="0">
                  <a:pos x="1524" y="10"/>
                </a:cxn>
                <a:cxn ang="0">
                  <a:pos x="1524" y="10"/>
                </a:cxn>
                <a:cxn ang="0">
                  <a:pos x="1524" y="1020"/>
                </a:cxn>
              </a:cxnLst>
              <a:rect l="0" t="0" r="r" b="b"/>
              <a:pathLst>
                <a:path w="1524" h="1042">
                  <a:moveTo>
                    <a:pt x="1524" y="1020"/>
                  </a:moveTo>
                  <a:lnTo>
                    <a:pt x="1524" y="1032"/>
                  </a:lnTo>
                  <a:lnTo>
                    <a:pt x="1524" y="1032"/>
                  </a:lnTo>
                  <a:lnTo>
                    <a:pt x="1524" y="1036"/>
                  </a:lnTo>
                  <a:lnTo>
                    <a:pt x="1522" y="1040"/>
                  </a:lnTo>
                  <a:lnTo>
                    <a:pt x="1518" y="1042"/>
                  </a:lnTo>
                  <a:lnTo>
                    <a:pt x="1514" y="1042"/>
                  </a:lnTo>
                  <a:lnTo>
                    <a:pt x="8" y="1042"/>
                  </a:lnTo>
                  <a:lnTo>
                    <a:pt x="8" y="1042"/>
                  </a:lnTo>
                  <a:lnTo>
                    <a:pt x="6" y="1042"/>
                  </a:lnTo>
                  <a:lnTo>
                    <a:pt x="2" y="1040"/>
                  </a:lnTo>
                  <a:lnTo>
                    <a:pt x="0" y="1036"/>
                  </a:lnTo>
                  <a:lnTo>
                    <a:pt x="0" y="1032"/>
                  </a:lnTo>
                  <a:lnTo>
                    <a:pt x="0" y="102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4"/>
                  </a:lnTo>
                  <a:lnTo>
                    <a:pt x="2" y="4"/>
                  </a:lnTo>
                  <a:lnTo>
                    <a:pt x="4" y="0"/>
                  </a:lnTo>
                  <a:lnTo>
                    <a:pt x="8" y="0"/>
                  </a:lnTo>
                  <a:lnTo>
                    <a:pt x="1514" y="0"/>
                  </a:lnTo>
                  <a:lnTo>
                    <a:pt x="1514" y="0"/>
                  </a:lnTo>
                  <a:lnTo>
                    <a:pt x="1518" y="0"/>
                  </a:lnTo>
                  <a:lnTo>
                    <a:pt x="1522" y="4"/>
                  </a:lnTo>
                  <a:lnTo>
                    <a:pt x="1522" y="4"/>
                  </a:lnTo>
                  <a:lnTo>
                    <a:pt x="1524" y="6"/>
                  </a:lnTo>
                  <a:lnTo>
                    <a:pt x="1524" y="10"/>
                  </a:lnTo>
                  <a:lnTo>
                    <a:pt x="1524" y="10"/>
                  </a:lnTo>
                  <a:lnTo>
                    <a:pt x="1524" y="1020"/>
                  </a:lnTo>
                  <a:close/>
                </a:path>
              </a:pathLst>
            </a:custGeom>
            <a:blipFill dpi="0" rotWithShape="1">
              <a:blip r:embed="rId7"/>
              <a:srcRect/>
              <a:stretch>
                <a:fillRect t="-7000" b="-39000"/>
              </a:stretch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</p:grpSp>
      <p:sp>
        <p:nvSpPr>
          <p:cNvPr id="823" name="Rectangle 448"/>
          <p:cNvSpPr>
            <a:spLocks noChangeArrowheads="1"/>
          </p:cNvSpPr>
          <p:nvPr/>
        </p:nvSpPr>
        <p:spPr bwMode="auto">
          <a:xfrm>
            <a:off x="7426295" y="3943914"/>
            <a:ext cx="1414462" cy="30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</a:rPr>
              <a:t>June</a:t>
            </a:r>
          </a:p>
        </p:txBody>
      </p:sp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带有图片的时间线</a:t>
            </a:r>
            <a:r>
              <a:rPr lang="en-US" altLang="zh-CN" dirty="0" smtClean="0"/>
              <a:t>2</a:t>
            </a: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zh-CN" altLang="en-US" smtClean="0"/>
              <a:t>第 </a:t>
            </a:r>
            <a:fld id="{DD969240-5698-4DE0-A7FC-974C2D9FE511}" type="slidenum">
              <a:rPr lang="zh-CN" altLang="en-US" smtClean="0"/>
              <a:pPr>
                <a:defRPr/>
              </a:pPr>
              <a:t>11</a:t>
            </a:fld>
            <a:r>
              <a:rPr lang="zh-CN" altLang="en-US" smtClean="0"/>
              <a:t> 页</a:t>
            </a:r>
            <a:endParaRPr lang="zh-CN" altLang="en-US"/>
          </a:p>
        </p:txBody>
      </p:sp>
      <p:grpSp>
        <p:nvGrpSpPr>
          <p:cNvPr id="131" name="Group 163"/>
          <p:cNvGrpSpPr>
            <a:grpSpLocks/>
          </p:cNvGrpSpPr>
          <p:nvPr/>
        </p:nvGrpSpPr>
        <p:grpSpPr bwMode="auto">
          <a:xfrm>
            <a:off x="450881" y="1743093"/>
            <a:ext cx="2963863" cy="1625600"/>
            <a:chOff x="993" y="1464"/>
            <a:chExt cx="1079" cy="754"/>
          </a:xfrm>
        </p:grpSpPr>
        <p:sp>
          <p:nvSpPr>
            <p:cNvPr id="132" name="Rektangel 3"/>
            <p:cNvSpPr/>
            <p:nvPr/>
          </p:nvSpPr>
          <p:spPr>
            <a:xfrm>
              <a:off x="1000" y="1504"/>
              <a:ext cx="1071" cy="713"/>
            </a:xfrm>
            <a:prstGeom prst="rect">
              <a:avLst/>
            </a:prstGeom>
            <a:solidFill>
              <a:srgbClr val="FFFFFF">
                <a:lumMod val="75000"/>
              </a:srgbClr>
            </a:solidFill>
            <a:ln w="25400" cap="flat" cmpd="sng" algn="ctr">
              <a:noFill/>
              <a:prstDash val="solid"/>
            </a:ln>
            <a:effectLst>
              <a:softEdge rad="63500"/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133" name="Rectangle 167"/>
            <p:cNvSpPr>
              <a:spLocks noChangeArrowheads="1"/>
            </p:cNvSpPr>
            <p:nvPr/>
          </p:nvSpPr>
          <p:spPr bwMode="auto">
            <a:xfrm>
              <a:off x="993" y="1464"/>
              <a:ext cx="1058" cy="728"/>
            </a:xfrm>
            <a:prstGeom prst="rect">
              <a:avLst/>
            </a:prstGeom>
            <a:gradFill rotWithShape="1">
              <a:gsLst>
                <a:gs pos="0">
                  <a:srgbClr val="EAEAEA"/>
                </a:gs>
                <a:gs pos="100000">
                  <a:srgbClr val="DBDBDB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34" name="Group 159"/>
          <p:cNvGrpSpPr>
            <a:grpSpLocks/>
          </p:cNvGrpSpPr>
          <p:nvPr/>
        </p:nvGrpSpPr>
        <p:grpSpPr bwMode="auto">
          <a:xfrm>
            <a:off x="287369" y="3711593"/>
            <a:ext cx="8713787" cy="569912"/>
            <a:chOff x="200" y="2551"/>
            <a:chExt cx="5489" cy="359"/>
          </a:xfrm>
        </p:grpSpPr>
        <p:sp>
          <p:nvSpPr>
            <p:cNvPr id="135" name="AutoShape 108"/>
            <p:cNvSpPr>
              <a:spLocks noChangeArrowheads="1"/>
            </p:cNvSpPr>
            <p:nvPr/>
          </p:nvSpPr>
          <p:spPr bwMode="auto">
            <a:xfrm>
              <a:off x="320" y="2635"/>
              <a:ext cx="133" cy="247"/>
            </a:xfrm>
            <a:prstGeom prst="chevron">
              <a:avLst>
                <a:gd name="adj" fmla="val 51130"/>
              </a:avLst>
            </a:prstGeom>
            <a:solidFill>
              <a:srgbClr val="EAEAEA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6" name="AutoShape 109"/>
            <p:cNvSpPr>
              <a:spLocks noChangeArrowheads="1"/>
            </p:cNvSpPr>
            <p:nvPr/>
          </p:nvSpPr>
          <p:spPr bwMode="auto">
            <a:xfrm>
              <a:off x="420" y="2635"/>
              <a:ext cx="133" cy="247"/>
            </a:xfrm>
            <a:prstGeom prst="chevron">
              <a:avLst>
                <a:gd name="adj" fmla="val 51130"/>
              </a:avLst>
            </a:prstGeom>
            <a:solidFill>
              <a:srgbClr val="EAEAEA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7" name="AutoShape 110"/>
            <p:cNvSpPr>
              <a:spLocks noChangeArrowheads="1"/>
            </p:cNvSpPr>
            <p:nvPr/>
          </p:nvSpPr>
          <p:spPr bwMode="auto">
            <a:xfrm>
              <a:off x="520" y="2635"/>
              <a:ext cx="133" cy="247"/>
            </a:xfrm>
            <a:prstGeom prst="chevron">
              <a:avLst>
                <a:gd name="adj" fmla="val 51130"/>
              </a:avLst>
            </a:prstGeom>
            <a:solidFill>
              <a:srgbClr val="EAEAEA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8" name="AutoShape 111"/>
            <p:cNvSpPr>
              <a:spLocks noChangeArrowheads="1"/>
            </p:cNvSpPr>
            <p:nvPr/>
          </p:nvSpPr>
          <p:spPr bwMode="auto">
            <a:xfrm>
              <a:off x="620" y="2635"/>
              <a:ext cx="133" cy="247"/>
            </a:xfrm>
            <a:prstGeom prst="chevron">
              <a:avLst>
                <a:gd name="adj" fmla="val 51130"/>
              </a:avLst>
            </a:prstGeom>
            <a:solidFill>
              <a:srgbClr val="EAEAEA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9" name="AutoShape 112"/>
            <p:cNvSpPr>
              <a:spLocks noChangeArrowheads="1"/>
            </p:cNvSpPr>
            <p:nvPr/>
          </p:nvSpPr>
          <p:spPr bwMode="auto">
            <a:xfrm>
              <a:off x="819" y="2635"/>
              <a:ext cx="133" cy="247"/>
            </a:xfrm>
            <a:prstGeom prst="chevron">
              <a:avLst>
                <a:gd name="adj" fmla="val 51130"/>
              </a:avLst>
            </a:prstGeom>
            <a:solidFill>
              <a:srgbClr val="EAEAEA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0" name="AutoShape 113"/>
            <p:cNvSpPr>
              <a:spLocks noChangeArrowheads="1"/>
            </p:cNvSpPr>
            <p:nvPr/>
          </p:nvSpPr>
          <p:spPr bwMode="auto">
            <a:xfrm>
              <a:off x="719" y="2629"/>
              <a:ext cx="133" cy="247"/>
            </a:xfrm>
            <a:prstGeom prst="chevron">
              <a:avLst>
                <a:gd name="adj" fmla="val 51130"/>
              </a:avLst>
            </a:prstGeom>
            <a:solidFill>
              <a:srgbClr val="EAEAEA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1" name="AutoShape 114"/>
            <p:cNvSpPr>
              <a:spLocks noChangeArrowheads="1"/>
            </p:cNvSpPr>
            <p:nvPr/>
          </p:nvSpPr>
          <p:spPr bwMode="auto">
            <a:xfrm>
              <a:off x="919" y="2629"/>
              <a:ext cx="133" cy="247"/>
            </a:xfrm>
            <a:prstGeom prst="chevron">
              <a:avLst>
                <a:gd name="adj" fmla="val 51130"/>
              </a:avLst>
            </a:prstGeom>
            <a:solidFill>
              <a:srgbClr val="EAEAEA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2" name="AutoShape 115"/>
            <p:cNvSpPr>
              <a:spLocks noChangeArrowheads="1"/>
            </p:cNvSpPr>
            <p:nvPr/>
          </p:nvSpPr>
          <p:spPr bwMode="auto">
            <a:xfrm>
              <a:off x="1019" y="2629"/>
              <a:ext cx="133" cy="247"/>
            </a:xfrm>
            <a:prstGeom prst="chevron">
              <a:avLst>
                <a:gd name="adj" fmla="val 51130"/>
              </a:avLst>
            </a:prstGeom>
            <a:solidFill>
              <a:srgbClr val="EAEAEA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3" name="AutoShape 116"/>
            <p:cNvSpPr>
              <a:spLocks noChangeArrowheads="1"/>
            </p:cNvSpPr>
            <p:nvPr/>
          </p:nvSpPr>
          <p:spPr bwMode="auto">
            <a:xfrm>
              <a:off x="1218" y="2629"/>
              <a:ext cx="133" cy="247"/>
            </a:xfrm>
            <a:prstGeom prst="chevron">
              <a:avLst>
                <a:gd name="adj" fmla="val 51130"/>
              </a:avLst>
            </a:prstGeom>
            <a:solidFill>
              <a:srgbClr val="EAEAEA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4" name="AutoShape 117"/>
            <p:cNvSpPr>
              <a:spLocks noChangeArrowheads="1"/>
            </p:cNvSpPr>
            <p:nvPr/>
          </p:nvSpPr>
          <p:spPr bwMode="auto">
            <a:xfrm>
              <a:off x="1418" y="2629"/>
              <a:ext cx="133" cy="247"/>
            </a:xfrm>
            <a:prstGeom prst="chevron">
              <a:avLst>
                <a:gd name="adj" fmla="val 51130"/>
              </a:avLst>
            </a:prstGeom>
            <a:solidFill>
              <a:srgbClr val="EAEAEA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5" name="AutoShape 118"/>
            <p:cNvSpPr>
              <a:spLocks noChangeArrowheads="1"/>
            </p:cNvSpPr>
            <p:nvPr/>
          </p:nvSpPr>
          <p:spPr bwMode="auto">
            <a:xfrm>
              <a:off x="1118" y="2629"/>
              <a:ext cx="133" cy="247"/>
            </a:xfrm>
            <a:prstGeom prst="chevron">
              <a:avLst>
                <a:gd name="adj" fmla="val 51130"/>
              </a:avLst>
            </a:prstGeom>
            <a:solidFill>
              <a:srgbClr val="EAEAEA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6" name="AutoShape 119"/>
            <p:cNvSpPr>
              <a:spLocks noChangeArrowheads="1"/>
            </p:cNvSpPr>
            <p:nvPr/>
          </p:nvSpPr>
          <p:spPr bwMode="auto">
            <a:xfrm>
              <a:off x="1318" y="2629"/>
              <a:ext cx="133" cy="247"/>
            </a:xfrm>
            <a:prstGeom prst="chevron">
              <a:avLst>
                <a:gd name="adj" fmla="val 51130"/>
              </a:avLst>
            </a:prstGeom>
            <a:solidFill>
              <a:srgbClr val="EAEAEA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7" name="AutoShape 120"/>
            <p:cNvSpPr>
              <a:spLocks noChangeArrowheads="1"/>
            </p:cNvSpPr>
            <p:nvPr/>
          </p:nvSpPr>
          <p:spPr bwMode="auto">
            <a:xfrm>
              <a:off x="1517" y="2629"/>
              <a:ext cx="133" cy="247"/>
            </a:xfrm>
            <a:prstGeom prst="chevron">
              <a:avLst>
                <a:gd name="adj" fmla="val 51130"/>
              </a:avLst>
            </a:prstGeom>
            <a:solidFill>
              <a:srgbClr val="EAEAEA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8" name="AutoShape 121"/>
            <p:cNvSpPr>
              <a:spLocks noChangeArrowheads="1"/>
            </p:cNvSpPr>
            <p:nvPr/>
          </p:nvSpPr>
          <p:spPr bwMode="auto">
            <a:xfrm>
              <a:off x="1617" y="2629"/>
              <a:ext cx="133" cy="247"/>
            </a:xfrm>
            <a:prstGeom prst="chevron">
              <a:avLst>
                <a:gd name="adj" fmla="val 51130"/>
              </a:avLst>
            </a:prstGeom>
            <a:solidFill>
              <a:srgbClr val="EAEAEA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9" name="AutoShape 122"/>
            <p:cNvSpPr>
              <a:spLocks noChangeArrowheads="1"/>
            </p:cNvSpPr>
            <p:nvPr/>
          </p:nvSpPr>
          <p:spPr bwMode="auto">
            <a:xfrm>
              <a:off x="1717" y="2629"/>
              <a:ext cx="133" cy="247"/>
            </a:xfrm>
            <a:prstGeom prst="chevron">
              <a:avLst>
                <a:gd name="adj" fmla="val 51130"/>
              </a:avLst>
            </a:prstGeom>
            <a:solidFill>
              <a:srgbClr val="EAEAEA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0" name="AutoShape 123"/>
            <p:cNvSpPr>
              <a:spLocks noChangeArrowheads="1"/>
            </p:cNvSpPr>
            <p:nvPr/>
          </p:nvSpPr>
          <p:spPr bwMode="auto">
            <a:xfrm>
              <a:off x="1817" y="2629"/>
              <a:ext cx="133" cy="247"/>
            </a:xfrm>
            <a:prstGeom prst="chevron">
              <a:avLst>
                <a:gd name="adj" fmla="val 51130"/>
              </a:avLst>
            </a:prstGeom>
            <a:solidFill>
              <a:srgbClr val="EAEAEA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1" name="AutoShape 124"/>
            <p:cNvSpPr>
              <a:spLocks noChangeArrowheads="1"/>
            </p:cNvSpPr>
            <p:nvPr/>
          </p:nvSpPr>
          <p:spPr bwMode="auto">
            <a:xfrm>
              <a:off x="1916" y="2629"/>
              <a:ext cx="133" cy="247"/>
            </a:xfrm>
            <a:prstGeom prst="chevron">
              <a:avLst>
                <a:gd name="adj" fmla="val 51130"/>
              </a:avLst>
            </a:prstGeom>
            <a:solidFill>
              <a:srgbClr val="EAEAEA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2" name="AutoShape 125"/>
            <p:cNvSpPr>
              <a:spLocks noChangeArrowheads="1"/>
            </p:cNvSpPr>
            <p:nvPr/>
          </p:nvSpPr>
          <p:spPr bwMode="auto">
            <a:xfrm>
              <a:off x="2016" y="2629"/>
              <a:ext cx="133" cy="247"/>
            </a:xfrm>
            <a:prstGeom prst="chevron">
              <a:avLst>
                <a:gd name="adj" fmla="val 51130"/>
              </a:avLst>
            </a:prstGeom>
            <a:solidFill>
              <a:srgbClr val="EAEAEA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3" name="AutoShape 126"/>
            <p:cNvSpPr>
              <a:spLocks noChangeArrowheads="1"/>
            </p:cNvSpPr>
            <p:nvPr/>
          </p:nvSpPr>
          <p:spPr bwMode="auto">
            <a:xfrm>
              <a:off x="2116" y="2629"/>
              <a:ext cx="133" cy="247"/>
            </a:xfrm>
            <a:prstGeom prst="chevron">
              <a:avLst>
                <a:gd name="adj" fmla="val 51130"/>
              </a:avLst>
            </a:prstGeom>
            <a:solidFill>
              <a:srgbClr val="EAEAEA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4" name="AutoShape 127"/>
            <p:cNvSpPr>
              <a:spLocks noChangeArrowheads="1"/>
            </p:cNvSpPr>
            <p:nvPr/>
          </p:nvSpPr>
          <p:spPr bwMode="auto">
            <a:xfrm>
              <a:off x="2215" y="2629"/>
              <a:ext cx="133" cy="247"/>
            </a:xfrm>
            <a:prstGeom prst="chevron">
              <a:avLst>
                <a:gd name="adj" fmla="val 51130"/>
              </a:avLst>
            </a:prstGeom>
            <a:solidFill>
              <a:srgbClr val="EAEAEA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5" name="AutoShape 128"/>
            <p:cNvSpPr>
              <a:spLocks noChangeArrowheads="1"/>
            </p:cNvSpPr>
            <p:nvPr/>
          </p:nvSpPr>
          <p:spPr bwMode="auto">
            <a:xfrm>
              <a:off x="2308" y="2631"/>
              <a:ext cx="133" cy="247"/>
            </a:xfrm>
            <a:prstGeom prst="chevron">
              <a:avLst>
                <a:gd name="adj" fmla="val 51130"/>
              </a:avLst>
            </a:prstGeom>
            <a:solidFill>
              <a:srgbClr val="EAEAEA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6" name="AutoShape 129"/>
            <p:cNvSpPr>
              <a:spLocks noChangeArrowheads="1"/>
            </p:cNvSpPr>
            <p:nvPr/>
          </p:nvSpPr>
          <p:spPr bwMode="auto">
            <a:xfrm>
              <a:off x="2408" y="2631"/>
              <a:ext cx="133" cy="247"/>
            </a:xfrm>
            <a:prstGeom prst="chevron">
              <a:avLst>
                <a:gd name="adj" fmla="val 51130"/>
              </a:avLst>
            </a:prstGeom>
            <a:solidFill>
              <a:srgbClr val="EAEAEA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7" name="AutoShape 130"/>
            <p:cNvSpPr>
              <a:spLocks noChangeArrowheads="1"/>
            </p:cNvSpPr>
            <p:nvPr/>
          </p:nvSpPr>
          <p:spPr bwMode="auto">
            <a:xfrm>
              <a:off x="2508" y="2631"/>
              <a:ext cx="133" cy="247"/>
            </a:xfrm>
            <a:prstGeom prst="chevron">
              <a:avLst>
                <a:gd name="adj" fmla="val 51130"/>
              </a:avLst>
            </a:prstGeom>
            <a:solidFill>
              <a:srgbClr val="EAEAEA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8" name="AutoShape 131"/>
            <p:cNvSpPr>
              <a:spLocks noChangeArrowheads="1"/>
            </p:cNvSpPr>
            <p:nvPr/>
          </p:nvSpPr>
          <p:spPr bwMode="auto">
            <a:xfrm>
              <a:off x="2608" y="2631"/>
              <a:ext cx="133" cy="247"/>
            </a:xfrm>
            <a:prstGeom prst="chevron">
              <a:avLst>
                <a:gd name="adj" fmla="val 51130"/>
              </a:avLst>
            </a:prstGeom>
            <a:solidFill>
              <a:srgbClr val="EAEAEA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9" name="AutoShape 132"/>
            <p:cNvSpPr>
              <a:spLocks noChangeArrowheads="1"/>
            </p:cNvSpPr>
            <p:nvPr/>
          </p:nvSpPr>
          <p:spPr bwMode="auto">
            <a:xfrm>
              <a:off x="2807" y="2631"/>
              <a:ext cx="133" cy="247"/>
            </a:xfrm>
            <a:prstGeom prst="chevron">
              <a:avLst>
                <a:gd name="adj" fmla="val 51130"/>
              </a:avLst>
            </a:prstGeom>
            <a:solidFill>
              <a:srgbClr val="EAEAEA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0" name="AutoShape 133"/>
            <p:cNvSpPr>
              <a:spLocks noChangeArrowheads="1"/>
            </p:cNvSpPr>
            <p:nvPr/>
          </p:nvSpPr>
          <p:spPr bwMode="auto">
            <a:xfrm>
              <a:off x="2707" y="2625"/>
              <a:ext cx="133" cy="247"/>
            </a:xfrm>
            <a:prstGeom prst="chevron">
              <a:avLst>
                <a:gd name="adj" fmla="val 51130"/>
              </a:avLst>
            </a:prstGeom>
            <a:solidFill>
              <a:srgbClr val="EAEAEA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1" name="AutoShape 134"/>
            <p:cNvSpPr>
              <a:spLocks noChangeArrowheads="1"/>
            </p:cNvSpPr>
            <p:nvPr/>
          </p:nvSpPr>
          <p:spPr bwMode="auto">
            <a:xfrm>
              <a:off x="2907" y="2625"/>
              <a:ext cx="133" cy="247"/>
            </a:xfrm>
            <a:prstGeom prst="chevron">
              <a:avLst>
                <a:gd name="adj" fmla="val 51130"/>
              </a:avLst>
            </a:prstGeom>
            <a:solidFill>
              <a:srgbClr val="EAEAEA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2" name="AutoShape 135"/>
            <p:cNvSpPr>
              <a:spLocks noChangeArrowheads="1"/>
            </p:cNvSpPr>
            <p:nvPr/>
          </p:nvSpPr>
          <p:spPr bwMode="auto">
            <a:xfrm>
              <a:off x="3007" y="2625"/>
              <a:ext cx="133" cy="247"/>
            </a:xfrm>
            <a:prstGeom prst="chevron">
              <a:avLst>
                <a:gd name="adj" fmla="val 51130"/>
              </a:avLst>
            </a:prstGeom>
            <a:solidFill>
              <a:srgbClr val="EAEAEA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3" name="AutoShape 136"/>
            <p:cNvSpPr>
              <a:spLocks noChangeArrowheads="1"/>
            </p:cNvSpPr>
            <p:nvPr/>
          </p:nvSpPr>
          <p:spPr bwMode="auto">
            <a:xfrm>
              <a:off x="3206" y="2625"/>
              <a:ext cx="133" cy="247"/>
            </a:xfrm>
            <a:prstGeom prst="chevron">
              <a:avLst>
                <a:gd name="adj" fmla="val 51130"/>
              </a:avLst>
            </a:prstGeom>
            <a:solidFill>
              <a:srgbClr val="EAEAEA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4" name="AutoShape 137"/>
            <p:cNvSpPr>
              <a:spLocks noChangeArrowheads="1"/>
            </p:cNvSpPr>
            <p:nvPr/>
          </p:nvSpPr>
          <p:spPr bwMode="auto">
            <a:xfrm>
              <a:off x="3406" y="2625"/>
              <a:ext cx="133" cy="247"/>
            </a:xfrm>
            <a:prstGeom prst="chevron">
              <a:avLst>
                <a:gd name="adj" fmla="val 51130"/>
              </a:avLst>
            </a:prstGeom>
            <a:solidFill>
              <a:srgbClr val="EAEAEA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5" name="AutoShape 138"/>
            <p:cNvSpPr>
              <a:spLocks noChangeArrowheads="1"/>
            </p:cNvSpPr>
            <p:nvPr/>
          </p:nvSpPr>
          <p:spPr bwMode="auto">
            <a:xfrm>
              <a:off x="3106" y="2625"/>
              <a:ext cx="133" cy="247"/>
            </a:xfrm>
            <a:prstGeom prst="chevron">
              <a:avLst>
                <a:gd name="adj" fmla="val 51130"/>
              </a:avLst>
            </a:prstGeom>
            <a:solidFill>
              <a:srgbClr val="EAEAEA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6" name="AutoShape 139"/>
            <p:cNvSpPr>
              <a:spLocks noChangeArrowheads="1"/>
            </p:cNvSpPr>
            <p:nvPr/>
          </p:nvSpPr>
          <p:spPr bwMode="auto">
            <a:xfrm>
              <a:off x="3306" y="2625"/>
              <a:ext cx="133" cy="247"/>
            </a:xfrm>
            <a:prstGeom prst="chevron">
              <a:avLst>
                <a:gd name="adj" fmla="val 51130"/>
              </a:avLst>
            </a:prstGeom>
            <a:solidFill>
              <a:srgbClr val="EAEAEA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7" name="AutoShape 140"/>
            <p:cNvSpPr>
              <a:spLocks noChangeArrowheads="1"/>
            </p:cNvSpPr>
            <p:nvPr/>
          </p:nvSpPr>
          <p:spPr bwMode="auto">
            <a:xfrm>
              <a:off x="3505" y="2625"/>
              <a:ext cx="133" cy="247"/>
            </a:xfrm>
            <a:prstGeom prst="chevron">
              <a:avLst>
                <a:gd name="adj" fmla="val 51130"/>
              </a:avLst>
            </a:prstGeom>
            <a:solidFill>
              <a:srgbClr val="EAEAEA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8" name="AutoShape 141"/>
            <p:cNvSpPr>
              <a:spLocks noChangeArrowheads="1"/>
            </p:cNvSpPr>
            <p:nvPr/>
          </p:nvSpPr>
          <p:spPr bwMode="auto">
            <a:xfrm>
              <a:off x="3605" y="2625"/>
              <a:ext cx="133" cy="247"/>
            </a:xfrm>
            <a:prstGeom prst="chevron">
              <a:avLst>
                <a:gd name="adj" fmla="val 51130"/>
              </a:avLst>
            </a:prstGeom>
            <a:solidFill>
              <a:srgbClr val="EAEAEA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9" name="AutoShape 142"/>
            <p:cNvSpPr>
              <a:spLocks noChangeArrowheads="1"/>
            </p:cNvSpPr>
            <p:nvPr/>
          </p:nvSpPr>
          <p:spPr bwMode="auto">
            <a:xfrm>
              <a:off x="3705" y="2625"/>
              <a:ext cx="133" cy="247"/>
            </a:xfrm>
            <a:prstGeom prst="chevron">
              <a:avLst>
                <a:gd name="adj" fmla="val 51130"/>
              </a:avLst>
            </a:prstGeom>
            <a:solidFill>
              <a:srgbClr val="EAEAEA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0" name="AutoShape 143"/>
            <p:cNvSpPr>
              <a:spLocks noChangeArrowheads="1"/>
            </p:cNvSpPr>
            <p:nvPr/>
          </p:nvSpPr>
          <p:spPr bwMode="auto">
            <a:xfrm>
              <a:off x="3805" y="2625"/>
              <a:ext cx="133" cy="247"/>
            </a:xfrm>
            <a:prstGeom prst="chevron">
              <a:avLst>
                <a:gd name="adj" fmla="val 51130"/>
              </a:avLst>
            </a:prstGeom>
            <a:solidFill>
              <a:srgbClr val="EAEAEA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1" name="AutoShape 144"/>
            <p:cNvSpPr>
              <a:spLocks noChangeArrowheads="1"/>
            </p:cNvSpPr>
            <p:nvPr/>
          </p:nvSpPr>
          <p:spPr bwMode="auto">
            <a:xfrm>
              <a:off x="3904" y="2625"/>
              <a:ext cx="133" cy="247"/>
            </a:xfrm>
            <a:prstGeom prst="chevron">
              <a:avLst>
                <a:gd name="adj" fmla="val 51130"/>
              </a:avLst>
            </a:prstGeom>
            <a:solidFill>
              <a:srgbClr val="EAEAEA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2" name="AutoShape 145"/>
            <p:cNvSpPr>
              <a:spLocks noChangeArrowheads="1"/>
            </p:cNvSpPr>
            <p:nvPr/>
          </p:nvSpPr>
          <p:spPr bwMode="auto">
            <a:xfrm>
              <a:off x="4004" y="2625"/>
              <a:ext cx="133" cy="247"/>
            </a:xfrm>
            <a:prstGeom prst="chevron">
              <a:avLst>
                <a:gd name="adj" fmla="val 51130"/>
              </a:avLst>
            </a:prstGeom>
            <a:solidFill>
              <a:srgbClr val="EAEAEA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3" name="AutoShape 146"/>
            <p:cNvSpPr>
              <a:spLocks noChangeArrowheads="1"/>
            </p:cNvSpPr>
            <p:nvPr/>
          </p:nvSpPr>
          <p:spPr bwMode="auto">
            <a:xfrm>
              <a:off x="4104" y="2625"/>
              <a:ext cx="133" cy="247"/>
            </a:xfrm>
            <a:prstGeom prst="chevron">
              <a:avLst>
                <a:gd name="adj" fmla="val 51130"/>
              </a:avLst>
            </a:prstGeom>
            <a:solidFill>
              <a:srgbClr val="EAEAEA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4" name="AutoShape 147"/>
            <p:cNvSpPr>
              <a:spLocks noChangeArrowheads="1"/>
            </p:cNvSpPr>
            <p:nvPr/>
          </p:nvSpPr>
          <p:spPr bwMode="auto">
            <a:xfrm>
              <a:off x="4203" y="2625"/>
              <a:ext cx="133" cy="247"/>
            </a:xfrm>
            <a:prstGeom prst="chevron">
              <a:avLst>
                <a:gd name="adj" fmla="val 51130"/>
              </a:avLst>
            </a:prstGeom>
            <a:solidFill>
              <a:srgbClr val="EAEAEA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5" name="AutoShape 148"/>
            <p:cNvSpPr>
              <a:spLocks noChangeArrowheads="1"/>
            </p:cNvSpPr>
            <p:nvPr/>
          </p:nvSpPr>
          <p:spPr bwMode="auto">
            <a:xfrm>
              <a:off x="4400" y="2620"/>
              <a:ext cx="133" cy="247"/>
            </a:xfrm>
            <a:prstGeom prst="chevron">
              <a:avLst>
                <a:gd name="adj" fmla="val 51130"/>
              </a:avLst>
            </a:prstGeom>
            <a:solidFill>
              <a:srgbClr val="EAEAEA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6" name="AutoShape 149"/>
            <p:cNvSpPr>
              <a:spLocks noChangeArrowheads="1"/>
            </p:cNvSpPr>
            <p:nvPr/>
          </p:nvSpPr>
          <p:spPr bwMode="auto">
            <a:xfrm>
              <a:off x="4300" y="2620"/>
              <a:ext cx="133" cy="247"/>
            </a:xfrm>
            <a:prstGeom prst="chevron">
              <a:avLst>
                <a:gd name="adj" fmla="val 51130"/>
              </a:avLst>
            </a:prstGeom>
            <a:solidFill>
              <a:srgbClr val="EAEAEA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7" name="AutoShape 150"/>
            <p:cNvSpPr>
              <a:spLocks noChangeArrowheads="1"/>
            </p:cNvSpPr>
            <p:nvPr/>
          </p:nvSpPr>
          <p:spPr bwMode="auto">
            <a:xfrm>
              <a:off x="4499" y="2620"/>
              <a:ext cx="133" cy="247"/>
            </a:xfrm>
            <a:prstGeom prst="chevron">
              <a:avLst>
                <a:gd name="adj" fmla="val 51130"/>
              </a:avLst>
            </a:prstGeom>
            <a:solidFill>
              <a:srgbClr val="EAEAEA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8" name="AutoShape 151"/>
            <p:cNvSpPr>
              <a:spLocks noChangeArrowheads="1"/>
            </p:cNvSpPr>
            <p:nvPr/>
          </p:nvSpPr>
          <p:spPr bwMode="auto">
            <a:xfrm>
              <a:off x="4599" y="2620"/>
              <a:ext cx="133" cy="247"/>
            </a:xfrm>
            <a:prstGeom prst="chevron">
              <a:avLst>
                <a:gd name="adj" fmla="val 51130"/>
              </a:avLst>
            </a:prstGeom>
            <a:solidFill>
              <a:srgbClr val="EAEAEA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9" name="AutoShape 152"/>
            <p:cNvSpPr>
              <a:spLocks noChangeArrowheads="1"/>
            </p:cNvSpPr>
            <p:nvPr/>
          </p:nvSpPr>
          <p:spPr bwMode="auto">
            <a:xfrm>
              <a:off x="4699" y="2620"/>
              <a:ext cx="133" cy="247"/>
            </a:xfrm>
            <a:prstGeom prst="chevron">
              <a:avLst>
                <a:gd name="adj" fmla="val 51130"/>
              </a:avLst>
            </a:prstGeom>
            <a:solidFill>
              <a:srgbClr val="EAEAEA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0" name="AutoShape 153"/>
            <p:cNvSpPr>
              <a:spLocks noChangeArrowheads="1"/>
            </p:cNvSpPr>
            <p:nvPr/>
          </p:nvSpPr>
          <p:spPr bwMode="auto">
            <a:xfrm>
              <a:off x="4799" y="2620"/>
              <a:ext cx="133" cy="247"/>
            </a:xfrm>
            <a:prstGeom prst="chevron">
              <a:avLst>
                <a:gd name="adj" fmla="val 51130"/>
              </a:avLst>
            </a:prstGeom>
            <a:solidFill>
              <a:srgbClr val="EAEAEA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1" name="AutoShape 154"/>
            <p:cNvSpPr>
              <a:spLocks noChangeArrowheads="1"/>
            </p:cNvSpPr>
            <p:nvPr/>
          </p:nvSpPr>
          <p:spPr bwMode="auto">
            <a:xfrm>
              <a:off x="4898" y="2620"/>
              <a:ext cx="133" cy="247"/>
            </a:xfrm>
            <a:prstGeom prst="chevron">
              <a:avLst>
                <a:gd name="adj" fmla="val 51130"/>
              </a:avLst>
            </a:prstGeom>
            <a:solidFill>
              <a:srgbClr val="EAEAEA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2" name="AutoShape 155"/>
            <p:cNvSpPr>
              <a:spLocks noChangeArrowheads="1"/>
            </p:cNvSpPr>
            <p:nvPr/>
          </p:nvSpPr>
          <p:spPr bwMode="auto">
            <a:xfrm>
              <a:off x="4998" y="2620"/>
              <a:ext cx="133" cy="247"/>
            </a:xfrm>
            <a:prstGeom prst="chevron">
              <a:avLst>
                <a:gd name="adj" fmla="val 51130"/>
              </a:avLst>
            </a:prstGeom>
            <a:solidFill>
              <a:srgbClr val="EAEAEA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3" name="AutoShape 156"/>
            <p:cNvSpPr>
              <a:spLocks noChangeArrowheads="1"/>
            </p:cNvSpPr>
            <p:nvPr/>
          </p:nvSpPr>
          <p:spPr bwMode="auto">
            <a:xfrm>
              <a:off x="5098" y="2620"/>
              <a:ext cx="133" cy="247"/>
            </a:xfrm>
            <a:prstGeom prst="chevron">
              <a:avLst>
                <a:gd name="adj" fmla="val 51130"/>
              </a:avLst>
            </a:prstGeom>
            <a:solidFill>
              <a:srgbClr val="EAEAEA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4" name="AutoShape 157"/>
            <p:cNvSpPr>
              <a:spLocks noChangeArrowheads="1"/>
            </p:cNvSpPr>
            <p:nvPr/>
          </p:nvSpPr>
          <p:spPr bwMode="auto">
            <a:xfrm>
              <a:off x="5197" y="2620"/>
              <a:ext cx="133" cy="247"/>
            </a:xfrm>
            <a:prstGeom prst="chevron">
              <a:avLst>
                <a:gd name="adj" fmla="val 51130"/>
              </a:avLst>
            </a:prstGeom>
            <a:solidFill>
              <a:srgbClr val="EAEAEA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5" name="Rectangle 158"/>
            <p:cNvSpPr>
              <a:spLocks noChangeArrowheads="1"/>
            </p:cNvSpPr>
            <p:nvPr/>
          </p:nvSpPr>
          <p:spPr bwMode="auto">
            <a:xfrm rot="10800000">
              <a:off x="200" y="2551"/>
              <a:ext cx="5489" cy="359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86" name="Group 161"/>
          <p:cNvGrpSpPr>
            <a:grpSpLocks/>
          </p:cNvGrpSpPr>
          <p:nvPr/>
        </p:nvGrpSpPr>
        <p:grpSpPr bwMode="auto">
          <a:xfrm>
            <a:off x="465169" y="3438543"/>
            <a:ext cx="7953375" cy="415925"/>
            <a:chOff x="312" y="2331"/>
            <a:chExt cx="5010" cy="262"/>
          </a:xfrm>
        </p:grpSpPr>
        <p:sp>
          <p:nvSpPr>
            <p:cNvPr id="187" name="AutoShape 54"/>
            <p:cNvSpPr>
              <a:spLocks noChangeArrowheads="1"/>
            </p:cNvSpPr>
            <p:nvPr/>
          </p:nvSpPr>
          <p:spPr bwMode="auto">
            <a:xfrm>
              <a:off x="312" y="2346"/>
              <a:ext cx="133" cy="247"/>
            </a:xfrm>
            <a:prstGeom prst="chevron">
              <a:avLst>
                <a:gd name="adj" fmla="val 51130"/>
              </a:avLst>
            </a:prstGeom>
            <a:gradFill rotWithShape="1">
              <a:gsLst>
                <a:gs pos="0">
                  <a:srgbClr val="FF6600"/>
                </a:gs>
                <a:gs pos="50000">
                  <a:srgbClr val="FFCC00"/>
                </a:gs>
                <a:gs pos="100000">
                  <a:srgbClr val="FF66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8" name="AutoShape 55"/>
            <p:cNvSpPr>
              <a:spLocks noChangeArrowheads="1"/>
            </p:cNvSpPr>
            <p:nvPr/>
          </p:nvSpPr>
          <p:spPr bwMode="auto">
            <a:xfrm>
              <a:off x="412" y="2346"/>
              <a:ext cx="133" cy="247"/>
            </a:xfrm>
            <a:prstGeom prst="chevron">
              <a:avLst>
                <a:gd name="adj" fmla="val 51130"/>
              </a:avLst>
            </a:prstGeom>
            <a:gradFill rotWithShape="1">
              <a:gsLst>
                <a:gs pos="0">
                  <a:srgbClr val="186594"/>
                </a:gs>
                <a:gs pos="50000">
                  <a:srgbClr val="7ABFEA"/>
                </a:gs>
                <a:gs pos="100000">
                  <a:srgbClr val="186594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9" name="AutoShape 56"/>
            <p:cNvSpPr>
              <a:spLocks noChangeArrowheads="1"/>
            </p:cNvSpPr>
            <p:nvPr/>
          </p:nvSpPr>
          <p:spPr bwMode="auto">
            <a:xfrm>
              <a:off x="512" y="2346"/>
              <a:ext cx="133" cy="247"/>
            </a:xfrm>
            <a:prstGeom prst="chevron">
              <a:avLst>
                <a:gd name="adj" fmla="val 51130"/>
              </a:avLst>
            </a:prstGeom>
            <a:gradFill rotWithShape="1">
              <a:gsLst>
                <a:gs pos="0">
                  <a:srgbClr val="186594"/>
                </a:gs>
                <a:gs pos="50000">
                  <a:srgbClr val="7ABFEA"/>
                </a:gs>
                <a:gs pos="100000">
                  <a:srgbClr val="186594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0" name="AutoShape 57"/>
            <p:cNvSpPr>
              <a:spLocks noChangeArrowheads="1"/>
            </p:cNvSpPr>
            <p:nvPr/>
          </p:nvSpPr>
          <p:spPr bwMode="auto">
            <a:xfrm>
              <a:off x="612" y="2346"/>
              <a:ext cx="133" cy="247"/>
            </a:xfrm>
            <a:prstGeom prst="chevron">
              <a:avLst>
                <a:gd name="adj" fmla="val 51130"/>
              </a:avLst>
            </a:prstGeom>
            <a:gradFill rotWithShape="1">
              <a:gsLst>
                <a:gs pos="0">
                  <a:srgbClr val="186594"/>
                </a:gs>
                <a:gs pos="50000">
                  <a:srgbClr val="7ABFEA"/>
                </a:gs>
                <a:gs pos="100000">
                  <a:srgbClr val="186594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1" name="AutoShape 58"/>
            <p:cNvSpPr>
              <a:spLocks noChangeArrowheads="1"/>
            </p:cNvSpPr>
            <p:nvPr/>
          </p:nvSpPr>
          <p:spPr bwMode="auto">
            <a:xfrm>
              <a:off x="811" y="2346"/>
              <a:ext cx="133" cy="247"/>
            </a:xfrm>
            <a:prstGeom prst="chevron">
              <a:avLst>
                <a:gd name="adj" fmla="val 51130"/>
              </a:avLst>
            </a:prstGeom>
            <a:gradFill rotWithShape="1">
              <a:gsLst>
                <a:gs pos="0">
                  <a:srgbClr val="186594"/>
                </a:gs>
                <a:gs pos="50000">
                  <a:srgbClr val="7ABFEA"/>
                </a:gs>
                <a:gs pos="100000">
                  <a:srgbClr val="186594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2" name="AutoShape 59"/>
            <p:cNvSpPr>
              <a:spLocks noChangeArrowheads="1"/>
            </p:cNvSpPr>
            <p:nvPr/>
          </p:nvSpPr>
          <p:spPr bwMode="auto">
            <a:xfrm>
              <a:off x="711" y="2340"/>
              <a:ext cx="133" cy="247"/>
            </a:xfrm>
            <a:prstGeom prst="chevron">
              <a:avLst>
                <a:gd name="adj" fmla="val 51130"/>
              </a:avLst>
            </a:prstGeom>
            <a:gradFill rotWithShape="1">
              <a:gsLst>
                <a:gs pos="0">
                  <a:srgbClr val="186594"/>
                </a:gs>
                <a:gs pos="50000">
                  <a:srgbClr val="7ABFEA"/>
                </a:gs>
                <a:gs pos="100000">
                  <a:srgbClr val="186594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3" name="AutoShape 60"/>
            <p:cNvSpPr>
              <a:spLocks noChangeArrowheads="1"/>
            </p:cNvSpPr>
            <p:nvPr/>
          </p:nvSpPr>
          <p:spPr bwMode="auto">
            <a:xfrm>
              <a:off x="911" y="2340"/>
              <a:ext cx="133" cy="247"/>
            </a:xfrm>
            <a:prstGeom prst="chevron">
              <a:avLst>
                <a:gd name="adj" fmla="val 51130"/>
              </a:avLst>
            </a:prstGeom>
            <a:gradFill rotWithShape="1">
              <a:gsLst>
                <a:gs pos="0">
                  <a:srgbClr val="186594"/>
                </a:gs>
                <a:gs pos="50000">
                  <a:srgbClr val="7ABFEA"/>
                </a:gs>
                <a:gs pos="100000">
                  <a:srgbClr val="186594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4" name="AutoShape 61"/>
            <p:cNvSpPr>
              <a:spLocks noChangeArrowheads="1"/>
            </p:cNvSpPr>
            <p:nvPr/>
          </p:nvSpPr>
          <p:spPr bwMode="auto">
            <a:xfrm>
              <a:off x="1011" y="2340"/>
              <a:ext cx="133" cy="247"/>
            </a:xfrm>
            <a:prstGeom prst="chevron">
              <a:avLst>
                <a:gd name="adj" fmla="val 51130"/>
              </a:avLst>
            </a:prstGeom>
            <a:gradFill rotWithShape="1">
              <a:gsLst>
                <a:gs pos="0">
                  <a:srgbClr val="186594"/>
                </a:gs>
                <a:gs pos="50000">
                  <a:srgbClr val="7ABFEA"/>
                </a:gs>
                <a:gs pos="100000">
                  <a:srgbClr val="186594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5" name="AutoShape 62"/>
            <p:cNvSpPr>
              <a:spLocks noChangeArrowheads="1"/>
            </p:cNvSpPr>
            <p:nvPr/>
          </p:nvSpPr>
          <p:spPr bwMode="auto">
            <a:xfrm>
              <a:off x="1210" y="2340"/>
              <a:ext cx="133" cy="247"/>
            </a:xfrm>
            <a:prstGeom prst="chevron">
              <a:avLst>
                <a:gd name="adj" fmla="val 51130"/>
              </a:avLst>
            </a:prstGeom>
            <a:gradFill rotWithShape="1">
              <a:gsLst>
                <a:gs pos="0">
                  <a:srgbClr val="186594"/>
                </a:gs>
                <a:gs pos="50000">
                  <a:srgbClr val="7ABFEA"/>
                </a:gs>
                <a:gs pos="100000">
                  <a:srgbClr val="186594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6" name="AutoShape 63"/>
            <p:cNvSpPr>
              <a:spLocks noChangeArrowheads="1"/>
            </p:cNvSpPr>
            <p:nvPr/>
          </p:nvSpPr>
          <p:spPr bwMode="auto">
            <a:xfrm>
              <a:off x="1410" y="2340"/>
              <a:ext cx="133" cy="247"/>
            </a:xfrm>
            <a:prstGeom prst="chevron">
              <a:avLst>
                <a:gd name="adj" fmla="val 51130"/>
              </a:avLst>
            </a:prstGeom>
            <a:gradFill rotWithShape="1">
              <a:gsLst>
                <a:gs pos="0">
                  <a:srgbClr val="186594"/>
                </a:gs>
                <a:gs pos="50000">
                  <a:srgbClr val="7ABFEA"/>
                </a:gs>
                <a:gs pos="100000">
                  <a:srgbClr val="186594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7" name="AutoShape 64"/>
            <p:cNvSpPr>
              <a:spLocks noChangeArrowheads="1"/>
            </p:cNvSpPr>
            <p:nvPr/>
          </p:nvSpPr>
          <p:spPr bwMode="auto">
            <a:xfrm>
              <a:off x="1110" y="2340"/>
              <a:ext cx="133" cy="247"/>
            </a:xfrm>
            <a:prstGeom prst="chevron">
              <a:avLst>
                <a:gd name="adj" fmla="val 51130"/>
              </a:avLst>
            </a:prstGeom>
            <a:gradFill rotWithShape="1">
              <a:gsLst>
                <a:gs pos="0">
                  <a:srgbClr val="186594"/>
                </a:gs>
                <a:gs pos="50000">
                  <a:srgbClr val="7ABFEA"/>
                </a:gs>
                <a:gs pos="100000">
                  <a:srgbClr val="186594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8" name="AutoShape 65"/>
            <p:cNvSpPr>
              <a:spLocks noChangeArrowheads="1"/>
            </p:cNvSpPr>
            <p:nvPr/>
          </p:nvSpPr>
          <p:spPr bwMode="auto">
            <a:xfrm>
              <a:off x="1310" y="2340"/>
              <a:ext cx="133" cy="247"/>
            </a:xfrm>
            <a:prstGeom prst="chevron">
              <a:avLst>
                <a:gd name="adj" fmla="val 51130"/>
              </a:avLst>
            </a:prstGeom>
            <a:gradFill rotWithShape="1">
              <a:gsLst>
                <a:gs pos="0">
                  <a:srgbClr val="186594"/>
                </a:gs>
                <a:gs pos="50000">
                  <a:srgbClr val="7ABFEA"/>
                </a:gs>
                <a:gs pos="100000">
                  <a:srgbClr val="186594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9" name="AutoShape 66"/>
            <p:cNvSpPr>
              <a:spLocks noChangeArrowheads="1"/>
            </p:cNvSpPr>
            <p:nvPr/>
          </p:nvSpPr>
          <p:spPr bwMode="auto">
            <a:xfrm>
              <a:off x="1509" y="2340"/>
              <a:ext cx="133" cy="247"/>
            </a:xfrm>
            <a:prstGeom prst="chevron">
              <a:avLst>
                <a:gd name="adj" fmla="val 51130"/>
              </a:avLst>
            </a:prstGeom>
            <a:gradFill rotWithShape="1">
              <a:gsLst>
                <a:gs pos="0">
                  <a:srgbClr val="186594"/>
                </a:gs>
                <a:gs pos="50000">
                  <a:srgbClr val="7ABFEA"/>
                </a:gs>
                <a:gs pos="100000">
                  <a:srgbClr val="186594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0" name="AutoShape 67"/>
            <p:cNvSpPr>
              <a:spLocks noChangeArrowheads="1"/>
            </p:cNvSpPr>
            <p:nvPr/>
          </p:nvSpPr>
          <p:spPr bwMode="auto">
            <a:xfrm>
              <a:off x="1609" y="2340"/>
              <a:ext cx="133" cy="247"/>
            </a:xfrm>
            <a:prstGeom prst="chevron">
              <a:avLst>
                <a:gd name="adj" fmla="val 51130"/>
              </a:avLst>
            </a:prstGeom>
            <a:gradFill rotWithShape="1">
              <a:gsLst>
                <a:gs pos="0">
                  <a:srgbClr val="FF6600"/>
                </a:gs>
                <a:gs pos="50000">
                  <a:srgbClr val="FFCC00"/>
                </a:gs>
                <a:gs pos="100000">
                  <a:srgbClr val="FF6600"/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1" name="AutoShape 68"/>
            <p:cNvSpPr>
              <a:spLocks noChangeArrowheads="1"/>
            </p:cNvSpPr>
            <p:nvPr/>
          </p:nvSpPr>
          <p:spPr bwMode="auto">
            <a:xfrm>
              <a:off x="1709" y="2340"/>
              <a:ext cx="133" cy="247"/>
            </a:xfrm>
            <a:prstGeom prst="chevron">
              <a:avLst>
                <a:gd name="adj" fmla="val 51130"/>
              </a:avLst>
            </a:prstGeom>
            <a:gradFill rotWithShape="1">
              <a:gsLst>
                <a:gs pos="0">
                  <a:srgbClr val="186594"/>
                </a:gs>
                <a:gs pos="50000">
                  <a:srgbClr val="7ABFEA"/>
                </a:gs>
                <a:gs pos="100000">
                  <a:srgbClr val="186594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2" name="AutoShape 69"/>
            <p:cNvSpPr>
              <a:spLocks noChangeArrowheads="1"/>
            </p:cNvSpPr>
            <p:nvPr/>
          </p:nvSpPr>
          <p:spPr bwMode="auto">
            <a:xfrm>
              <a:off x="1809" y="2340"/>
              <a:ext cx="133" cy="247"/>
            </a:xfrm>
            <a:prstGeom prst="chevron">
              <a:avLst>
                <a:gd name="adj" fmla="val 51130"/>
              </a:avLst>
            </a:prstGeom>
            <a:gradFill rotWithShape="1">
              <a:gsLst>
                <a:gs pos="0">
                  <a:srgbClr val="186594"/>
                </a:gs>
                <a:gs pos="50000">
                  <a:srgbClr val="7ABFEA"/>
                </a:gs>
                <a:gs pos="100000">
                  <a:srgbClr val="186594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3" name="AutoShape 70"/>
            <p:cNvSpPr>
              <a:spLocks noChangeArrowheads="1"/>
            </p:cNvSpPr>
            <p:nvPr/>
          </p:nvSpPr>
          <p:spPr bwMode="auto">
            <a:xfrm>
              <a:off x="1908" y="2340"/>
              <a:ext cx="133" cy="247"/>
            </a:xfrm>
            <a:prstGeom prst="chevron">
              <a:avLst>
                <a:gd name="adj" fmla="val 51130"/>
              </a:avLst>
            </a:prstGeom>
            <a:gradFill rotWithShape="1">
              <a:gsLst>
                <a:gs pos="0">
                  <a:srgbClr val="186594"/>
                </a:gs>
                <a:gs pos="50000">
                  <a:srgbClr val="7ABFEA"/>
                </a:gs>
                <a:gs pos="100000">
                  <a:srgbClr val="186594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4" name="AutoShape 71"/>
            <p:cNvSpPr>
              <a:spLocks noChangeArrowheads="1"/>
            </p:cNvSpPr>
            <p:nvPr/>
          </p:nvSpPr>
          <p:spPr bwMode="auto">
            <a:xfrm>
              <a:off x="2008" y="2340"/>
              <a:ext cx="133" cy="247"/>
            </a:xfrm>
            <a:prstGeom prst="chevron">
              <a:avLst>
                <a:gd name="adj" fmla="val 51130"/>
              </a:avLst>
            </a:prstGeom>
            <a:gradFill rotWithShape="1">
              <a:gsLst>
                <a:gs pos="0">
                  <a:srgbClr val="186594"/>
                </a:gs>
                <a:gs pos="50000">
                  <a:srgbClr val="7ABFEA"/>
                </a:gs>
                <a:gs pos="100000">
                  <a:srgbClr val="186594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5" name="AutoShape 72"/>
            <p:cNvSpPr>
              <a:spLocks noChangeArrowheads="1"/>
            </p:cNvSpPr>
            <p:nvPr/>
          </p:nvSpPr>
          <p:spPr bwMode="auto">
            <a:xfrm>
              <a:off x="2108" y="2340"/>
              <a:ext cx="133" cy="247"/>
            </a:xfrm>
            <a:prstGeom prst="chevron">
              <a:avLst>
                <a:gd name="adj" fmla="val 51130"/>
              </a:avLst>
            </a:prstGeom>
            <a:gradFill rotWithShape="1">
              <a:gsLst>
                <a:gs pos="0">
                  <a:srgbClr val="186594"/>
                </a:gs>
                <a:gs pos="50000">
                  <a:srgbClr val="7ABFEA"/>
                </a:gs>
                <a:gs pos="100000">
                  <a:srgbClr val="186594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6" name="AutoShape 73"/>
            <p:cNvSpPr>
              <a:spLocks noChangeArrowheads="1"/>
            </p:cNvSpPr>
            <p:nvPr/>
          </p:nvSpPr>
          <p:spPr bwMode="auto">
            <a:xfrm>
              <a:off x="2207" y="2340"/>
              <a:ext cx="133" cy="247"/>
            </a:xfrm>
            <a:prstGeom prst="chevron">
              <a:avLst>
                <a:gd name="adj" fmla="val 51130"/>
              </a:avLst>
            </a:prstGeom>
            <a:gradFill rotWithShape="1">
              <a:gsLst>
                <a:gs pos="0">
                  <a:srgbClr val="186594"/>
                </a:gs>
                <a:gs pos="50000">
                  <a:srgbClr val="7ABFEA"/>
                </a:gs>
                <a:gs pos="100000">
                  <a:srgbClr val="186594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7" name="AutoShape 74"/>
            <p:cNvSpPr>
              <a:spLocks noChangeArrowheads="1"/>
            </p:cNvSpPr>
            <p:nvPr/>
          </p:nvSpPr>
          <p:spPr bwMode="auto">
            <a:xfrm>
              <a:off x="2300" y="2342"/>
              <a:ext cx="133" cy="247"/>
            </a:xfrm>
            <a:prstGeom prst="chevron">
              <a:avLst>
                <a:gd name="adj" fmla="val 51130"/>
              </a:avLst>
            </a:prstGeom>
            <a:gradFill rotWithShape="1">
              <a:gsLst>
                <a:gs pos="0">
                  <a:srgbClr val="186594"/>
                </a:gs>
                <a:gs pos="50000">
                  <a:srgbClr val="7ABFEA"/>
                </a:gs>
                <a:gs pos="100000">
                  <a:srgbClr val="186594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8" name="AutoShape 75"/>
            <p:cNvSpPr>
              <a:spLocks noChangeArrowheads="1"/>
            </p:cNvSpPr>
            <p:nvPr/>
          </p:nvSpPr>
          <p:spPr bwMode="auto">
            <a:xfrm>
              <a:off x="2400" y="2342"/>
              <a:ext cx="133" cy="247"/>
            </a:xfrm>
            <a:prstGeom prst="chevron">
              <a:avLst>
                <a:gd name="adj" fmla="val 51130"/>
              </a:avLst>
            </a:prstGeom>
            <a:gradFill rotWithShape="1">
              <a:gsLst>
                <a:gs pos="0">
                  <a:srgbClr val="186594"/>
                </a:gs>
                <a:gs pos="50000">
                  <a:srgbClr val="7ABFEA"/>
                </a:gs>
                <a:gs pos="100000">
                  <a:srgbClr val="186594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9" name="AutoShape 76"/>
            <p:cNvSpPr>
              <a:spLocks noChangeArrowheads="1"/>
            </p:cNvSpPr>
            <p:nvPr/>
          </p:nvSpPr>
          <p:spPr bwMode="auto">
            <a:xfrm>
              <a:off x="2500" y="2342"/>
              <a:ext cx="133" cy="247"/>
            </a:xfrm>
            <a:prstGeom prst="chevron">
              <a:avLst>
                <a:gd name="adj" fmla="val 51130"/>
              </a:avLst>
            </a:prstGeom>
            <a:gradFill rotWithShape="1">
              <a:gsLst>
                <a:gs pos="0">
                  <a:srgbClr val="186594"/>
                </a:gs>
                <a:gs pos="50000">
                  <a:srgbClr val="7ABFEA"/>
                </a:gs>
                <a:gs pos="100000">
                  <a:srgbClr val="186594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0" name="AutoShape 77"/>
            <p:cNvSpPr>
              <a:spLocks noChangeArrowheads="1"/>
            </p:cNvSpPr>
            <p:nvPr/>
          </p:nvSpPr>
          <p:spPr bwMode="auto">
            <a:xfrm>
              <a:off x="2600" y="2342"/>
              <a:ext cx="133" cy="247"/>
            </a:xfrm>
            <a:prstGeom prst="chevron">
              <a:avLst>
                <a:gd name="adj" fmla="val 51130"/>
              </a:avLst>
            </a:prstGeom>
            <a:gradFill rotWithShape="1">
              <a:gsLst>
                <a:gs pos="0">
                  <a:srgbClr val="186594"/>
                </a:gs>
                <a:gs pos="50000">
                  <a:srgbClr val="7ABFEA"/>
                </a:gs>
                <a:gs pos="100000">
                  <a:srgbClr val="186594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1" name="AutoShape 78"/>
            <p:cNvSpPr>
              <a:spLocks noChangeArrowheads="1"/>
            </p:cNvSpPr>
            <p:nvPr/>
          </p:nvSpPr>
          <p:spPr bwMode="auto">
            <a:xfrm>
              <a:off x="2799" y="2342"/>
              <a:ext cx="133" cy="247"/>
            </a:xfrm>
            <a:prstGeom prst="chevron">
              <a:avLst>
                <a:gd name="adj" fmla="val 51130"/>
              </a:avLst>
            </a:prstGeom>
            <a:gradFill rotWithShape="1">
              <a:gsLst>
                <a:gs pos="0">
                  <a:srgbClr val="186594"/>
                </a:gs>
                <a:gs pos="50000">
                  <a:srgbClr val="7ABFEA"/>
                </a:gs>
                <a:gs pos="100000">
                  <a:srgbClr val="186594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2" name="AutoShape 79"/>
            <p:cNvSpPr>
              <a:spLocks noChangeArrowheads="1"/>
            </p:cNvSpPr>
            <p:nvPr/>
          </p:nvSpPr>
          <p:spPr bwMode="auto">
            <a:xfrm>
              <a:off x="2699" y="2336"/>
              <a:ext cx="133" cy="247"/>
            </a:xfrm>
            <a:prstGeom prst="chevron">
              <a:avLst>
                <a:gd name="adj" fmla="val 51130"/>
              </a:avLst>
            </a:prstGeom>
            <a:gradFill rotWithShape="1">
              <a:gsLst>
                <a:gs pos="0">
                  <a:srgbClr val="186594"/>
                </a:gs>
                <a:gs pos="50000">
                  <a:srgbClr val="7ABFEA"/>
                </a:gs>
                <a:gs pos="100000">
                  <a:srgbClr val="186594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3" name="AutoShape 80"/>
            <p:cNvSpPr>
              <a:spLocks noChangeArrowheads="1"/>
            </p:cNvSpPr>
            <p:nvPr/>
          </p:nvSpPr>
          <p:spPr bwMode="auto">
            <a:xfrm>
              <a:off x="2899" y="2336"/>
              <a:ext cx="133" cy="247"/>
            </a:xfrm>
            <a:prstGeom prst="chevron">
              <a:avLst>
                <a:gd name="adj" fmla="val 51130"/>
              </a:avLst>
            </a:prstGeom>
            <a:gradFill rotWithShape="1">
              <a:gsLst>
                <a:gs pos="0">
                  <a:srgbClr val="FF6600"/>
                </a:gs>
                <a:gs pos="50000">
                  <a:srgbClr val="FFCC00"/>
                </a:gs>
                <a:gs pos="100000">
                  <a:srgbClr val="FF6600"/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4" name="AutoShape 81"/>
            <p:cNvSpPr>
              <a:spLocks noChangeArrowheads="1"/>
            </p:cNvSpPr>
            <p:nvPr/>
          </p:nvSpPr>
          <p:spPr bwMode="auto">
            <a:xfrm>
              <a:off x="2999" y="2336"/>
              <a:ext cx="133" cy="247"/>
            </a:xfrm>
            <a:prstGeom prst="chevron">
              <a:avLst>
                <a:gd name="adj" fmla="val 51130"/>
              </a:avLst>
            </a:prstGeom>
            <a:gradFill rotWithShape="1">
              <a:gsLst>
                <a:gs pos="0">
                  <a:srgbClr val="186594"/>
                </a:gs>
                <a:gs pos="50000">
                  <a:srgbClr val="7ABFEA"/>
                </a:gs>
                <a:gs pos="100000">
                  <a:srgbClr val="186594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5" name="AutoShape 82"/>
            <p:cNvSpPr>
              <a:spLocks noChangeArrowheads="1"/>
            </p:cNvSpPr>
            <p:nvPr/>
          </p:nvSpPr>
          <p:spPr bwMode="auto">
            <a:xfrm>
              <a:off x="3198" y="2336"/>
              <a:ext cx="133" cy="247"/>
            </a:xfrm>
            <a:prstGeom prst="chevron">
              <a:avLst>
                <a:gd name="adj" fmla="val 51130"/>
              </a:avLst>
            </a:prstGeom>
            <a:gradFill rotWithShape="1">
              <a:gsLst>
                <a:gs pos="0">
                  <a:srgbClr val="186594"/>
                </a:gs>
                <a:gs pos="50000">
                  <a:srgbClr val="7ABFEA"/>
                </a:gs>
                <a:gs pos="100000">
                  <a:srgbClr val="186594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6" name="AutoShape 83"/>
            <p:cNvSpPr>
              <a:spLocks noChangeArrowheads="1"/>
            </p:cNvSpPr>
            <p:nvPr/>
          </p:nvSpPr>
          <p:spPr bwMode="auto">
            <a:xfrm>
              <a:off x="3398" y="2336"/>
              <a:ext cx="133" cy="247"/>
            </a:xfrm>
            <a:prstGeom prst="chevron">
              <a:avLst>
                <a:gd name="adj" fmla="val 51130"/>
              </a:avLst>
            </a:prstGeom>
            <a:gradFill rotWithShape="1">
              <a:gsLst>
                <a:gs pos="0">
                  <a:srgbClr val="186594"/>
                </a:gs>
                <a:gs pos="50000">
                  <a:srgbClr val="7ABFEA"/>
                </a:gs>
                <a:gs pos="100000">
                  <a:srgbClr val="186594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7" name="AutoShape 84"/>
            <p:cNvSpPr>
              <a:spLocks noChangeArrowheads="1"/>
            </p:cNvSpPr>
            <p:nvPr/>
          </p:nvSpPr>
          <p:spPr bwMode="auto">
            <a:xfrm>
              <a:off x="3098" y="2336"/>
              <a:ext cx="133" cy="247"/>
            </a:xfrm>
            <a:prstGeom prst="chevron">
              <a:avLst>
                <a:gd name="adj" fmla="val 51130"/>
              </a:avLst>
            </a:prstGeom>
            <a:gradFill rotWithShape="1">
              <a:gsLst>
                <a:gs pos="0">
                  <a:srgbClr val="186594"/>
                </a:gs>
                <a:gs pos="50000">
                  <a:srgbClr val="7ABFEA"/>
                </a:gs>
                <a:gs pos="100000">
                  <a:srgbClr val="186594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8" name="AutoShape 85"/>
            <p:cNvSpPr>
              <a:spLocks noChangeArrowheads="1"/>
            </p:cNvSpPr>
            <p:nvPr/>
          </p:nvSpPr>
          <p:spPr bwMode="auto">
            <a:xfrm>
              <a:off x="3298" y="2336"/>
              <a:ext cx="133" cy="247"/>
            </a:xfrm>
            <a:prstGeom prst="chevron">
              <a:avLst>
                <a:gd name="adj" fmla="val 51130"/>
              </a:avLst>
            </a:prstGeom>
            <a:gradFill rotWithShape="1">
              <a:gsLst>
                <a:gs pos="0">
                  <a:srgbClr val="186594"/>
                </a:gs>
                <a:gs pos="50000">
                  <a:srgbClr val="7ABFEA"/>
                </a:gs>
                <a:gs pos="100000">
                  <a:srgbClr val="186594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9" name="AutoShape 86"/>
            <p:cNvSpPr>
              <a:spLocks noChangeArrowheads="1"/>
            </p:cNvSpPr>
            <p:nvPr/>
          </p:nvSpPr>
          <p:spPr bwMode="auto">
            <a:xfrm>
              <a:off x="3497" y="2336"/>
              <a:ext cx="133" cy="247"/>
            </a:xfrm>
            <a:prstGeom prst="chevron">
              <a:avLst>
                <a:gd name="adj" fmla="val 51130"/>
              </a:avLst>
            </a:prstGeom>
            <a:gradFill rotWithShape="1">
              <a:gsLst>
                <a:gs pos="0">
                  <a:srgbClr val="186594"/>
                </a:gs>
                <a:gs pos="50000">
                  <a:srgbClr val="7ABFEA"/>
                </a:gs>
                <a:gs pos="100000">
                  <a:srgbClr val="186594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0" name="AutoShape 87"/>
            <p:cNvSpPr>
              <a:spLocks noChangeArrowheads="1"/>
            </p:cNvSpPr>
            <p:nvPr/>
          </p:nvSpPr>
          <p:spPr bwMode="auto">
            <a:xfrm>
              <a:off x="3597" y="2336"/>
              <a:ext cx="133" cy="247"/>
            </a:xfrm>
            <a:prstGeom prst="chevron">
              <a:avLst>
                <a:gd name="adj" fmla="val 51130"/>
              </a:avLst>
            </a:prstGeom>
            <a:gradFill rotWithShape="1">
              <a:gsLst>
                <a:gs pos="0">
                  <a:srgbClr val="186594"/>
                </a:gs>
                <a:gs pos="50000">
                  <a:srgbClr val="7ABFEA"/>
                </a:gs>
                <a:gs pos="100000">
                  <a:srgbClr val="186594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1" name="AutoShape 88"/>
            <p:cNvSpPr>
              <a:spLocks noChangeArrowheads="1"/>
            </p:cNvSpPr>
            <p:nvPr/>
          </p:nvSpPr>
          <p:spPr bwMode="auto">
            <a:xfrm>
              <a:off x="3697" y="2336"/>
              <a:ext cx="133" cy="247"/>
            </a:xfrm>
            <a:prstGeom prst="chevron">
              <a:avLst>
                <a:gd name="adj" fmla="val 51130"/>
              </a:avLst>
            </a:prstGeom>
            <a:gradFill rotWithShape="1">
              <a:gsLst>
                <a:gs pos="0">
                  <a:srgbClr val="186594"/>
                </a:gs>
                <a:gs pos="50000">
                  <a:srgbClr val="7ABFEA"/>
                </a:gs>
                <a:gs pos="100000">
                  <a:srgbClr val="186594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2" name="AutoShape 89"/>
            <p:cNvSpPr>
              <a:spLocks noChangeArrowheads="1"/>
            </p:cNvSpPr>
            <p:nvPr/>
          </p:nvSpPr>
          <p:spPr bwMode="auto">
            <a:xfrm>
              <a:off x="3797" y="2336"/>
              <a:ext cx="133" cy="247"/>
            </a:xfrm>
            <a:prstGeom prst="chevron">
              <a:avLst>
                <a:gd name="adj" fmla="val 51130"/>
              </a:avLst>
            </a:prstGeom>
            <a:gradFill rotWithShape="1">
              <a:gsLst>
                <a:gs pos="0">
                  <a:srgbClr val="186594"/>
                </a:gs>
                <a:gs pos="50000">
                  <a:srgbClr val="7ABFEA"/>
                </a:gs>
                <a:gs pos="100000">
                  <a:srgbClr val="186594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3" name="AutoShape 90"/>
            <p:cNvSpPr>
              <a:spLocks noChangeArrowheads="1"/>
            </p:cNvSpPr>
            <p:nvPr/>
          </p:nvSpPr>
          <p:spPr bwMode="auto">
            <a:xfrm>
              <a:off x="3896" y="2336"/>
              <a:ext cx="133" cy="247"/>
            </a:xfrm>
            <a:prstGeom prst="chevron">
              <a:avLst>
                <a:gd name="adj" fmla="val 51130"/>
              </a:avLst>
            </a:prstGeom>
            <a:gradFill rotWithShape="1">
              <a:gsLst>
                <a:gs pos="0">
                  <a:srgbClr val="186594"/>
                </a:gs>
                <a:gs pos="50000">
                  <a:srgbClr val="7ABFEA"/>
                </a:gs>
                <a:gs pos="100000">
                  <a:srgbClr val="186594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4" name="AutoShape 91"/>
            <p:cNvSpPr>
              <a:spLocks noChangeArrowheads="1"/>
            </p:cNvSpPr>
            <p:nvPr/>
          </p:nvSpPr>
          <p:spPr bwMode="auto">
            <a:xfrm>
              <a:off x="3996" y="2336"/>
              <a:ext cx="133" cy="247"/>
            </a:xfrm>
            <a:prstGeom prst="chevron">
              <a:avLst>
                <a:gd name="adj" fmla="val 51130"/>
              </a:avLst>
            </a:prstGeom>
            <a:gradFill rotWithShape="1">
              <a:gsLst>
                <a:gs pos="0">
                  <a:srgbClr val="186594"/>
                </a:gs>
                <a:gs pos="50000">
                  <a:srgbClr val="7ABFEA"/>
                </a:gs>
                <a:gs pos="100000">
                  <a:srgbClr val="186594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5" name="AutoShape 92"/>
            <p:cNvSpPr>
              <a:spLocks noChangeArrowheads="1"/>
            </p:cNvSpPr>
            <p:nvPr/>
          </p:nvSpPr>
          <p:spPr bwMode="auto">
            <a:xfrm>
              <a:off x="4096" y="2336"/>
              <a:ext cx="133" cy="247"/>
            </a:xfrm>
            <a:prstGeom prst="chevron">
              <a:avLst>
                <a:gd name="adj" fmla="val 51130"/>
              </a:avLst>
            </a:prstGeom>
            <a:gradFill rotWithShape="1">
              <a:gsLst>
                <a:gs pos="0">
                  <a:srgbClr val="186594"/>
                </a:gs>
                <a:gs pos="50000">
                  <a:srgbClr val="7ABFEA"/>
                </a:gs>
                <a:gs pos="100000">
                  <a:srgbClr val="186594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6" name="AutoShape 93"/>
            <p:cNvSpPr>
              <a:spLocks noChangeArrowheads="1"/>
            </p:cNvSpPr>
            <p:nvPr/>
          </p:nvSpPr>
          <p:spPr bwMode="auto">
            <a:xfrm>
              <a:off x="4195" y="2336"/>
              <a:ext cx="133" cy="247"/>
            </a:xfrm>
            <a:prstGeom prst="chevron">
              <a:avLst>
                <a:gd name="adj" fmla="val 51130"/>
              </a:avLst>
            </a:prstGeom>
            <a:gradFill rotWithShape="1">
              <a:gsLst>
                <a:gs pos="0">
                  <a:srgbClr val="FF6600"/>
                </a:gs>
                <a:gs pos="50000">
                  <a:srgbClr val="FFCC00"/>
                </a:gs>
                <a:gs pos="100000">
                  <a:srgbClr val="FF6600"/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7" name="AutoShape 94"/>
            <p:cNvSpPr>
              <a:spLocks noChangeArrowheads="1"/>
            </p:cNvSpPr>
            <p:nvPr/>
          </p:nvSpPr>
          <p:spPr bwMode="auto">
            <a:xfrm>
              <a:off x="4392" y="2331"/>
              <a:ext cx="133" cy="247"/>
            </a:xfrm>
            <a:prstGeom prst="chevron">
              <a:avLst>
                <a:gd name="adj" fmla="val 51130"/>
              </a:avLst>
            </a:prstGeom>
            <a:gradFill rotWithShape="1">
              <a:gsLst>
                <a:gs pos="0">
                  <a:srgbClr val="186594"/>
                </a:gs>
                <a:gs pos="50000">
                  <a:srgbClr val="7ABFEA"/>
                </a:gs>
                <a:gs pos="100000">
                  <a:srgbClr val="186594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8" name="AutoShape 95"/>
            <p:cNvSpPr>
              <a:spLocks noChangeArrowheads="1"/>
            </p:cNvSpPr>
            <p:nvPr/>
          </p:nvSpPr>
          <p:spPr bwMode="auto">
            <a:xfrm>
              <a:off x="4292" y="2331"/>
              <a:ext cx="133" cy="247"/>
            </a:xfrm>
            <a:prstGeom prst="chevron">
              <a:avLst>
                <a:gd name="adj" fmla="val 51130"/>
              </a:avLst>
            </a:prstGeom>
            <a:gradFill rotWithShape="1">
              <a:gsLst>
                <a:gs pos="0">
                  <a:srgbClr val="186594"/>
                </a:gs>
                <a:gs pos="50000">
                  <a:srgbClr val="7ABFEA"/>
                </a:gs>
                <a:gs pos="100000">
                  <a:srgbClr val="186594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9" name="AutoShape 96"/>
            <p:cNvSpPr>
              <a:spLocks noChangeArrowheads="1"/>
            </p:cNvSpPr>
            <p:nvPr/>
          </p:nvSpPr>
          <p:spPr bwMode="auto">
            <a:xfrm>
              <a:off x="4491" y="2331"/>
              <a:ext cx="133" cy="247"/>
            </a:xfrm>
            <a:prstGeom prst="chevron">
              <a:avLst>
                <a:gd name="adj" fmla="val 51130"/>
              </a:avLst>
            </a:prstGeom>
            <a:gradFill rotWithShape="1">
              <a:gsLst>
                <a:gs pos="0">
                  <a:srgbClr val="186594"/>
                </a:gs>
                <a:gs pos="50000">
                  <a:srgbClr val="7ABFEA"/>
                </a:gs>
                <a:gs pos="100000">
                  <a:srgbClr val="186594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0" name="AutoShape 97"/>
            <p:cNvSpPr>
              <a:spLocks noChangeArrowheads="1"/>
            </p:cNvSpPr>
            <p:nvPr/>
          </p:nvSpPr>
          <p:spPr bwMode="auto">
            <a:xfrm>
              <a:off x="4591" y="2331"/>
              <a:ext cx="133" cy="247"/>
            </a:xfrm>
            <a:prstGeom prst="chevron">
              <a:avLst>
                <a:gd name="adj" fmla="val 51130"/>
              </a:avLst>
            </a:prstGeom>
            <a:gradFill rotWithShape="1">
              <a:gsLst>
                <a:gs pos="0">
                  <a:srgbClr val="186594"/>
                </a:gs>
                <a:gs pos="50000">
                  <a:srgbClr val="7ABFEA"/>
                </a:gs>
                <a:gs pos="100000">
                  <a:srgbClr val="186594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1" name="AutoShape 98"/>
            <p:cNvSpPr>
              <a:spLocks noChangeArrowheads="1"/>
            </p:cNvSpPr>
            <p:nvPr/>
          </p:nvSpPr>
          <p:spPr bwMode="auto">
            <a:xfrm>
              <a:off x="4691" y="2331"/>
              <a:ext cx="133" cy="247"/>
            </a:xfrm>
            <a:prstGeom prst="chevron">
              <a:avLst>
                <a:gd name="adj" fmla="val 51130"/>
              </a:avLst>
            </a:prstGeom>
            <a:gradFill rotWithShape="1">
              <a:gsLst>
                <a:gs pos="0">
                  <a:srgbClr val="186594"/>
                </a:gs>
                <a:gs pos="50000">
                  <a:srgbClr val="7ABFEA"/>
                </a:gs>
                <a:gs pos="100000">
                  <a:srgbClr val="186594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2" name="AutoShape 99"/>
            <p:cNvSpPr>
              <a:spLocks noChangeArrowheads="1"/>
            </p:cNvSpPr>
            <p:nvPr/>
          </p:nvSpPr>
          <p:spPr bwMode="auto">
            <a:xfrm>
              <a:off x="4791" y="2331"/>
              <a:ext cx="133" cy="247"/>
            </a:xfrm>
            <a:prstGeom prst="chevron">
              <a:avLst>
                <a:gd name="adj" fmla="val 51130"/>
              </a:avLst>
            </a:prstGeom>
            <a:gradFill rotWithShape="1">
              <a:gsLst>
                <a:gs pos="0">
                  <a:srgbClr val="186594"/>
                </a:gs>
                <a:gs pos="50000">
                  <a:srgbClr val="7ABFEA"/>
                </a:gs>
                <a:gs pos="100000">
                  <a:srgbClr val="186594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3" name="AutoShape 100"/>
            <p:cNvSpPr>
              <a:spLocks noChangeArrowheads="1"/>
            </p:cNvSpPr>
            <p:nvPr/>
          </p:nvSpPr>
          <p:spPr bwMode="auto">
            <a:xfrm>
              <a:off x="4890" y="2331"/>
              <a:ext cx="133" cy="247"/>
            </a:xfrm>
            <a:prstGeom prst="chevron">
              <a:avLst>
                <a:gd name="adj" fmla="val 51130"/>
              </a:avLst>
            </a:prstGeom>
            <a:gradFill rotWithShape="1">
              <a:gsLst>
                <a:gs pos="0">
                  <a:srgbClr val="186594"/>
                </a:gs>
                <a:gs pos="50000">
                  <a:srgbClr val="7ABFEA"/>
                </a:gs>
                <a:gs pos="100000">
                  <a:srgbClr val="186594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4" name="AutoShape 101"/>
            <p:cNvSpPr>
              <a:spLocks noChangeArrowheads="1"/>
            </p:cNvSpPr>
            <p:nvPr/>
          </p:nvSpPr>
          <p:spPr bwMode="auto">
            <a:xfrm>
              <a:off x="4990" y="2331"/>
              <a:ext cx="133" cy="247"/>
            </a:xfrm>
            <a:prstGeom prst="chevron">
              <a:avLst>
                <a:gd name="adj" fmla="val 51130"/>
              </a:avLst>
            </a:prstGeom>
            <a:gradFill rotWithShape="1">
              <a:gsLst>
                <a:gs pos="0">
                  <a:srgbClr val="186594"/>
                </a:gs>
                <a:gs pos="50000">
                  <a:srgbClr val="7ABFEA"/>
                </a:gs>
                <a:gs pos="100000">
                  <a:srgbClr val="186594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5" name="AutoShape 102"/>
            <p:cNvSpPr>
              <a:spLocks noChangeArrowheads="1"/>
            </p:cNvSpPr>
            <p:nvPr/>
          </p:nvSpPr>
          <p:spPr bwMode="auto">
            <a:xfrm>
              <a:off x="5090" y="2331"/>
              <a:ext cx="133" cy="247"/>
            </a:xfrm>
            <a:prstGeom prst="chevron">
              <a:avLst>
                <a:gd name="adj" fmla="val 51130"/>
              </a:avLst>
            </a:prstGeom>
            <a:gradFill rotWithShape="1">
              <a:gsLst>
                <a:gs pos="0">
                  <a:srgbClr val="186594"/>
                </a:gs>
                <a:gs pos="50000">
                  <a:srgbClr val="7ABFEA"/>
                </a:gs>
                <a:gs pos="100000">
                  <a:srgbClr val="186594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6" name="AutoShape 103"/>
            <p:cNvSpPr>
              <a:spLocks noChangeArrowheads="1"/>
            </p:cNvSpPr>
            <p:nvPr/>
          </p:nvSpPr>
          <p:spPr bwMode="auto">
            <a:xfrm>
              <a:off x="5189" y="2331"/>
              <a:ext cx="133" cy="247"/>
            </a:xfrm>
            <a:prstGeom prst="chevron">
              <a:avLst>
                <a:gd name="adj" fmla="val 51130"/>
              </a:avLst>
            </a:prstGeom>
            <a:gradFill rotWithShape="1">
              <a:gsLst>
                <a:gs pos="0">
                  <a:srgbClr val="FF6600"/>
                </a:gs>
                <a:gs pos="50000">
                  <a:srgbClr val="FFCC00"/>
                </a:gs>
                <a:gs pos="100000">
                  <a:srgbClr val="FF6600"/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pic>
        <p:nvPicPr>
          <p:cNvPr id="237" name="Picture 162" descr="2404519_692113545e"/>
          <p:cNvPicPr>
            <a:picLocks noChangeAspect="1" noChangeArrowheads="1"/>
          </p:cNvPicPr>
          <p:nvPr/>
        </p:nvPicPr>
        <p:blipFill>
          <a:blip r:embed="rId2"/>
          <a:srcRect t="24962" b="23648"/>
          <a:stretch>
            <a:fillRect/>
          </a:stretch>
        </p:blipFill>
        <p:spPr bwMode="auto">
          <a:xfrm>
            <a:off x="525494" y="1808180"/>
            <a:ext cx="2738437" cy="1055688"/>
          </a:xfrm>
          <a:prstGeom prst="rect">
            <a:avLst/>
          </a:prstGeom>
          <a:noFill/>
        </p:spPr>
      </p:pic>
      <p:sp>
        <p:nvSpPr>
          <p:cNvPr id="238" name="Text Box 169"/>
          <p:cNvSpPr txBox="1">
            <a:spLocks noChangeArrowheads="1"/>
          </p:cNvSpPr>
          <p:nvPr/>
        </p:nvSpPr>
        <p:spPr bwMode="auto">
          <a:xfrm>
            <a:off x="508031" y="2886093"/>
            <a:ext cx="14033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1600">
                <a:ea typeface="微软雅黑" pitchFamily="34" charset="-122"/>
              </a:rPr>
              <a:t>这里添加说明</a:t>
            </a:r>
          </a:p>
        </p:txBody>
      </p:sp>
      <p:sp>
        <p:nvSpPr>
          <p:cNvPr id="239" name="Line 170"/>
          <p:cNvSpPr>
            <a:spLocks noChangeShapeType="1"/>
          </p:cNvSpPr>
          <p:nvPr/>
        </p:nvSpPr>
        <p:spPr bwMode="auto">
          <a:xfrm>
            <a:off x="1601819" y="3336943"/>
            <a:ext cx="0" cy="112712"/>
          </a:xfrm>
          <a:prstGeom prst="line">
            <a:avLst/>
          </a:prstGeom>
          <a:noFill/>
          <a:ln w="28575" cap="rnd">
            <a:solidFill>
              <a:srgbClr val="80808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240" name="Group 174"/>
          <p:cNvGrpSpPr>
            <a:grpSpLocks/>
          </p:cNvGrpSpPr>
          <p:nvPr/>
        </p:nvGrpSpPr>
        <p:grpSpPr bwMode="auto">
          <a:xfrm>
            <a:off x="4268819" y="1744680"/>
            <a:ext cx="2963862" cy="1625600"/>
            <a:chOff x="993" y="1464"/>
            <a:chExt cx="1079" cy="754"/>
          </a:xfrm>
        </p:grpSpPr>
        <p:sp>
          <p:nvSpPr>
            <p:cNvPr id="241" name="Rektangel 3"/>
            <p:cNvSpPr/>
            <p:nvPr/>
          </p:nvSpPr>
          <p:spPr>
            <a:xfrm>
              <a:off x="1000" y="1504"/>
              <a:ext cx="1071" cy="713"/>
            </a:xfrm>
            <a:prstGeom prst="rect">
              <a:avLst/>
            </a:prstGeom>
            <a:solidFill>
              <a:srgbClr val="FFFFFF">
                <a:lumMod val="75000"/>
              </a:srgbClr>
            </a:solidFill>
            <a:ln w="25400" cap="flat" cmpd="sng" algn="ctr">
              <a:noFill/>
              <a:prstDash val="solid"/>
            </a:ln>
            <a:effectLst>
              <a:softEdge rad="63500"/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242" name="Rectangle 178"/>
            <p:cNvSpPr>
              <a:spLocks noChangeArrowheads="1"/>
            </p:cNvSpPr>
            <p:nvPr/>
          </p:nvSpPr>
          <p:spPr bwMode="auto">
            <a:xfrm>
              <a:off x="993" y="1464"/>
              <a:ext cx="1058" cy="728"/>
            </a:xfrm>
            <a:prstGeom prst="rect">
              <a:avLst/>
            </a:prstGeom>
            <a:gradFill rotWithShape="1">
              <a:gsLst>
                <a:gs pos="0">
                  <a:srgbClr val="EAEAEA"/>
                </a:gs>
                <a:gs pos="100000">
                  <a:srgbClr val="DBDBDB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43" name="Text Box 180"/>
          <p:cNvSpPr txBox="1">
            <a:spLocks noChangeArrowheads="1"/>
          </p:cNvSpPr>
          <p:nvPr/>
        </p:nvSpPr>
        <p:spPr bwMode="auto">
          <a:xfrm>
            <a:off x="4325969" y="2887680"/>
            <a:ext cx="14033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1600">
                <a:ea typeface="微软雅黑" pitchFamily="34" charset="-122"/>
              </a:rPr>
              <a:t>这里添加说明</a:t>
            </a:r>
          </a:p>
        </p:txBody>
      </p:sp>
      <p:sp>
        <p:nvSpPr>
          <p:cNvPr id="244" name="Line 181"/>
          <p:cNvSpPr>
            <a:spLocks noChangeShapeType="1"/>
          </p:cNvSpPr>
          <p:nvPr/>
        </p:nvSpPr>
        <p:spPr bwMode="auto">
          <a:xfrm>
            <a:off x="5419756" y="3338530"/>
            <a:ext cx="0" cy="112713"/>
          </a:xfrm>
          <a:prstGeom prst="line">
            <a:avLst/>
          </a:prstGeom>
          <a:noFill/>
          <a:ln w="28575" cap="rnd">
            <a:solidFill>
              <a:srgbClr val="80808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245" name="Picture 182" descr="2405707_db3425e84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60894" y="1798655"/>
            <a:ext cx="2746375" cy="1058863"/>
          </a:xfrm>
          <a:prstGeom prst="rect">
            <a:avLst/>
          </a:prstGeom>
          <a:noFill/>
        </p:spPr>
      </p:pic>
      <p:grpSp>
        <p:nvGrpSpPr>
          <p:cNvPr id="246" name="Group 183"/>
          <p:cNvGrpSpPr>
            <a:grpSpLocks/>
          </p:cNvGrpSpPr>
          <p:nvPr/>
        </p:nvGrpSpPr>
        <p:grpSpPr bwMode="auto">
          <a:xfrm>
            <a:off x="1965356" y="4375168"/>
            <a:ext cx="2963863" cy="1625600"/>
            <a:chOff x="993" y="1464"/>
            <a:chExt cx="1079" cy="754"/>
          </a:xfrm>
        </p:grpSpPr>
        <p:sp>
          <p:nvSpPr>
            <p:cNvPr id="247" name="Rektangel 3"/>
            <p:cNvSpPr/>
            <p:nvPr/>
          </p:nvSpPr>
          <p:spPr>
            <a:xfrm>
              <a:off x="1000" y="1504"/>
              <a:ext cx="1071" cy="713"/>
            </a:xfrm>
            <a:prstGeom prst="rect">
              <a:avLst/>
            </a:prstGeom>
            <a:solidFill>
              <a:srgbClr val="FFFFFF">
                <a:lumMod val="75000"/>
              </a:srgbClr>
            </a:solidFill>
            <a:ln w="25400" cap="flat" cmpd="sng" algn="ctr">
              <a:noFill/>
              <a:prstDash val="solid"/>
            </a:ln>
            <a:effectLst>
              <a:softEdge rad="63500"/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248" name="Rectangle 187"/>
            <p:cNvSpPr>
              <a:spLocks noChangeArrowheads="1"/>
            </p:cNvSpPr>
            <p:nvPr/>
          </p:nvSpPr>
          <p:spPr bwMode="auto">
            <a:xfrm>
              <a:off x="993" y="1464"/>
              <a:ext cx="1058" cy="728"/>
            </a:xfrm>
            <a:prstGeom prst="rect">
              <a:avLst/>
            </a:prstGeom>
            <a:gradFill rotWithShape="1">
              <a:gsLst>
                <a:gs pos="0">
                  <a:srgbClr val="EAEAEA"/>
                </a:gs>
                <a:gs pos="100000">
                  <a:srgbClr val="DBDBDB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49" name="Text Box 189"/>
          <p:cNvSpPr txBox="1">
            <a:spLocks noChangeArrowheads="1"/>
          </p:cNvSpPr>
          <p:nvPr/>
        </p:nvSpPr>
        <p:spPr bwMode="auto">
          <a:xfrm>
            <a:off x="2022506" y="5518168"/>
            <a:ext cx="14033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1600">
                <a:ea typeface="微软雅黑" pitchFamily="34" charset="-122"/>
              </a:rPr>
              <a:t>这里添加说明</a:t>
            </a:r>
          </a:p>
        </p:txBody>
      </p:sp>
      <p:sp>
        <p:nvSpPr>
          <p:cNvPr id="250" name="Line 190"/>
          <p:cNvSpPr>
            <a:spLocks noChangeShapeType="1"/>
          </p:cNvSpPr>
          <p:nvPr/>
        </p:nvSpPr>
        <p:spPr bwMode="auto">
          <a:xfrm>
            <a:off x="3395694" y="3870343"/>
            <a:ext cx="0" cy="468312"/>
          </a:xfrm>
          <a:prstGeom prst="line">
            <a:avLst/>
          </a:prstGeom>
          <a:noFill/>
          <a:ln w="28575" cap="rnd">
            <a:solidFill>
              <a:srgbClr val="80808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251" name="Picture 191" descr="2413222_b6d14f0a74"/>
          <p:cNvPicPr>
            <a:picLocks noChangeAspect="1" noChangeArrowheads="1"/>
          </p:cNvPicPr>
          <p:nvPr/>
        </p:nvPicPr>
        <p:blipFill>
          <a:blip r:embed="rId4"/>
          <a:srcRect t="18973" b="22542"/>
          <a:stretch>
            <a:fillRect/>
          </a:stretch>
        </p:blipFill>
        <p:spPr bwMode="auto">
          <a:xfrm>
            <a:off x="2057431" y="4433905"/>
            <a:ext cx="2738438" cy="1066800"/>
          </a:xfrm>
          <a:prstGeom prst="rect">
            <a:avLst/>
          </a:prstGeom>
          <a:noFill/>
        </p:spPr>
      </p:pic>
      <p:grpSp>
        <p:nvGrpSpPr>
          <p:cNvPr id="252" name="Group 192"/>
          <p:cNvGrpSpPr>
            <a:grpSpLocks/>
          </p:cNvGrpSpPr>
          <p:nvPr/>
        </p:nvGrpSpPr>
        <p:grpSpPr bwMode="auto">
          <a:xfrm>
            <a:off x="5559456" y="4375168"/>
            <a:ext cx="2963863" cy="1625600"/>
            <a:chOff x="993" y="1464"/>
            <a:chExt cx="1079" cy="754"/>
          </a:xfrm>
        </p:grpSpPr>
        <p:sp>
          <p:nvSpPr>
            <p:cNvPr id="253" name="Rektangel 3"/>
            <p:cNvSpPr/>
            <p:nvPr/>
          </p:nvSpPr>
          <p:spPr>
            <a:xfrm>
              <a:off x="1000" y="1504"/>
              <a:ext cx="1071" cy="713"/>
            </a:xfrm>
            <a:prstGeom prst="rect">
              <a:avLst/>
            </a:prstGeom>
            <a:solidFill>
              <a:srgbClr val="FFFFFF">
                <a:lumMod val="75000"/>
              </a:srgbClr>
            </a:solidFill>
            <a:ln w="25400" cap="flat" cmpd="sng" algn="ctr">
              <a:noFill/>
              <a:prstDash val="solid"/>
            </a:ln>
            <a:effectLst>
              <a:softEdge rad="63500"/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254" name="Rectangle 196"/>
            <p:cNvSpPr>
              <a:spLocks noChangeArrowheads="1"/>
            </p:cNvSpPr>
            <p:nvPr/>
          </p:nvSpPr>
          <p:spPr bwMode="auto">
            <a:xfrm>
              <a:off x="993" y="1464"/>
              <a:ext cx="1058" cy="728"/>
            </a:xfrm>
            <a:prstGeom prst="rect">
              <a:avLst/>
            </a:prstGeom>
            <a:gradFill rotWithShape="1">
              <a:gsLst>
                <a:gs pos="0">
                  <a:srgbClr val="EAEAEA"/>
                </a:gs>
                <a:gs pos="100000">
                  <a:srgbClr val="DBDBDB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55" name="Text Box 197"/>
          <p:cNvSpPr txBox="1">
            <a:spLocks noChangeArrowheads="1"/>
          </p:cNvSpPr>
          <p:nvPr/>
        </p:nvSpPr>
        <p:spPr bwMode="auto">
          <a:xfrm>
            <a:off x="5616606" y="5518168"/>
            <a:ext cx="14033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1600">
                <a:ea typeface="微软雅黑" pitchFamily="34" charset="-122"/>
              </a:rPr>
              <a:t>这里添加说明</a:t>
            </a:r>
          </a:p>
        </p:txBody>
      </p:sp>
      <p:sp>
        <p:nvSpPr>
          <p:cNvPr id="256" name="Line 199"/>
          <p:cNvSpPr>
            <a:spLocks noChangeShapeType="1"/>
          </p:cNvSpPr>
          <p:nvPr/>
        </p:nvSpPr>
        <p:spPr bwMode="auto">
          <a:xfrm>
            <a:off x="7473981" y="3852880"/>
            <a:ext cx="0" cy="468313"/>
          </a:xfrm>
          <a:prstGeom prst="line">
            <a:avLst/>
          </a:prstGeom>
          <a:noFill/>
          <a:ln w="28575" cap="rnd">
            <a:solidFill>
              <a:srgbClr val="80808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257" name="Picture 200" descr="233408135_1fc9e8904b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42006" y="4452955"/>
            <a:ext cx="2732088" cy="107473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多个时间线素材</a:t>
            </a: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zh-CN" altLang="en-US" smtClean="0"/>
              <a:t>第 </a:t>
            </a:r>
            <a:fld id="{DD969240-5698-4DE0-A7FC-974C2D9FE511}" type="slidenum">
              <a:rPr lang="zh-CN" altLang="en-US" smtClean="0"/>
              <a:pPr>
                <a:defRPr/>
              </a:pPr>
              <a:t>12</a:t>
            </a:fld>
            <a:r>
              <a:rPr lang="zh-CN" altLang="en-US" smtClean="0"/>
              <a:t> 页</a:t>
            </a:r>
            <a:endParaRPr lang="zh-CN" altLang="en-US"/>
          </a:p>
        </p:txBody>
      </p:sp>
      <p:sp>
        <p:nvSpPr>
          <p:cNvPr id="82" name="Rectangle 3"/>
          <p:cNvSpPr>
            <a:spLocks noChangeArrowheads="1"/>
          </p:cNvSpPr>
          <p:nvPr/>
        </p:nvSpPr>
        <p:spPr bwMode="auto">
          <a:xfrm>
            <a:off x="1004863" y="2216139"/>
            <a:ext cx="7056437" cy="144463"/>
          </a:xfrm>
          <a:prstGeom prst="rect">
            <a:avLst/>
          </a:prstGeom>
          <a:gradFill rotWithShape="1">
            <a:gsLst>
              <a:gs pos="0">
                <a:srgbClr val="969696"/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noProof="1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83" name="Rectangle 3"/>
          <p:cNvSpPr>
            <a:spLocks noChangeArrowheads="1"/>
          </p:cNvSpPr>
          <p:nvPr/>
        </p:nvSpPr>
        <p:spPr bwMode="auto">
          <a:xfrm>
            <a:off x="1000100" y="3008302"/>
            <a:ext cx="6985000" cy="158750"/>
          </a:xfrm>
          <a:prstGeom prst="rect">
            <a:avLst/>
          </a:prstGeom>
          <a:gradFill rotWithShape="1">
            <a:gsLst>
              <a:gs pos="0">
                <a:srgbClr val="969696"/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noProof="1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84" name="Rectangle 3"/>
          <p:cNvSpPr>
            <a:spLocks noChangeArrowheads="1"/>
          </p:cNvSpPr>
          <p:nvPr/>
        </p:nvSpPr>
        <p:spPr bwMode="auto">
          <a:xfrm>
            <a:off x="1009625" y="3713152"/>
            <a:ext cx="6932613" cy="158750"/>
          </a:xfrm>
          <a:prstGeom prst="rect">
            <a:avLst/>
          </a:prstGeom>
          <a:gradFill rotWithShape="1">
            <a:gsLst>
              <a:gs pos="0">
                <a:srgbClr val="969696"/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noProof="1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85" name="Rectangle 3"/>
          <p:cNvSpPr>
            <a:spLocks noChangeArrowheads="1"/>
          </p:cNvSpPr>
          <p:nvPr/>
        </p:nvSpPr>
        <p:spPr bwMode="auto">
          <a:xfrm>
            <a:off x="1004863" y="4511664"/>
            <a:ext cx="6913562" cy="152400"/>
          </a:xfrm>
          <a:prstGeom prst="rect">
            <a:avLst/>
          </a:prstGeom>
          <a:gradFill rotWithShape="1">
            <a:gsLst>
              <a:gs pos="0">
                <a:srgbClr val="969696"/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noProof="1">
              <a:solidFill>
                <a:srgbClr val="000000"/>
              </a:solidFill>
              <a:ea typeface="ＭＳ Ｐゴシック" pitchFamily="34" charset="-128"/>
            </a:endParaRPr>
          </a:p>
        </p:txBody>
      </p:sp>
      <p:grpSp>
        <p:nvGrpSpPr>
          <p:cNvPr id="86" name="Group 92"/>
          <p:cNvGrpSpPr>
            <a:grpSpLocks/>
          </p:cNvGrpSpPr>
          <p:nvPr/>
        </p:nvGrpSpPr>
        <p:grpSpPr bwMode="auto">
          <a:xfrm>
            <a:off x="1004863" y="1928802"/>
            <a:ext cx="7191375" cy="287337"/>
            <a:chOff x="618" y="346"/>
            <a:chExt cx="4530" cy="181"/>
          </a:xfrm>
        </p:grpSpPr>
        <p:sp>
          <p:nvSpPr>
            <p:cNvPr id="87" name="Pentagon 12"/>
            <p:cNvSpPr>
              <a:spLocks noChangeArrowheads="1"/>
            </p:cNvSpPr>
            <p:nvPr/>
          </p:nvSpPr>
          <p:spPr bwMode="auto">
            <a:xfrm>
              <a:off x="2880" y="346"/>
              <a:ext cx="2268" cy="181"/>
            </a:xfrm>
            <a:prstGeom prst="homePlate">
              <a:avLst>
                <a:gd name="adj" fmla="val 49715"/>
              </a:avLst>
            </a:prstGeom>
            <a:gradFill rotWithShape="1">
              <a:gsLst>
                <a:gs pos="0">
                  <a:srgbClr val="242424"/>
                </a:gs>
                <a:gs pos="50000">
                  <a:srgbClr val="000000"/>
                </a:gs>
                <a:gs pos="100000">
                  <a:srgbClr val="242424"/>
                </a:gs>
              </a:gsLst>
              <a:lin ang="5400000" scaled="1"/>
            </a:gradFill>
            <a:ln w="25400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-34290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Calibri" pitchFamily="34" charset="0"/>
                <a:buAutoNum type="arabicPeriod"/>
                <a:tabLst/>
                <a:defRPr/>
              </a:pPr>
              <a:endParaRPr kumimoji="0" lang="zh-CN" altLang="en-US" sz="1800" b="0" i="0" u="none" strike="noStrike" kern="0" cap="none" spc="0" normalizeH="0" baseline="0" noProof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88" name="Pentagon 12"/>
            <p:cNvSpPr>
              <a:spLocks noChangeArrowheads="1"/>
            </p:cNvSpPr>
            <p:nvPr/>
          </p:nvSpPr>
          <p:spPr bwMode="auto">
            <a:xfrm>
              <a:off x="618" y="346"/>
              <a:ext cx="2262" cy="181"/>
            </a:xfrm>
            <a:prstGeom prst="homePlate">
              <a:avLst>
                <a:gd name="adj" fmla="val 0"/>
              </a:avLst>
            </a:prstGeom>
            <a:gradFill rotWithShape="1">
              <a:gsLst>
                <a:gs pos="0">
                  <a:srgbClr val="7FAC00"/>
                </a:gs>
                <a:gs pos="100000">
                  <a:srgbClr val="99CC00"/>
                </a:gs>
              </a:gsLst>
              <a:lin ang="5400000" scaled="1"/>
            </a:gradFill>
            <a:ln w="25400" algn="ctr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-34290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Calibri" pitchFamily="34" charset="0"/>
                <a:buAutoNum type="arabicPeriod"/>
                <a:tabLst/>
                <a:defRPr/>
              </a:pPr>
              <a:endParaRPr kumimoji="0" lang="zh-CN" altLang="en-US" sz="1800" b="0" i="0" u="none" strike="noStrike" kern="0" cap="none" spc="0" normalizeH="0" baseline="0" noProof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</a:endParaRPr>
            </a:p>
          </p:txBody>
        </p:sp>
      </p:grpSp>
      <p:grpSp>
        <p:nvGrpSpPr>
          <p:cNvPr id="89" name="Group 94"/>
          <p:cNvGrpSpPr>
            <a:grpSpLocks/>
          </p:cNvGrpSpPr>
          <p:nvPr/>
        </p:nvGrpSpPr>
        <p:grpSpPr bwMode="auto">
          <a:xfrm>
            <a:off x="1004863" y="3440102"/>
            <a:ext cx="7126287" cy="287337"/>
            <a:chOff x="642" y="1298"/>
            <a:chExt cx="4489" cy="181"/>
          </a:xfrm>
        </p:grpSpPr>
        <p:sp>
          <p:nvSpPr>
            <p:cNvPr id="90" name="Pentagon 12"/>
            <p:cNvSpPr>
              <a:spLocks noChangeArrowheads="1"/>
            </p:cNvSpPr>
            <p:nvPr/>
          </p:nvSpPr>
          <p:spPr bwMode="auto">
            <a:xfrm>
              <a:off x="1185" y="1298"/>
              <a:ext cx="567" cy="181"/>
            </a:xfrm>
            <a:prstGeom prst="homePlate">
              <a:avLst>
                <a:gd name="adj" fmla="val 0"/>
              </a:avLst>
            </a:prstGeom>
            <a:gradFill rotWithShape="1">
              <a:gsLst>
                <a:gs pos="0">
                  <a:srgbClr val="7FAC00"/>
                </a:gs>
                <a:gs pos="100000">
                  <a:srgbClr val="99CC00"/>
                </a:gs>
              </a:gsLst>
              <a:lin ang="5400000" scaled="1"/>
            </a:gradFill>
            <a:ln w="25400" algn="ctr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-34290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Calibri" pitchFamily="34" charset="0"/>
                <a:buAutoNum type="arabicPeriod"/>
                <a:tabLst/>
                <a:defRPr/>
              </a:pPr>
              <a:endParaRPr kumimoji="0" lang="zh-CN" altLang="en-US" sz="1800" b="0" i="0" u="none" strike="noStrike" kern="0" cap="none" spc="0" normalizeH="0" baseline="0" noProof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91" name="Pentagon 12"/>
            <p:cNvSpPr>
              <a:spLocks noChangeArrowheads="1"/>
            </p:cNvSpPr>
            <p:nvPr/>
          </p:nvSpPr>
          <p:spPr bwMode="auto">
            <a:xfrm>
              <a:off x="1737" y="1298"/>
              <a:ext cx="567" cy="181"/>
            </a:xfrm>
            <a:prstGeom prst="homePlate">
              <a:avLst>
                <a:gd name="adj" fmla="val 0"/>
              </a:avLst>
            </a:prstGeom>
            <a:gradFill rotWithShape="1">
              <a:gsLst>
                <a:gs pos="0">
                  <a:srgbClr val="7FAC00"/>
                </a:gs>
                <a:gs pos="100000">
                  <a:srgbClr val="99CC00"/>
                </a:gs>
              </a:gsLst>
              <a:lin ang="5400000" scaled="1"/>
            </a:gradFill>
            <a:ln w="25400" algn="ctr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-34290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Calibri" pitchFamily="34" charset="0"/>
                <a:buAutoNum type="arabicPeriod"/>
                <a:tabLst/>
                <a:defRPr/>
              </a:pPr>
              <a:endParaRPr kumimoji="0" lang="zh-CN" altLang="en-US" sz="1800" b="0" i="0" u="none" strike="noStrike" kern="0" cap="none" spc="0" normalizeH="0" baseline="0" noProof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92" name="Pentagon 12"/>
            <p:cNvSpPr>
              <a:spLocks noChangeArrowheads="1"/>
            </p:cNvSpPr>
            <p:nvPr/>
          </p:nvSpPr>
          <p:spPr bwMode="auto">
            <a:xfrm>
              <a:off x="2290" y="1298"/>
              <a:ext cx="584" cy="181"/>
            </a:xfrm>
            <a:prstGeom prst="homePlate">
              <a:avLst>
                <a:gd name="adj" fmla="val 0"/>
              </a:avLst>
            </a:prstGeom>
            <a:gradFill rotWithShape="1">
              <a:gsLst>
                <a:gs pos="0">
                  <a:srgbClr val="7FAC00"/>
                </a:gs>
                <a:gs pos="100000">
                  <a:srgbClr val="99CC00"/>
                </a:gs>
              </a:gsLst>
              <a:lin ang="5400000" scaled="1"/>
            </a:gradFill>
            <a:ln w="25400" algn="ctr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-34290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Calibri" pitchFamily="34" charset="0"/>
                <a:buAutoNum type="arabicPeriod"/>
                <a:tabLst/>
                <a:defRPr/>
              </a:pPr>
              <a:endParaRPr kumimoji="0" lang="zh-CN" altLang="en-US" sz="1800" b="0" i="0" u="none" strike="noStrike" kern="0" cap="none" spc="0" normalizeH="0" baseline="0" noProof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93" name="Pentagon 12"/>
            <p:cNvSpPr>
              <a:spLocks noChangeArrowheads="1"/>
            </p:cNvSpPr>
            <p:nvPr/>
          </p:nvSpPr>
          <p:spPr bwMode="auto">
            <a:xfrm>
              <a:off x="2874" y="1298"/>
              <a:ext cx="567" cy="181"/>
            </a:xfrm>
            <a:prstGeom prst="homePlate">
              <a:avLst>
                <a:gd name="adj" fmla="val 0"/>
              </a:avLst>
            </a:prstGeom>
            <a:gradFill rotWithShape="1">
              <a:gsLst>
                <a:gs pos="0">
                  <a:srgbClr val="7FAC00"/>
                </a:gs>
                <a:gs pos="100000">
                  <a:srgbClr val="99CC00"/>
                </a:gs>
              </a:gsLst>
              <a:lin ang="5400000" scaled="1"/>
            </a:gradFill>
            <a:ln w="25400" algn="ctr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-34290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Calibri" pitchFamily="34" charset="0"/>
                <a:buAutoNum type="arabicPeriod"/>
                <a:tabLst/>
                <a:defRPr/>
              </a:pPr>
              <a:endParaRPr kumimoji="0" lang="zh-CN" altLang="en-US" sz="1800" b="0" i="0" u="none" strike="noStrike" kern="0" cap="none" spc="0" normalizeH="0" baseline="0" noProof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94" name="Pentagon 12"/>
            <p:cNvSpPr>
              <a:spLocks noChangeArrowheads="1"/>
            </p:cNvSpPr>
            <p:nvPr/>
          </p:nvSpPr>
          <p:spPr bwMode="auto">
            <a:xfrm>
              <a:off x="3436" y="1298"/>
              <a:ext cx="567" cy="181"/>
            </a:xfrm>
            <a:prstGeom prst="homePlate">
              <a:avLst>
                <a:gd name="adj" fmla="val 0"/>
              </a:avLst>
            </a:prstGeom>
            <a:gradFill rotWithShape="1">
              <a:gsLst>
                <a:gs pos="0">
                  <a:srgbClr val="7FAC00"/>
                </a:gs>
                <a:gs pos="100000">
                  <a:srgbClr val="99CC00"/>
                </a:gs>
              </a:gsLst>
              <a:lin ang="5400000" scaled="1"/>
            </a:gradFill>
            <a:ln w="25400" algn="ctr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-34290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Calibri" pitchFamily="34" charset="0"/>
                <a:buAutoNum type="arabicPeriod"/>
                <a:tabLst/>
                <a:defRPr/>
              </a:pPr>
              <a:endParaRPr kumimoji="0" lang="zh-CN" altLang="en-US" sz="1800" b="0" i="0" u="none" strike="noStrike" kern="0" cap="none" spc="0" normalizeH="0" baseline="0" noProof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95" name="Pentagon 12"/>
            <p:cNvSpPr>
              <a:spLocks noChangeArrowheads="1"/>
            </p:cNvSpPr>
            <p:nvPr/>
          </p:nvSpPr>
          <p:spPr bwMode="auto">
            <a:xfrm>
              <a:off x="3999" y="1298"/>
              <a:ext cx="567" cy="181"/>
            </a:xfrm>
            <a:prstGeom prst="homePlate">
              <a:avLst>
                <a:gd name="adj" fmla="val 0"/>
              </a:avLst>
            </a:prstGeom>
            <a:gradFill rotWithShape="1">
              <a:gsLst>
                <a:gs pos="0">
                  <a:srgbClr val="7FAC00"/>
                </a:gs>
                <a:gs pos="100000">
                  <a:srgbClr val="99CC00"/>
                </a:gs>
              </a:gsLst>
              <a:lin ang="5400000" scaled="1"/>
            </a:gradFill>
            <a:ln w="25400" algn="ctr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-34290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Calibri" pitchFamily="34" charset="0"/>
                <a:buAutoNum type="arabicPeriod"/>
                <a:tabLst/>
                <a:defRPr/>
              </a:pPr>
              <a:endParaRPr kumimoji="0" lang="zh-CN" altLang="en-US" sz="1800" b="0" i="0" u="none" strike="noStrike" kern="0" cap="none" spc="0" normalizeH="0" baseline="0" noProof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96" name="Pentagon 12"/>
            <p:cNvSpPr>
              <a:spLocks noChangeArrowheads="1"/>
            </p:cNvSpPr>
            <p:nvPr/>
          </p:nvSpPr>
          <p:spPr bwMode="auto">
            <a:xfrm>
              <a:off x="4564" y="1298"/>
              <a:ext cx="567" cy="181"/>
            </a:xfrm>
            <a:prstGeom prst="homePlate">
              <a:avLst>
                <a:gd name="adj" fmla="val 41985"/>
              </a:avLst>
            </a:prstGeom>
            <a:gradFill rotWithShape="1">
              <a:gsLst>
                <a:gs pos="0">
                  <a:srgbClr val="242424"/>
                </a:gs>
                <a:gs pos="50000">
                  <a:srgbClr val="000000"/>
                </a:gs>
                <a:gs pos="100000">
                  <a:srgbClr val="242424"/>
                </a:gs>
              </a:gsLst>
              <a:lin ang="5400000" scaled="1"/>
            </a:gradFill>
            <a:ln w="25400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-34290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Calibri" pitchFamily="34" charset="0"/>
                <a:buAutoNum type="arabicPeriod"/>
                <a:tabLst/>
                <a:defRPr/>
              </a:pPr>
              <a:endParaRPr kumimoji="0" lang="zh-CN" altLang="en-US" sz="1800" b="0" i="0" u="none" strike="noStrike" kern="0" cap="none" spc="0" normalizeH="0" baseline="0" noProof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97" name="Pentagon 12"/>
            <p:cNvSpPr>
              <a:spLocks noChangeArrowheads="1"/>
            </p:cNvSpPr>
            <p:nvPr/>
          </p:nvSpPr>
          <p:spPr bwMode="auto">
            <a:xfrm>
              <a:off x="642" y="1298"/>
              <a:ext cx="544" cy="181"/>
            </a:xfrm>
            <a:prstGeom prst="homePlate">
              <a:avLst>
                <a:gd name="adj" fmla="val 0"/>
              </a:avLst>
            </a:prstGeom>
            <a:gradFill rotWithShape="1">
              <a:gsLst>
                <a:gs pos="0">
                  <a:srgbClr val="7FAC00"/>
                </a:gs>
                <a:gs pos="100000">
                  <a:srgbClr val="99CC00"/>
                </a:gs>
              </a:gsLst>
              <a:lin ang="5400000" scaled="1"/>
            </a:gradFill>
            <a:ln w="25400" algn="ctr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-34290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Calibri" pitchFamily="34" charset="0"/>
                <a:buAutoNum type="arabicPeriod"/>
                <a:tabLst/>
                <a:defRPr/>
              </a:pPr>
              <a:endParaRPr kumimoji="0" lang="zh-CN" altLang="en-US" sz="1800" b="0" i="0" u="none" strike="noStrike" kern="0" cap="none" spc="0" normalizeH="0" baseline="0" noProof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98" name="Line 78"/>
            <p:cNvSpPr>
              <a:spLocks noChangeShapeType="1"/>
            </p:cNvSpPr>
            <p:nvPr/>
          </p:nvSpPr>
          <p:spPr bwMode="auto">
            <a:xfrm>
              <a:off x="1186" y="1304"/>
              <a:ext cx="0" cy="136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9" name="Line 79"/>
            <p:cNvSpPr>
              <a:spLocks noChangeShapeType="1"/>
            </p:cNvSpPr>
            <p:nvPr/>
          </p:nvSpPr>
          <p:spPr bwMode="auto">
            <a:xfrm>
              <a:off x="1749" y="1304"/>
              <a:ext cx="0" cy="136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0" name="Line 80"/>
            <p:cNvSpPr>
              <a:spLocks noChangeShapeType="1"/>
            </p:cNvSpPr>
            <p:nvPr/>
          </p:nvSpPr>
          <p:spPr bwMode="auto">
            <a:xfrm>
              <a:off x="2312" y="1304"/>
              <a:ext cx="0" cy="136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1" name="Line 81"/>
            <p:cNvSpPr>
              <a:spLocks noChangeShapeType="1"/>
            </p:cNvSpPr>
            <p:nvPr/>
          </p:nvSpPr>
          <p:spPr bwMode="auto">
            <a:xfrm>
              <a:off x="2875" y="1304"/>
              <a:ext cx="0" cy="136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2" name="Line 82"/>
            <p:cNvSpPr>
              <a:spLocks noChangeShapeType="1"/>
            </p:cNvSpPr>
            <p:nvPr/>
          </p:nvSpPr>
          <p:spPr bwMode="auto">
            <a:xfrm>
              <a:off x="4002" y="1304"/>
              <a:ext cx="0" cy="136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3" name="Line 83"/>
            <p:cNvSpPr>
              <a:spLocks noChangeShapeType="1"/>
            </p:cNvSpPr>
            <p:nvPr/>
          </p:nvSpPr>
          <p:spPr bwMode="auto">
            <a:xfrm>
              <a:off x="3438" y="1304"/>
              <a:ext cx="0" cy="136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4" name="Pentagon 12"/>
            <p:cNvSpPr>
              <a:spLocks noChangeArrowheads="1"/>
            </p:cNvSpPr>
            <p:nvPr/>
          </p:nvSpPr>
          <p:spPr bwMode="auto">
            <a:xfrm>
              <a:off x="657" y="1298"/>
              <a:ext cx="3856" cy="181"/>
            </a:xfrm>
            <a:prstGeom prst="homePlate">
              <a:avLst>
                <a:gd name="adj" fmla="val 0"/>
              </a:avLst>
            </a:prstGeom>
            <a:gradFill rotWithShape="1">
              <a:gsLst>
                <a:gs pos="0">
                  <a:srgbClr val="99CC00">
                    <a:alpha val="0"/>
                  </a:srgbClr>
                </a:gs>
                <a:gs pos="100000">
                  <a:srgbClr val="99CC00"/>
                </a:gs>
              </a:gsLst>
              <a:lin ang="5400000" scaled="1"/>
            </a:gradFill>
            <a:ln w="25400" algn="ctr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-34290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Calibri" pitchFamily="34" charset="0"/>
                <a:buAutoNum type="arabicPeriod"/>
                <a:tabLst/>
                <a:defRPr/>
              </a:pPr>
              <a:endParaRPr kumimoji="0" lang="zh-CN" altLang="en-US" sz="1800" b="0" i="0" u="none" strike="noStrike" kern="0" cap="none" spc="0" normalizeH="0" baseline="0" noProof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</a:endParaRPr>
            </a:p>
          </p:txBody>
        </p:sp>
      </p:grpSp>
      <p:grpSp>
        <p:nvGrpSpPr>
          <p:cNvPr id="105" name="Group 95"/>
          <p:cNvGrpSpPr>
            <a:grpSpLocks/>
          </p:cNvGrpSpPr>
          <p:nvPr/>
        </p:nvGrpSpPr>
        <p:grpSpPr bwMode="auto">
          <a:xfrm>
            <a:off x="1004863" y="4232264"/>
            <a:ext cx="7056437" cy="287338"/>
            <a:chOff x="657" y="1797"/>
            <a:chExt cx="4445" cy="181"/>
          </a:xfrm>
        </p:grpSpPr>
        <p:sp>
          <p:nvSpPr>
            <p:cNvPr id="106" name="Pentagon 12"/>
            <p:cNvSpPr>
              <a:spLocks noChangeArrowheads="1"/>
            </p:cNvSpPr>
            <p:nvPr/>
          </p:nvSpPr>
          <p:spPr bwMode="auto">
            <a:xfrm>
              <a:off x="657" y="1797"/>
              <a:ext cx="363" cy="181"/>
            </a:xfrm>
            <a:prstGeom prst="homePlate">
              <a:avLst>
                <a:gd name="adj" fmla="val 0"/>
              </a:avLst>
            </a:prstGeom>
            <a:gradFill rotWithShape="1">
              <a:gsLst>
                <a:gs pos="0">
                  <a:srgbClr val="7FAC00"/>
                </a:gs>
                <a:gs pos="100000">
                  <a:srgbClr val="99CC00"/>
                </a:gs>
              </a:gsLst>
              <a:lin ang="5400000" scaled="1"/>
            </a:gradFill>
            <a:ln w="25400" algn="ctr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-34290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Calibri" pitchFamily="34" charset="0"/>
                <a:buAutoNum type="arabicPeriod"/>
                <a:tabLst/>
                <a:defRPr/>
              </a:pPr>
              <a:endParaRPr kumimoji="0" lang="zh-CN" altLang="en-US" sz="1800" b="0" i="0" u="none" strike="noStrike" kern="0" cap="none" spc="0" normalizeH="0" baseline="0" noProof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107" name="Pentagon 12"/>
            <p:cNvSpPr>
              <a:spLocks noChangeArrowheads="1"/>
            </p:cNvSpPr>
            <p:nvPr/>
          </p:nvSpPr>
          <p:spPr bwMode="auto">
            <a:xfrm>
              <a:off x="1020" y="1797"/>
              <a:ext cx="363" cy="181"/>
            </a:xfrm>
            <a:prstGeom prst="homePlate">
              <a:avLst>
                <a:gd name="adj" fmla="val 0"/>
              </a:avLst>
            </a:prstGeom>
            <a:gradFill rotWithShape="1">
              <a:gsLst>
                <a:gs pos="0">
                  <a:srgbClr val="7FAC00"/>
                </a:gs>
                <a:gs pos="100000">
                  <a:srgbClr val="99CC00"/>
                </a:gs>
              </a:gsLst>
              <a:lin ang="5400000" scaled="1"/>
            </a:gradFill>
            <a:ln w="25400" algn="ctr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-34290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Calibri" pitchFamily="34" charset="0"/>
                <a:buAutoNum type="arabicPeriod"/>
                <a:tabLst/>
                <a:defRPr/>
              </a:pPr>
              <a:endParaRPr kumimoji="0" lang="zh-CN" altLang="en-US" sz="1800" b="0" i="0" u="none" strike="noStrike" kern="0" cap="none" spc="0" normalizeH="0" baseline="0" noProof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108" name="Pentagon 12"/>
            <p:cNvSpPr>
              <a:spLocks noChangeArrowheads="1"/>
            </p:cNvSpPr>
            <p:nvPr/>
          </p:nvSpPr>
          <p:spPr bwMode="auto">
            <a:xfrm>
              <a:off x="1383" y="1797"/>
              <a:ext cx="363" cy="181"/>
            </a:xfrm>
            <a:prstGeom prst="homePlate">
              <a:avLst>
                <a:gd name="adj" fmla="val 0"/>
              </a:avLst>
            </a:prstGeom>
            <a:gradFill rotWithShape="1">
              <a:gsLst>
                <a:gs pos="0">
                  <a:srgbClr val="7FAC00"/>
                </a:gs>
                <a:gs pos="100000">
                  <a:srgbClr val="99CC00"/>
                </a:gs>
              </a:gsLst>
              <a:lin ang="5400000" scaled="1"/>
            </a:gradFill>
            <a:ln w="25400" algn="ctr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-34290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Calibri" pitchFamily="34" charset="0"/>
                <a:buAutoNum type="arabicPeriod"/>
                <a:tabLst/>
                <a:defRPr/>
              </a:pPr>
              <a:endParaRPr kumimoji="0" lang="zh-CN" altLang="en-US" sz="1800" b="0" i="0" u="none" strike="noStrike" kern="0" cap="none" spc="0" normalizeH="0" baseline="0" noProof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109" name="Pentagon 12"/>
            <p:cNvSpPr>
              <a:spLocks noChangeArrowheads="1"/>
            </p:cNvSpPr>
            <p:nvPr/>
          </p:nvSpPr>
          <p:spPr bwMode="auto">
            <a:xfrm>
              <a:off x="1746" y="1797"/>
              <a:ext cx="363" cy="181"/>
            </a:xfrm>
            <a:prstGeom prst="homePlate">
              <a:avLst>
                <a:gd name="adj" fmla="val 0"/>
              </a:avLst>
            </a:prstGeom>
            <a:gradFill rotWithShape="1">
              <a:gsLst>
                <a:gs pos="0">
                  <a:srgbClr val="7FAC00"/>
                </a:gs>
                <a:gs pos="100000">
                  <a:srgbClr val="99CC00"/>
                </a:gs>
              </a:gsLst>
              <a:lin ang="5400000" scaled="1"/>
            </a:gradFill>
            <a:ln w="25400" algn="ctr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-34290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Calibri" pitchFamily="34" charset="0"/>
                <a:buAutoNum type="arabicPeriod"/>
                <a:tabLst/>
                <a:defRPr/>
              </a:pPr>
              <a:endParaRPr kumimoji="0" lang="zh-CN" altLang="en-US" sz="1800" b="0" i="0" u="none" strike="noStrike" kern="0" cap="none" spc="0" normalizeH="0" baseline="0" noProof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110" name="Pentagon 12"/>
            <p:cNvSpPr>
              <a:spLocks noChangeArrowheads="1"/>
            </p:cNvSpPr>
            <p:nvPr/>
          </p:nvSpPr>
          <p:spPr bwMode="auto">
            <a:xfrm>
              <a:off x="2109" y="1797"/>
              <a:ext cx="363" cy="181"/>
            </a:xfrm>
            <a:prstGeom prst="homePlate">
              <a:avLst>
                <a:gd name="adj" fmla="val 0"/>
              </a:avLst>
            </a:prstGeom>
            <a:gradFill rotWithShape="1">
              <a:gsLst>
                <a:gs pos="0">
                  <a:srgbClr val="7FAC00"/>
                </a:gs>
                <a:gs pos="100000">
                  <a:srgbClr val="99CC00"/>
                </a:gs>
              </a:gsLst>
              <a:lin ang="5400000" scaled="1"/>
            </a:gradFill>
            <a:ln w="25400" algn="ctr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-34290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Calibri" pitchFamily="34" charset="0"/>
                <a:buAutoNum type="arabicPeriod"/>
                <a:tabLst/>
                <a:defRPr/>
              </a:pPr>
              <a:endParaRPr kumimoji="0" lang="zh-CN" altLang="en-US" sz="1800" b="0" i="0" u="none" strike="noStrike" kern="0" cap="none" spc="0" normalizeH="0" baseline="0" noProof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111" name="Pentagon 12"/>
            <p:cNvSpPr>
              <a:spLocks noChangeArrowheads="1"/>
            </p:cNvSpPr>
            <p:nvPr/>
          </p:nvSpPr>
          <p:spPr bwMode="auto">
            <a:xfrm>
              <a:off x="2471" y="1797"/>
              <a:ext cx="363" cy="181"/>
            </a:xfrm>
            <a:prstGeom prst="homePlate">
              <a:avLst>
                <a:gd name="adj" fmla="val 0"/>
              </a:avLst>
            </a:prstGeom>
            <a:gradFill rotWithShape="1">
              <a:gsLst>
                <a:gs pos="0">
                  <a:srgbClr val="7FAC00"/>
                </a:gs>
                <a:gs pos="100000">
                  <a:srgbClr val="99CC00"/>
                </a:gs>
              </a:gsLst>
              <a:lin ang="5400000" scaled="1"/>
            </a:gradFill>
            <a:ln w="25400" algn="ctr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-34290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Calibri" pitchFamily="34" charset="0"/>
                <a:buAutoNum type="arabicPeriod"/>
                <a:tabLst/>
                <a:defRPr/>
              </a:pPr>
              <a:endParaRPr kumimoji="0" lang="zh-CN" altLang="en-US" sz="1800" b="0" i="0" u="none" strike="noStrike" kern="0" cap="none" spc="0" normalizeH="0" baseline="0" noProof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112" name="Pentagon 12"/>
            <p:cNvSpPr>
              <a:spLocks noChangeArrowheads="1"/>
            </p:cNvSpPr>
            <p:nvPr/>
          </p:nvSpPr>
          <p:spPr bwMode="auto">
            <a:xfrm>
              <a:off x="2834" y="1797"/>
              <a:ext cx="363" cy="181"/>
            </a:xfrm>
            <a:prstGeom prst="homePlate">
              <a:avLst>
                <a:gd name="adj" fmla="val 0"/>
              </a:avLst>
            </a:prstGeom>
            <a:gradFill rotWithShape="1">
              <a:gsLst>
                <a:gs pos="0">
                  <a:srgbClr val="7FAC00"/>
                </a:gs>
                <a:gs pos="100000">
                  <a:srgbClr val="99CC00"/>
                </a:gs>
              </a:gsLst>
              <a:lin ang="5400000" scaled="1"/>
            </a:gradFill>
            <a:ln w="25400" algn="ctr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-34290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Calibri" pitchFamily="34" charset="0"/>
                <a:buAutoNum type="arabicPeriod"/>
                <a:tabLst/>
                <a:defRPr/>
              </a:pPr>
              <a:endParaRPr kumimoji="0" lang="zh-CN" altLang="en-US" sz="1800" b="0" i="0" u="none" strike="noStrike" kern="0" cap="none" spc="0" normalizeH="0" baseline="0" noProof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113" name="Pentagon 12"/>
            <p:cNvSpPr>
              <a:spLocks noChangeArrowheads="1"/>
            </p:cNvSpPr>
            <p:nvPr/>
          </p:nvSpPr>
          <p:spPr bwMode="auto">
            <a:xfrm>
              <a:off x="3197" y="1797"/>
              <a:ext cx="363" cy="181"/>
            </a:xfrm>
            <a:prstGeom prst="homePlate">
              <a:avLst>
                <a:gd name="adj" fmla="val 0"/>
              </a:avLst>
            </a:prstGeom>
            <a:gradFill rotWithShape="1">
              <a:gsLst>
                <a:gs pos="0">
                  <a:srgbClr val="7FAC00"/>
                </a:gs>
                <a:gs pos="100000">
                  <a:srgbClr val="99CC00"/>
                </a:gs>
              </a:gsLst>
              <a:lin ang="5400000" scaled="1"/>
            </a:gradFill>
            <a:ln w="25400" algn="ctr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-34290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Calibri" pitchFamily="34" charset="0"/>
                <a:buAutoNum type="arabicPeriod"/>
                <a:tabLst/>
                <a:defRPr/>
              </a:pPr>
              <a:endParaRPr kumimoji="0" lang="zh-CN" altLang="en-US" sz="1800" b="0" i="0" u="none" strike="noStrike" kern="0" cap="none" spc="0" normalizeH="0" baseline="0" noProof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114" name="Pentagon 12"/>
            <p:cNvSpPr>
              <a:spLocks noChangeArrowheads="1"/>
            </p:cNvSpPr>
            <p:nvPr/>
          </p:nvSpPr>
          <p:spPr bwMode="auto">
            <a:xfrm>
              <a:off x="3560" y="1797"/>
              <a:ext cx="363" cy="181"/>
            </a:xfrm>
            <a:prstGeom prst="homePlate">
              <a:avLst>
                <a:gd name="adj" fmla="val 0"/>
              </a:avLst>
            </a:prstGeom>
            <a:gradFill rotWithShape="1">
              <a:gsLst>
                <a:gs pos="0">
                  <a:srgbClr val="7FAC00"/>
                </a:gs>
                <a:gs pos="100000">
                  <a:srgbClr val="99CC00"/>
                </a:gs>
              </a:gsLst>
              <a:lin ang="5400000" scaled="1"/>
            </a:gradFill>
            <a:ln w="25400" algn="ctr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-34290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Calibri" pitchFamily="34" charset="0"/>
                <a:buAutoNum type="arabicPeriod"/>
                <a:tabLst/>
                <a:defRPr/>
              </a:pPr>
              <a:endParaRPr kumimoji="0" lang="zh-CN" altLang="en-US" sz="1800" b="0" i="0" u="none" strike="noStrike" kern="0" cap="none" spc="0" normalizeH="0" baseline="0" noProof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115" name="Pentagon 12"/>
            <p:cNvSpPr>
              <a:spLocks noChangeArrowheads="1"/>
            </p:cNvSpPr>
            <p:nvPr/>
          </p:nvSpPr>
          <p:spPr bwMode="auto">
            <a:xfrm>
              <a:off x="3923" y="1797"/>
              <a:ext cx="363" cy="181"/>
            </a:xfrm>
            <a:prstGeom prst="homePlate">
              <a:avLst>
                <a:gd name="adj" fmla="val 0"/>
              </a:avLst>
            </a:prstGeom>
            <a:gradFill rotWithShape="1">
              <a:gsLst>
                <a:gs pos="0">
                  <a:srgbClr val="7FAC00"/>
                </a:gs>
                <a:gs pos="100000">
                  <a:srgbClr val="99CC00"/>
                </a:gs>
              </a:gsLst>
              <a:lin ang="5400000" scaled="1"/>
            </a:gradFill>
            <a:ln w="25400" algn="ctr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-34290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Calibri" pitchFamily="34" charset="0"/>
                <a:buAutoNum type="arabicPeriod"/>
                <a:tabLst/>
                <a:defRPr/>
              </a:pPr>
              <a:endParaRPr kumimoji="0" lang="zh-CN" altLang="en-US" sz="1800" b="0" i="0" u="none" strike="noStrike" kern="0" cap="none" spc="0" normalizeH="0" baseline="0" noProof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116" name="Pentagon 12"/>
            <p:cNvSpPr>
              <a:spLocks noChangeArrowheads="1"/>
            </p:cNvSpPr>
            <p:nvPr/>
          </p:nvSpPr>
          <p:spPr bwMode="auto">
            <a:xfrm>
              <a:off x="4286" y="1797"/>
              <a:ext cx="408" cy="181"/>
            </a:xfrm>
            <a:prstGeom prst="homePlate">
              <a:avLst>
                <a:gd name="adj" fmla="val 0"/>
              </a:avLst>
            </a:prstGeom>
            <a:gradFill rotWithShape="1">
              <a:gsLst>
                <a:gs pos="0">
                  <a:srgbClr val="7FAC00"/>
                </a:gs>
                <a:gs pos="100000">
                  <a:srgbClr val="99CC00"/>
                </a:gs>
              </a:gsLst>
              <a:lin ang="5400000" scaled="1"/>
            </a:gradFill>
            <a:ln w="25400" algn="ctr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-34290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Calibri" pitchFamily="34" charset="0"/>
                <a:buAutoNum type="arabicPeriod"/>
                <a:tabLst/>
                <a:defRPr/>
              </a:pPr>
              <a:endParaRPr kumimoji="0" lang="zh-CN" altLang="en-US" sz="1800" b="0" i="0" u="none" strike="noStrike" kern="0" cap="none" spc="0" normalizeH="0" baseline="0" noProof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117" name="Line 66"/>
            <p:cNvSpPr>
              <a:spLocks noChangeShapeType="1"/>
            </p:cNvSpPr>
            <p:nvPr/>
          </p:nvSpPr>
          <p:spPr bwMode="auto">
            <a:xfrm>
              <a:off x="1020" y="1806"/>
              <a:ext cx="0" cy="136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8" name="Line 67"/>
            <p:cNvSpPr>
              <a:spLocks noChangeShapeType="1"/>
            </p:cNvSpPr>
            <p:nvPr/>
          </p:nvSpPr>
          <p:spPr bwMode="auto">
            <a:xfrm>
              <a:off x="1382" y="1806"/>
              <a:ext cx="0" cy="136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9" name="Line 68"/>
            <p:cNvSpPr>
              <a:spLocks noChangeShapeType="1"/>
            </p:cNvSpPr>
            <p:nvPr/>
          </p:nvSpPr>
          <p:spPr bwMode="auto">
            <a:xfrm>
              <a:off x="1745" y="1806"/>
              <a:ext cx="0" cy="136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0" name="Line 69"/>
            <p:cNvSpPr>
              <a:spLocks noChangeShapeType="1"/>
            </p:cNvSpPr>
            <p:nvPr/>
          </p:nvSpPr>
          <p:spPr bwMode="auto">
            <a:xfrm>
              <a:off x="2108" y="1806"/>
              <a:ext cx="0" cy="136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1" name="Line 70"/>
            <p:cNvSpPr>
              <a:spLocks noChangeShapeType="1"/>
            </p:cNvSpPr>
            <p:nvPr/>
          </p:nvSpPr>
          <p:spPr bwMode="auto">
            <a:xfrm>
              <a:off x="2471" y="1806"/>
              <a:ext cx="0" cy="136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2" name="Line 71"/>
            <p:cNvSpPr>
              <a:spLocks noChangeShapeType="1"/>
            </p:cNvSpPr>
            <p:nvPr/>
          </p:nvSpPr>
          <p:spPr bwMode="auto">
            <a:xfrm>
              <a:off x="2834" y="1806"/>
              <a:ext cx="0" cy="136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3" name="Line 72"/>
            <p:cNvSpPr>
              <a:spLocks noChangeShapeType="1"/>
            </p:cNvSpPr>
            <p:nvPr/>
          </p:nvSpPr>
          <p:spPr bwMode="auto">
            <a:xfrm>
              <a:off x="3197" y="1806"/>
              <a:ext cx="0" cy="136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4" name="Line 73"/>
            <p:cNvSpPr>
              <a:spLocks noChangeShapeType="1"/>
            </p:cNvSpPr>
            <p:nvPr/>
          </p:nvSpPr>
          <p:spPr bwMode="auto">
            <a:xfrm>
              <a:off x="3560" y="1806"/>
              <a:ext cx="0" cy="136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5" name="Line 74"/>
            <p:cNvSpPr>
              <a:spLocks noChangeShapeType="1"/>
            </p:cNvSpPr>
            <p:nvPr/>
          </p:nvSpPr>
          <p:spPr bwMode="auto">
            <a:xfrm>
              <a:off x="3923" y="1806"/>
              <a:ext cx="0" cy="136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6" name="Line 75"/>
            <p:cNvSpPr>
              <a:spLocks noChangeShapeType="1"/>
            </p:cNvSpPr>
            <p:nvPr/>
          </p:nvSpPr>
          <p:spPr bwMode="auto">
            <a:xfrm>
              <a:off x="4286" y="1806"/>
              <a:ext cx="0" cy="136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7" name="Pentagon 12"/>
            <p:cNvSpPr>
              <a:spLocks noChangeArrowheads="1"/>
            </p:cNvSpPr>
            <p:nvPr/>
          </p:nvSpPr>
          <p:spPr bwMode="auto">
            <a:xfrm>
              <a:off x="657" y="1797"/>
              <a:ext cx="3946" cy="181"/>
            </a:xfrm>
            <a:prstGeom prst="homePlate">
              <a:avLst>
                <a:gd name="adj" fmla="val 0"/>
              </a:avLst>
            </a:prstGeom>
            <a:gradFill rotWithShape="1">
              <a:gsLst>
                <a:gs pos="0">
                  <a:srgbClr val="99CC00">
                    <a:alpha val="0"/>
                  </a:srgbClr>
                </a:gs>
                <a:gs pos="100000">
                  <a:srgbClr val="99CC00"/>
                </a:gs>
              </a:gsLst>
              <a:lin ang="5400000" scaled="1"/>
            </a:gradFill>
            <a:ln w="25400" algn="ctr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-34290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Calibri" pitchFamily="34" charset="0"/>
                <a:buAutoNum type="arabicPeriod"/>
                <a:tabLst/>
                <a:defRPr/>
              </a:pPr>
              <a:endParaRPr kumimoji="0" lang="zh-CN" altLang="en-US" sz="1800" b="0" i="0" u="none" strike="noStrike" kern="0" cap="none" spc="0" normalizeH="0" baseline="0" noProof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128" name="Pentagon 12"/>
            <p:cNvSpPr>
              <a:spLocks noChangeArrowheads="1"/>
            </p:cNvSpPr>
            <p:nvPr/>
          </p:nvSpPr>
          <p:spPr bwMode="auto">
            <a:xfrm>
              <a:off x="4694" y="1797"/>
              <a:ext cx="408" cy="181"/>
            </a:xfrm>
            <a:prstGeom prst="homePlate">
              <a:avLst>
                <a:gd name="adj" fmla="val 42537"/>
              </a:avLst>
            </a:prstGeom>
            <a:gradFill rotWithShape="1">
              <a:gsLst>
                <a:gs pos="0">
                  <a:srgbClr val="242424"/>
                </a:gs>
                <a:gs pos="50000">
                  <a:srgbClr val="000000"/>
                </a:gs>
                <a:gs pos="100000">
                  <a:srgbClr val="242424"/>
                </a:gs>
              </a:gsLst>
              <a:lin ang="5400000" scaled="1"/>
            </a:gradFill>
            <a:ln w="25400" algn="ctr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-34290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Calibri" pitchFamily="34" charset="0"/>
                <a:buAutoNum type="arabicPeriod"/>
                <a:tabLst/>
                <a:defRPr/>
              </a:pPr>
              <a:endParaRPr kumimoji="0" lang="zh-CN" altLang="en-US" sz="1800" b="0" i="0" u="none" strike="noStrike" kern="0" cap="none" spc="0" normalizeH="0" baseline="0" noProof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</a:endParaRPr>
            </a:p>
          </p:txBody>
        </p:sp>
      </p:grpSp>
      <p:grpSp>
        <p:nvGrpSpPr>
          <p:cNvPr id="129" name="Group 93"/>
          <p:cNvGrpSpPr>
            <a:grpSpLocks/>
          </p:cNvGrpSpPr>
          <p:nvPr/>
        </p:nvGrpSpPr>
        <p:grpSpPr bwMode="auto">
          <a:xfrm>
            <a:off x="1004863" y="2720964"/>
            <a:ext cx="7200900" cy="287338"/>
            <a:chOff x="612" y="845"/>
            <a:chExt cx="4536" cy="181"/>
          </a:xfrm>
        </p:grpSpPr>
        <p:sp>
          <p:nvSpPr>
            <p:cNvPr id="130" name="Pentagon 12"/>
            <p:cNvSpPr>
              <a:spLocks noChangeArrowheads="1"/>
            </p:cNvSpPr>
            <p:nvPr/>
          </p:nvSpPr>
          <p:spPr bwMode="auto">
            <a:xfrm>
              <a:off x="3606" y="845"/>
              <a:ext cx="1542" cy="181"/>
            </a:xfrm>
            <a:prstGeom prst="homePlate">
              <a:avLst>
                <a:gd name="adj" fmla="val 52496"/>
              </a:avLst>
            </a:prstGeom>
            <a:gradFill rotWithShape="1">
              <a:gsLst>
                <a:gs pos="0">
                  <a:srgbClr val="242424"/>
                </a:gs>
                <a:gs pos="50000">
                  <a:srgbClr val="000000"/>
                </a:gs>
                <a:gs pos="100000">
                  <a:srgbClr val="242424"/>
                </a:gs>
              </a:gsLst>
              <a:lin ang="5400000" scaled="1"/>
            </a:gradFill>
            <a:ln w="25400" algn="ctr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-34290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Calibri" pitchFamily="34" charset="0"/>
                <a:buAutoNum type="arabicPeriod"/>
                <a:tabLst/>
                <a:defRPr/>
              </a:pPr>
              <a:endParaRPr kumimoji="0" lang="zh-CN" altLang="en-US" sz="1800" b="0" i="0" u="none" strike="noStrike" kern="0" cap="none" spc="0" normalizeH="0" baseline="0" noProof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131" name="Pentagon 12"/>
            <p:cNvSpPr>
              <a:spLocks noChangeArrowheads="1"/>
            </p:cNvSpPr>
            <p:nvPr/>
          </p:nvSpPr>
          <p:spPr bwMode="auto">
            <a:xfrm>
              <a:off x="2109" y="845"/>
              <a:ext cx="1542" cy="181"/>
            </a:xfrm>
            <a:prstGeom prst="homePlate">
              <a:avLst>
                <a:gd name="adj" fmla="val 0"/>
              </a:avLst>
            </a:prstGeom>
            <a:gradFill rotWithShape="1">
              <a:gsLst>
                <a:gs pos="0">
                  <a:srgbClr val="7FAC00"/>
                </a:gs>
                <a:gs pos="100000">
                  <a:srgbClr val="99CC00"/>
                </a:gs>
              </a:gsLst>
              <a:lin ang="5400000" scaled="1"/>
            </a:gradFill>
            <a:ln w="25400" algn="ctr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-34290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Calibri" pitchFamily="34" charset="0"/>
                <a:buAutoNum type="arabicPeriod"/>
                <a:tabLst/>
                <a:defRPr/>
              </a:pPr>
              <a:endParaRPr kumimoji="0" lang="zh-CN" altLang="en-US" sz="1800" b="0" i="0" u="none" strike="noStrike" kern="0" cap="none" spc="0" normalizeH="0" baseline="0" noProof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132" name="Pentagon 12"/>
            <p:cNvSpPr>
              <a:spLocks noChangeArrowheads="1"/>
            </p:cNvSpPr>
            <p:nvPr/>
          </p:nvSpPr>
          <p:spPr bwMode="auto">
            <a:xfrm>
              <a:off x="612" y="845"/>
              <a:ext cx="1542" cy="181"/>
            </a:xfrm>
            <a:prstGeom prst="homePlate">
              <a:avLst>
                <a:gd name="adj" fmla="val 0"/>
              </a:avLst>
            </a:prstGeom>
            <a:gradFill rotWithShape="1">
              <a:gsLst>
                <a:gs pos="0">
                  <a:srgbClr val="7FAC00"/>
                </a:gs>
                <a:gs pos="100000">
                  <a:srgbClr val="99CC00"/>
                </a:gs>
              </a:gsLst>
              <a:lin ang="5400000" scaled="1"/>
            </a:gradFill>
            <a:ln w="25400" algn="ctr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-34290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Calibri" pitchFamily="34" charset="0"/>
                <a:buAutoNum type="arabicPeriod"/>
                <a:tabLst/>
                <a:defRPr/>
              </a:pPr>
              <a:endParaRPr kumimoji="0" lang="zh-CN" altLang="en-US" sz="1800" b="0" i="0" u="none" strike="noStrike" kern="0" cap="none" spc="0" normalizeH="0" baseline="0" noProof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133" name="Line 88"/>
            <p:cNvSpPr>
              <a:spLocks noChangeShapeType="1"/>
            </p:cNvSpPr>
            <p:nvPr/>
          </p:nvSpPr>
          <p:spPr bwMode="auto">
            <a:xfrm>
              <a:off x="2200" y="845"/>
              <a:ext cx="0" cy="136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4" name="Pentagon 12"/>
            <p:cNvSpPr>
              <a:spLocks noChangeArrowheads="1"/>
            </p:cNvSpPr>
            <p:nvPr/>
          </p:nvSpPr>
          <p:spPr bwMode="auto">
            <a:xfrm>
              <a:off x="612" y="845"/>
              <a:ext cx="2994" cy="181"/>
            </a:xfrm>
            <a:prstGeom prst="homePlate">
              <a:avLst>
                <a:gd name="adj" fmla="val 0"/>
              </a:avLst>
            </a:prstGeom>
            <a:gradFill rotWithShape="1">
              <a:gsLst>
                <a:gs pos="0">
                  <a:srgbClr val="99CC00">
                    <a:alpha val="0"/>
                  </a:srgbClr>
                </a:gs>
                <a:gs pos="100000">
                  <a:srgbClr val="99CC00"/>
                </a:gs>
              </a:gsLst>
              <a:lin ang="5400000" scaled="1"/>
            </a:gradFill>
            <a:ln w="25400" algn="ctr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-34290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Calibri" pitchFamily="34" charset="0"/>
                <a:buAutoNum type="arabicPeriod"/>
                <a:tabLst/>
                <a:defRPr/>
              </a:pPr>
              <a:endParaRPr kumimoji="0" lang="zh-CN" altLang="en-US" sz="1800" b="0" i="0" u="none" strike="noStrike" kern="0" cap="none" spc="0" normalizeH="0" baseline="0" noProof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</a:endParaRPr>
            </a:p>
          </p:txBody>
        </p:sp>
      </p:grpSp>
      <p:sp>
        <p:nvSpPr>
          <p:cNvPr id="135" name="Text Box 97"/>
          <p:cNvSpPr txBox="1">
            <a:spLocks noChangeArrowheads="1"/>
          </p:cNvSpPr>
          <p:nvPr/>
        </p:nvSpPr>
        <p:spPr bwMode="auto">
          <a:xfrm>
            <a:off x="1149325" y="4211627"/>
            <a:ext cx="2825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1</a:t>
            </a:r>
          </a:p>
        </p:txBody>
      </p:sp>
      <p:sp>
        <p:nvSpPr>
          <p:cNvPr id="136" name="Text Box 98"/>
          <p:cNvSpPr txBox="1">
            <a:spLocks noChangeArrowheads="1"/>
          </p:cNvSpPr>
          <p:nvPr/>
        </p:nvSpPr>
        <p:spPr bwMode="auto">
          <a:xfrm>
            <a:off x="1731938" y="4211627"/>
            <a:ext cx="2825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</a:t>
            </a:r>
          </a:p>
        </p:txBody>
      </p:sp>
      <p:sp>
        <p:nvSpPr>
          <p:cNvPr id="137" name="Text Box 99"/>
          <p:cNvSpPr txBox="1">
            <a:spLocks noChangeArrowheads="1"/>
          </p:cNvSpPr>
          <p:nvPr/>
        </p:nvSpPr>
        <p:spPr bwMode="auto">
          <a:xfrm>
            <a:off x="2314550" y="4211627"/>
            <a:ext cx="2825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3</a:t>
            </a:r>
          </a:p>
        </p:txBody>
      </p:sp>
      <p:sp>
        <p:nvSpPr>
          <p:cNvPr id="138" name="Text Box 100"/>
          <p:cNvSpPr txBox="1">
            <a:spLocks noChangeArrowheads="1"/>
          </p:cNvSpPr>
          <p:nvPr/>
        </p:nvSpPr>
        <p:spPr bwMode="auto">
          <a:xfrm>
            <a:off x="2897163" y="4211627"/>
            <a:ext cx="2825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4</a:t>
            </a:r>
          </a:p>
        </p:txBody>
      </p:sp>
      <p:sp>
        <p:nvSpPr>
          <p:cNvPr id="139" name="Text Box 101"/>
          <p:cNvSpPr txBox="1">
            <a:spLocks noChangeArrowheads="1"/>
          </p:cNvSpPr>
          <p:nvPr/>
        </p:nvSpPr>
        <p:spPr bwMode="auto">
          <a:xfrm>
            <a:off x="3479775" y="4211627"/>
            <a:ext cx="2825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5</a:t>
            </a:r>
          </a:p>
        </p:txBody>
      </p:sp>
      <p:sp>
        <p:nvSpPr>
          <p:cNvPr id="140" name="Text Box 102"/>
          <p:cNvSpPr txBox="1">
            <a:spLocks noChangeArrowheads="1"/>
          </p:cNvSpPr>
          <p:nvPr/>
        </p:nvSpPr>
        <p:spPr bwMode="auto">
          <a:xfrm>
            <a:off x="4062388" y="4211627"/>
            <a:ext cx="2825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6</a:t>
            </a:r>
          </a:p>
        </p:txBody>
      </p:sp>
      <p:sp>
        <p:nvSpPr>
          <p:cNvPr id="141" name="Text Box 103"/>
          <p:cNvSpPr txBox="1">
            <a:spLocks noChangeArrowheads="1"/>
          </p:cNvSpPr>
          <p:nvPr/>
        </p:nvSpPr>
        <p:spPr bwMode="auto">
          <a:xfrm>
            <a:off x="4645000" y="4211627"/>
            <a:ext cx="2825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7</a:t>
            </a:r>
          </a:p>
        </p:txBody>
      </p:sp>
      <p:sp>
        <p:nvSpPr>
          <p:cNvPr id="142" name="Text Box 104"/>
          <p:cNvSpPr txBox="1">
            <a:spLocks noChangeArrowheads="1"/>
          </p:cNvSpPr>
          <p:nvPr/>
        </p:nvSpPr>
        <p:spPr bwMode="auto">
          <a:xfrm>
            <a:off x="5227613" y="4211627"/>
            <a:ext cx="2825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8</a:t>
            </a:r>
          </a:p>
        </p:txBody>
      </p:sp>
      <p:sp>
        <p:nvSpPr>
          <p:cNvPr id="143" name="Text Box 105"/>
          <p:cNvSpPr txBox="1">
            <a:spLocks noChangeArrowheads="1"/>
          </p:cNvSpPr>
          <p:nvPr/>
        </p:nvSpPr>
        <p:spPr bwMode="auto">
          <a:xfrm>
            <a:off x="5810225" y="4211627"/>
            <a:ext cx="2825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9</a:t>
            </a:r>
          </a:p>
        </p:txBody>
      </p:sp>
      <p:sp>
        <p:nvSpPr>
          <p:cNvPr id="144" name="Text Box 106"/>
          <p:cNvSpPr txBox="1">
            <a:spLocks noChangeArrowheads="1"/>
          </p:cNvSpPr>
          <p:nvPr/>
        </p:nvSpPr>
        <p:spPr bwMode="auto">
          <a:xfrm>
            <a:off x="6392838" y="4211627"/>
            <a:ext cx="381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10</a:t>
            </a:r>
          </a:p>
        </p:txBody>
      </p:sp>
      <p:sp>
        <p:nvSpPr>
          <p:cNvPr id="145" name="Text Box 107"/>
          <p:cNvSpPr txBox="1">
            <a:spLocks noChangeArrowheads="1"/>
          </p:cNvSpPr>
          <p:nvPr/>
        </p:nvSpPr>
        <p:spPr bwMode="auto">
          <a:xfrm>
            <a:off x="6975450" y="4211627"/>
            <a:ext cx="381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10</a:t>
            </a:r>
          </a:p>
        </p:txBody>
      </p:sp>
      <p:sp>
        <p:nvSpPr>
          <p:cNvPr id="146" name="Text Box 108"/>
          <p:cNvSpPr txBox="1">
            <a:spLocks noChangeArrowheads="1"/>
          </p:cNvSpPr>
          <p:nvPr/>
        </p:nvSpPr>
        <p:spPr bwMode="auto">
          <a:xfrm>
            <a:off x="7464400" y="4211627"/>
            <a:ext cx="381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12</a:t>
            </a:r>
          </a:p>
        </p:txBody>
      </p:sp>
      <p:sp>
        <p:nvSpPr>
          <p:cNvPr id="147" name="Text Box 109"/>
          <p:cNvSpPr txBox="1">
            <a:spLocks noChangeArrowheads="1"/>
          </p:cNvSpPr>
          <p:nvPr/>
        </p:nvSpPr>
        <p:spPr bwMode="auto">
          <a:xfrm>
            <a:off x="1149325" y="3440102"/>
            <a:ext cx="5778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2008</a:t>
            </a:r>
          </a:p>
        </p:txBody>
      </p:sp>
      <p:sp>
        <p:nvSpPr>
          <p:cNvPr id="148" name="Text Box 110"/>
          <p:cNvSpPr txBox="1">
            <a:spLocks noChangeArrowheads="1"/>
          </p:cNvSpPr>
          <p:nvPr/>
        </p:nvSpPr>
        <p:spPr bwMode="auto">
          <a:xfrm>
            <a:off x="2917800" y="3440102"/>
            <a:ext cx="5778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2010</a:t>
            </a:r>
          </a:p>
        </p:txBody>
      </p:sp>
      <p:sp>
        <p:nvSpPr>
          <p:cNvPr id="149" name="Text Box 111"/>
          <p:cNvSpPr txBox="1">
            <a:spLocks noChangeArrowheads="1"/>
          </p:cNvSpPr>
          <p:nvPr/>
        </p:nvSpPr>
        <p:spPr bwMode="auto">
          <a:xfrm>
            <a:off x="3802038" y="3440102"/>
            <a:ext cx="5778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2011</a:t>
            </a:r>
          </a:p>
        </p:txBody>
      </p:sp>
      <p:sp>
        <p:nvSpPr>
          <p:cNvPr id="150" name="Text Box 112"/>
          <p:cNvSpPr txBox="1">
            <a:spLocks noChangeArrowheads="1"/>
          </p:cNvSpPr>
          <p:nvPr/>
        </p:nvSpPr>
        <p:spPr bwMode="auto">
          <a:xfrm>
            <a:off x="4687863" y="3440102"/>
            <a:ext cx="5778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2012</a:t>
            </a:r>
          </a:p>
        </p:txBody>
      </p:sp>
      <p:sp>
        <p:nvSpPr>
          <p:cNvPr id="151" name="Text Box 113"/>
          <p:cNvSpPr txBox="1">
            <a:spLocks noChangeArrowheads="1"/>
          </p:cNvSpPr>
          <p:nvPr/>
        </p:nvSpPr>
        <p:spPr bwMode="auto">
          <a:xfrm>
            <a:off x="5572100" y="3440102"/>
            <a:ext cx="5778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2013</a:t>
            </a:r>
          </a:p>
        </p:txBody>
      </p:sp>
      <p:sp>
        <p:nvSpPr>
          <p:cNvPr id="152" name="Text Box 114"/>
          <p:cNvSpPr txBox="1">
            <a:spLocks noChangeArrowheads="1"/>
          </p:cNvSpPr>
          <p:nvPr/>
        </p:nvSpPr>
        <p:spPr bwMode="auto">
          <a:xfrm>
            <a:off x="6456338" y="3440102"/>
            <a:ext cx="5778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2014</a:t>
            </a:r>
          </a:p>
        </p:txBody>
      </p:sp>
      <p:sp>
        <p:nvSpPr>
          <p:cNvPr id="153" name="Text Box 115"/>
          <p:cNvSpPr txBox="1">
            <a:spLocks noChangeArrowheads="1"/>
          </p:cNvSpPr>
          <p:nvPr/>
        </p:nvSpPr>
        <p:spPr bwMode="auto">
          <a:xfrm>
            <a:off x="7342163" y="3440102"/>
            <a:ext cx="5778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2015</a:t>
            </a:r>
          </a:p>
        </p:txBody>
      </p:sp>
      <p:sp>
        <p:nvSpPr>
          <p:cNvPr id="154" name="Text Box 116"/>
          <p:cNvSpPr txBox="1">
            <a:spLocks noChangeArrowheads="1"/>
          </p:cNvSpPr>
          <p:nvPr/>
        </p:nvSpPr>
        <p:spPr bwMode="auto">
          <a:xfrm>
            <a:off x="2033563" y="3440102"/>
            <a:ext cx="5778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2009</a:t>
            </a:r>
          </a:p>
        </p:txBody>
      </p:sp>
      <p:sp>
        <p:nvSpPr>
          <p:cNvPr id="155" name="Text Box 117"/>
          <p:cNvSpPr txBox="1">
            <a:spLocks noChangeArrowheads="1"/>
          </p:cNvSpPr>
          <p:nvPr/>
        </p:nvSpPr>
        <p:spPr bwMode="auto">
          <a:xfrm>
            <a:off x="1004863" y="2720964"/>
            <a:ext cx="5778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2008</a:t>
            </a:r>
          </a:p>
        </p:txBody>
      </p:sp>
      <p:sp>
        <p:nvSpPr>
          <p:cNvPr id="156" name="Text Box 119"/>
          <p:cNvSpPr txBox="1">
            <a:spLocks noChangeArrowheads="1"/>
          </p:cNvSpPr>
          <p:nvPr/>
        </p:nvSpPr>
        <p:spPr bwMode="auto">
          <a:xfrm>
            <a:off x="3525813" y="2720964"/>
            <a:ext cx="5778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2009</a:t>
            </a:r>
          </a:p>
        </p:txBody>
      </p:sp>
      <p:sp>
        <p:nvSpPr>
          <p:cNvPr id="157" name="Text Box 120"/>
          <p:cNvSpPr txBox="1">
            <a:spLocks noChangeArrowheads="1"/>
          </p:cNvSpPr>
          <p:nvPr/>
        </p:nvSpPr>
        <p:spPr bwMode="auto">
          <a:xfrm>
            <a:off x="5829275" y="2720964"/>
            <a:ext cx="5778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2010</a:t>
            </a:r>
          </a:p>
        </p:txBody>
      </p:sp>
      <p:sp>
        <p:nvSpPr>
          <p:cNvPr id="158" name="Text Box 121"/>
          <p:cNvSpPr txBox="1">
            <a:spLocks noChangeArrowheads="1"/>
          </p:cNvSpPr>
          <p:nvPr/>
        </p:nvSpPr>
        <p:spPr bwMode="auto">
          <a:xfrm>
            <a:off x="1004863" y="1928802"/>
            <a:ext cx="5778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2008</a:t>
            </a:r>
          </a:p>
        </p:txBody>
      </p:sp>
      <p:sp>
        <p:nvSpPr>
          <p:cNvPr id="159" name="Text Box 122"/>
          <p:cNvSpPr txBox="1">
            <a:spLocks noChangeArrowheads="1"/>
          </p:cNvSpPr>
          <p:nvPr/>
        </p:nvSpPr>
        <p:spPr bwMode="auto">
          <a:xfrm>
            <a:off x="4605313" y="1928802"/>
            <a:ext cx="5778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2009</a:t>
            </a:r>
          </a:p>
        </p:txBody>
      </p:sp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Rectangle 135"/>
          <p:cNvSpPr>
            <a:spLocks noChangeArrowheads="1"/>
          </p:cNvSpPr>
          <p:nvPr/>
        </p:nvSpPr>
        <p:spPr bwMode="auto">
          <a:xfrm>
            <a:off x="276225" y="3502025"/>
            <a:ext cx="8366125" cy="320675"/>
          </a:xfrm>
          <a:prstGeom prst="rect">
            <a:avLst/>
          </a:prstGeom>
          <a:gradFill rotWithShape="1">
            <a:gsLst>
              <a:gs pos="0">
                <a:schemeClr val="accent1">
                  <a:lumMod val="10000"/>
                </a:schemeClr>
              </a:gs>
              <a:gs pos="100000">
                <a:schemeClr val="tx2">
                  <a:alpha val="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>
            <a:lvl1pPr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en-US"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  <p:grpSp>
        <p:nvGrpSpPr>
          <p:cNvPr id="4099" name="Gruppe 107"/>
          <p:cNvGrpSpPr>
            <a:grpSpLocks/>
          </p:cNvGrpSpPr>
          <p:nvPr/>
        </p:nvGrpSpPr>
        <p:grpSpPr bwMode="auto">
          <a:xfrm>
            <a:off x="266700" y="3201988"/>
            <a:ext cx="8582025" cy="457200"/>
            <a:chOff x="282575" y="3461036"/>
            <a:chExt cx="8582155" cy="457200"/>
          </a:xfrm>
        </p:grpSpPr>
        <p:sp>
          <p:nvSpPr>
            <p:cNvPr id="4100" name="Pentagon 104"/>
            <p:cNvSpPr>
              <a:spLocks noChangeArrowheads="1"/>
            </p:cNvSpPr>
            <p:nvPr/>
          </p:nvSpPr>
          <p:spPr bwMode="auto">
            <a:xfrm>
              <a:off x="7370870" y="3461036"/>
              <a:ext cx="1457347" cy="457200"/>
            </a:xfrm>
            <a:prstGeom prst="homePlate">
              <a:avLst>
                <a:gd name="adj" fmla="val 40317"/>
              </a:avLst>
            </a:prstGeom>
            <a:gradFill rotWithShape="1">
              <a:gsLst>
                <a:gs pos="0">
                  <a:srgbClr val="C0FF4D"/>
                </a:gs>
                <a:gs pos="100000">
                  <a:srgbClr val="A4D329"/>
                </a:gs>
              </a:gsLst>
              <a:lin ang="5400000" scaled="1"/>
            </a:gradFill>
            <a:ln w="19050">
              <a:solidFill>
                <a:srgbClr val="92D050"/>
              </a:solidFill>
              <a:round/>
              <a:headEnd/>
              <a:tailEnd/>
            </a:ln>
          </p:spPr>
          <p:txBody>
            <a:bodyPr anchor="ctr"/>
            <a:lstStyle>
              <a:lvl1pPr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buFont typeface="Calibri" panose="020F0502020204030204" pitchFamily="34" charset="0"/>
                <a:buAutoNum type="arabicPeriod"/>
              </a:pPr>
              <a:endParaRPr lang="zh-CN" noProof="1">
                <a:latin typeface="Calibri" panose="020F0502020204030204" pitchFamily="34" charset="0"/>
                <a:ea typeface="MS PGothic" panose="020B0600070205080204" pitchFamily="34" charset="-128"/>
              </a:endParaRPr>
            </a:p>
          </p:txBody>
        </p:sp>
        <p:grpSp>
          <p:nvGrpSpPr>
            <p:cNvPr id="4101" name="Gruppe 62"/>
            <p:cNvGrpSpPr>
              <a:grpSpLocks/>
            </p:cNvGrpSpPr>
            <p:nvPr/>
          </p:nvGrpSpPr>
          <p:grpSpPr bwMode="auto">
            <a:xfrm>
              <a:off x="282575" y="3461036"/>
              <a:ext cx="7213730" cy="457200"/>
              <a:chOff x="282575" y="3462341"/>
              <a:chExt cx="7213730" cy="457200"/>
            </a:xfrm>
          </p:grpSpPr>
          <p:grpSp>
            <p:nvGrpSpPr>
              <p:cNvPr id="4102" name="Gruppe 75"/>
              <p:cNvGrpSpPr>
                <a:grpSpLocks/>
              </p:cNvGrpSpPr>
              <p:nvPr/>
            </p:nvGrpSpPr>
            <p:grpSpPr bwMode="auto">
              <a:xfrm>
                <a:off x="282575" y="3462341"/>
                <a:ext cx="7080380" cy="457200"/>
                <a:chOff x="272143" y="2949958"/>
                <a:chExt cx="8556211" cy="457921"/>
              </a:xfrm>
            </p:grpSpPr>
            <p:sp>
              <p:nvSpPr>
                <p:cNvPr id="4103" name="Rectangle 445"/>
                <p:cNvSpPr>
                  <a:spLocks noChangeArrowheads="1"/>
                </p:cNvSpPr>
                <p:nvPr/>
              </p:nvSpPr>
              <p:spPr bwMode="auto">
                <a:xfrm>
                  <a:off x="1985299" y="2949958"/>
                  <a:ext cx="1707400" cy="457921"/>
                </a:xfrm>
                <a:prstGeom prst="rect">
                  <a:avLst/>
                </a:prstGeom>
                <a:gradFill rotWithShape="1">
                  <a:gsLst>
                    <a:gs pos="0">
                      <a:srgbClr val="C0FF4D"/>
                    </a:gs>
                    <a:gs pos="100000">
                      <a:srgbClr val="A4D329"/>
                    </a:gs>
                  </a:gsLst>
                  <a:lin ang="5400000" scaled="1"/>
                </a:gradFill>
                <a:ln w="19050">
                  <a:solidFill>
                    <a:srgbClr val="92D050"/>
                  </a:solidFill>
                  <a:round/>
                  <a:headEnd/>
                  <a:tailEnd/>
                </a:ln>
              </p:spPr>
              <p:txBody>
                <a:bodyPr anchor="ctr"/>
                <a:lstStyle>
                  <a:lvl1pPr indent="-3429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37931725" indent="-37474525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4572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9144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1371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18288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/>
                  <a:endParaRPr lang="zh-CN" noProof="1">
                    <a:latin typeface="Calibri" panose="020F0502020204030204" pitchFamily="34" charset="0"/>
                    <a:ea typeface="MS PGothic" panose="020B0600070205080204" pitchFamily="34" charset="-128"/>
                  </a:endParaRPr>
                </a:p>
              </p:txBody>
            </p:sp>
            <p:sp>
              <p:nvSpPr>
                <p:cNvPr id="4104" name="Rectangle 446"/>
                <p:cNvSpPr>
                  <a:spLocks noChangeArrowheads="1"/>
                </p:cNvSpPr>
                <p:nvPr/>
              </p:nvSpPr>
              <p:spPr bwMode="auto">
                <a:xfrm>
                  <a:off x="3694616" y="2949958"/>
                  <a:ext cx="1709319" cy="457921"/>
                </a:xfrm>
                <a:prstGeom prst="rect">
                  <a:avLst/>
                </a:prstGeom>
                <a:gradFill rotWithShape="1">
                  <a:gsLst>
                    <a:gs pos="0">
                      <a:srgbClr val="C0FF4D"/>
                    </a:gs>
                    <a:gs pos="100000">
                      <a:srgbClr val="A4D329"/>
                    </a:gs>
                  </a:gsLst>
                  <a:lin ang="5400000" scaled="1"/>
                </a:gradFill>
                <a:ln w="19050">
                  <a:solidFill>
                    <a:srgbClr val="92D050"/>
                  </a:solidFill>
                  <a:round/>
                  <a:headEnd/>
                  <a:tailEnd/>
                </a:ln>
              </p:spPr>
              <p:txBody>
                <a:bodyPr anchor="ctr"/>
                <a:lstStyle>
                  <a:lvl1pPr indent="-3429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37931725" indent="-37474525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4572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9144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1371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18288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/>
                  <a:endParaRPr lang="zh-CN" noProof="1">
                    <a:latin typeface="Calibri" panose="020F0502020204030204" pitchFamily="34" charset="0"/>
                    <a:ea typeface="MS PGothic" panose="020B0600070205080204" pitchFamily="34" charset="-128"/>
                  </a:endParaRPr>
                </a:p>
              </p:txBody>
            </p:sp>
            <p:sp>
              <p:nvSpPr>
                <p:cNvPr id="4105" name="Rectangle 447"/>
                <p:cNvSpPr>
                  <a:spLocks noChangeArrowheads="1"/>
                </p:cNvSpPr>
                <p:nvPr/>
              </p:nvSpPr>
              <p:spPr bwMode="auto">
                <a:xfrm>
                  <a:off x="5405853" y="2949958"/>
                  <a:ext cx="1709319" cy="457921"/>
                </a:xfrm>
                <a:prstGeom prst="rect">
                  <a:avLst/>
                </a:prstGeom>
                <a:gradFill rotWithShape="1">
                  <a:gsLst>
                    <a:gs pos="0">
                      <a:srgbClr val="C0FF4D"/>
                    </a:gs>
                    <a:gs pos="100000">
                      <a:srgbClr val="A4D329"/>
                    </a:gs>
                  </a:gsLst>
                  <a:lin ang="5400000" scaled="1"/>
                </a:gradFill>
                <a:ln w="19050">
                  <a:solidFill>
                    <a:srgbClr val="92D050"/>
                  </a:solidFill>
                  <a:round/>
                  <a:headEnd/>
                  <a:tailEnd/>
                </a:ln>
              </p:spPr>
              <p:txBody>
                <a:bodyPr anchor="ctr"/>
                <a:lstStyle>
                  <a:lvl1pPr indent="-3429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37931725" indent="-37474525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4572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9144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1371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18288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/>
                  <a:endParaRPr lang="zh-CN" noProof="1">
                    <a:latin typeface="Calibri" panose="020F0502020204030204" pitchFamily="34" charset="0"/>
                    <a:ea typeface="MS PGothic" panose="020B0600070205080204" pitchFamily="34" charset="-128"/>
                  </a:endParaRPr>
                </a:p>
              </p:txBody>
            </p:sp>
            <p:sp>
              <p:nvSpPr>
                <p:cNvPr id="4106" name="Rectangle 448"/>
                <p:cNvSpPr>
                  <a:spLocks noChangeArrowheads="1"/>
                </p:cNvSpPr>
                <p:nvPr/>
              </p:nvSpPr>
              <p:spPr bwMode="auto">
                <a:xfrm>
                  <a:off x="7119009" y="2949958"/>
                  <a:ext cx="1709318" cy="457921"/>
                </a:xfrm>
                <a:prstGeom prst="rect">
                  <a:avLst/>
                </a:prstGeom>
                <a:gradFill rotWithShape="1">
                  <a:gsLst>
                    <a:gs pos="0">
                      <a:srgbClr val="C0FF4D"/>
                    </a:gs>
                    <a:gs pos="100000">
                      <a:srgbClr val="A4D329"/>
                    </a:gs>
                  </a:gsLst>
                  <a:lin ang="5400000" scaled="1"/>
                </a:gradFill>
                <a:ln w="19050">
                  <a:solidFill>
                    <a:srgbClr val="92D050"/>
                  </a:solidFill>
                  <a:round/>
                  <a:headEnd/>
                  <a:tailEnd/>
                </a:ln>
              </p:spPr>
              <p:txBody>
                <a:bodyPr anchor="ctr"/>
                <a:lstStyle>
                  <a:lvl1pPr indent="-3429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37931725" indent="-37474525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4572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9144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1371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18288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/>
                  <a:endParaRPr lang="zh-CN" noProof="1">
                    <a:latin typeface="Calibri" panose="020F0502020204030204" pitchFamily="34" charset="0"/>
                    <a:ea typeface="MS PGothic" panose="020B0600070205080204" pitchFamily="34" charset="-128"/>
                  </a:endParaRPr>
                </a:p>
              </p:txBody>
            </p:sp>
            <p:sp>
              <p:nvSpPr>
                <p:cNvPr id="4107" name="Rectangle 445"/>
                <p:cNvSpPr>
                  <a:spLocks noChangeArrowheads="1"/>
                </p:cNvSpPr>
                <p:nvPr/>
              </p:nvSpPr>
              <p:spPr bwMode="auto">
                <a:xfrm>
                  <a:off x="272143" y="2949958"/>
                  <a:ext cx="1707400" cy="457921"/>
                </a:xfrm>
                <a:prstGeom prst="rect">
                  <a:avLst/>
                </a:prstGeom>
                <a:gradFill rotWithShape="1">
                  <a:gsLst>
                    <a:gs pos="0">
                      <a:srgbClr val="C0FF4D"/>
                    </a:gs>
                    <a:gs pos="100000">
                      <a:srgbClr val="A4D329"/>
                    </a:gs>
                  </a:gsLst>
                  <a:lin ang="5400000" scaled="1"/>
                </a:gradFill>
                <a:ln w="19050">
                  <a:solidFill>
                    <a:srgbClr val="92D050"/>
                  </a:solidFill>
                  <a:round/>
                  <a:headEnd/>
                  <a:tailEnd/>
                </a:ln>
              </p:spPr>
              <p:txBody>
                <a:bodyPr anchor="ctr"/>
                <a:lstStyle>
                  <a:lvl1pPr indent="-3429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37931725" indent="-37474525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4572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9144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1371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18288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/>
                  <a:endParaRPr lang="zh-CN" noProof="1">
                    <a:latin typeface="Calibri" panose="020F0502020204030204" pitchFamily="34" charset="0"/>
                    <a:ea typeface="MS PGothic" panose="020B0600070205080204" pitchFamily="34" charset="-128"/>
                  </a:endParaRPr>
                </a:p>
              </p:txBody>
            </p:sp>
          </p:grpSp>
          <p:sp>
            <p:nvSpPr>
              <p:cNvPr id="4108" name="Rectangle 445"/>
              <p:cNvSpPr>
                <a:spLocks noChangeArrowheads="1"/>
              </p:cNvSpPr>
              <p:nvPr/>
            </p:nvSpPr>
            <p:spPr bwMode="auto">
              <a:xfrm>
                <a:off x="1833586" y="3556003"/>
                <a:ext cx="1412896" cy="3000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indent="-3429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zh-CN" noProof="1">
                    <a:latin typeface="Calibri" panose="020F0502020204030204" pitchFamily="34" charset="0"/>
                    <a:ea typeface="MS PGothic" panose="020B0600070205080204" pitchFamily="34" charset="-128"/>
                  </a:rPr>
                  <a:t>2008</a:t>
                </a:r>
              </a:p>
            </p:txBody>
          </p:sp>
          <p:sp>
            <p:nvSpPr>
              <p:cNvPr id="4109" name="Rectangle 446"/>
              <p:cNvSpPr>
                <a:spLocks noChangeArrowheads="1"/>
              </p:cNvSpPr>
              <p:nvPr/>
            </p:nvSpPr>
            <p:spPr bwMode="auto">
              <a:xfrm>
                <a:off x="3248070" y="3556003"/>
                <a:ext cx="1414484" cy="3000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indent="-3429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zh-CN" noProof="1">
                    <a:latin typeface="Calibri" panose="020F0502020204030204" pitchFamily="34" charset="0"/>
                    <a:ea typeface="MS PGothic" panose="020B0600070205080204" pitchFamily="34" charset="-128"/>
                  </a:rPr>
                  <a:t>2009</a:t>
                </a:r>
              </a:p>
            </p:txBody>
          </p:sp>
          <p:sp>
            <p:nvSpPr>
              <p:cNvPr id="4110" name="Rectangle 447"/>
              <p:cNvSpPr>
                <a:spLocks noChangeArrowheads="1"/>
              </p:cNvSpPr>
              <p:nvPr/>
            </p:nvSpPr>
            <p:spPr bwMode="auto">
              <a:xfrm>
                <a:off x="4664141" y="3556003"/>
                <a:ext cx="1414484" cy="3000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indent="-3429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zh-CN" noProof="1">
                    <a:latin typeface="Calibri" panose="020F0502020204030204" pitchFamily="34" charset="0"/>
                    <a:ea typeface="MS PGothic" panose="020B0600070205080204" pitchFamily="34" charset="-128"/>
                  </a:rPr>
                  <a:t>2010</a:t>
                </a:r>
              </a:p>
            </p:txBody>
          </p:sp>
          <p:sp>
            <p:nvSpPr>
              <p:cNvPr id="4111" name="Rectangle 448"/>
              <p:cNvSpPr>
                <a:spLocks noChangeArrowheads="1"/>
              </p:cNvSpPr>
              <p:nvPr/>
            </p:nvSpPr>
            <p:spPr bwMode="auto">
              <a:xfrm>
                <a:off x="6081801" y="3556003"/>
                <a:ext cx="1414483" cy="3000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indent="-3429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zh-CN" noProof="1">
                    <a:latin typeface="Calibri" panose="020F0502020204030204" pitchFamily="34" charset="0"/>
                    <a:ea typeface="MS PGothic" panose="020B0600070205080204" pitchFamily="34" charset="-128"/>
                  </a:rPr>
                  <a:t>2011</a:t>
                </a:r>
              </a:p>
            </p:txBody>
          </p:sp>
          <p:sp>
            <p:nvSpPr>
              <p:cNvPr id="4112" name="Rectangle 445"/>
              <p:cNvSpPr>
                <a:spLocks noChangeArrowheads="1"/>
              </p:cNvSpPr>
              <p:nvPr/>
            </p:nvSpPr>
            <p:spPr bwMode="auto">
              <a:xfrm>
                <a:off x="409577" y="3556003"/>
                <a:ext cx="1412896" cy="3000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indent="-3429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zh-CN" noProof="1">
                    <a:latin typeface="Calibri" panose="020F0502020204030204" pitchFamily="34" charset="0"/>
                    <a:ea typeface="MS PGothic" panose="020B0600070205080204" pitchFamily="34" charset="-128"/>
                  </a:rPr>
                  <a:t>2007</a:t>
                </a:r>
              </a:p>
            </p:txBody>
          </p:sp>
        </p:grpSp>
        <p:sp>
          <p:nvSpPr>
            <p:cNvPr id="4113" name="Rectangle 448"/>
            <p:cNvSpPr>
              <a:spLocks noChangeArrowheads="1"/>
            </p:cNvSpPr>
            <p:nvPr/>
          </p:nvSpPr>
          <p:spPr bwMode="auto">
            <a:xfrm>
              <a:off x="7450247" y="3556286"/>
              <a:ext cx="1414483" cy="3000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zh-CN" noProof="1">
                  <a:latin typeface="Calibri" panose="020F0502020204030204" pitchFamily="34" charset="0"/>
                  <a:ea typeface="MS PGothic" panose="020B0600070205080204" pitchFamily="34" charset="-128"/>
                </a:rPr>
                <a:t>2012</a:t>
              </a:r>
            </a:p>
          </p:txBody>
        </p:sp>
      </p:grpSp>
      <p:sp>
        <p:nvSpPr>
          <p:cNvPr id="4114" name="Rektangel 82"/>
          <p:cNvSpPr>
            <a:spLocks noChangeArrowheads="1"/>
          </p:cNvSpPr>
          <p:nvPr/>
        </p:nvSpPr>
        <p:spPr bwMode="auto">
          <a:xfrm>
            <a:off x="304800" y="1722438"/>
            <a:ext cx="1954213" cy="99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801688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 defTabSz="801688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20000"/>
              </a:spcBef>
            </a:pPr>
            <a:r>
              <a:rPr lang="en-US" sz="1400" b="1" noProof="1">
                <a:solidFill>
                  <a:srgbClr val="080808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This is an example text</a:t>
            </a:r>
          </a:p>
          <a:p>
            <a:pPr>
              <a:spcBef>
                <a:spcPct val="20000"/>
              </a:spcBef>
            </a:pPr>
            <a:r>
              <a:rPr lang="en-US" sz="1400" noProof="1">
                <a:solidFill>
                  <a:srgbClr val="080808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Go ahead an replace it with your own text. This is an example text.</a:t>
            </a:r>
          </a:p>
        </p:txBody>
      </p:sp>
      <p:sp>
        <p:nvSpPr>
          <p:cNvPr id="91" name="Nedadgående pil 90"/>
          <p:cNvSpPr>
            <a:spLocks noChangeArrowheads="1"/>
          </p:cNvSpPr>
          <p:nvPr/>
        </p:nvSpPr>
        <p:spPr bwMode="auto">
          <a:xfrm>
            <a:off x="898525" y="2746375"/>
            <a:ext cx="250825" cy="538163"/>
          </a:xfrm>
          <a:prstGeom prst="downArrow">
            <a:avLst>
              <a:gd name="adj1" fmla="val 50000"/>
              <a:gd name="adj2" fmla="val 50004"/>
            </a:avLst>
          </a:prstGeom>
          <a:gradFill rotWithShape="1">
            <a:gsLst>
              <a:gs pos="0">
                <a:srgbClr val="FFC000"/>
              </a:gs>
              <a:gs pos="100000">
                <a:srgbClr val="E36119"/>
              </a:gs>
            </a:gsLst>
            <a:lin ang="2700000" scaled="1"/>
          </a:gradFill>
          <a:ln w="9525">
            <a:solidFill>
              <a:srgbClr val="FC7E00"/>
            </a:solidFill>
            <a:miter lim="800000"/>
            <a:headEnd/>
            <a:tailEnd/>
          </a:ln>
          <a:effectLst>
            <a:outerShdw blurRad="63500" dist="38100" dir="5400000" algn="t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 indent="-34290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Calibri" panose="020F0502020204030204" pitchFamily="34" charset="0"/>
              <a:buAutoNum type="arabicPeriod"/>
            </a:pPr>
            <a:endParaRPr lang="en-US">
              <a:solidFill>
                <a:srgbClr val="FFFFFF"/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  <p:sp>
        <p:nvSpPr>
          <p:cNvPr id="4116" name="Rektangel 91"/>
          <p:cNvSpPr>
            <a:spLocks noChangeArrowheads="1"/>
          </p:cNvSpPr>
          <p:nvPr/>
        </p:nvSpPr>
        <p:spPr bwMode="auto">
          <a:xfrm>
            <a:off x="2830513" y="1722438"/>
            <a:ext cx="1954212" cy="99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801688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 defTabSz="801688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20000"/>
              </a:spcBef>
            </a:pPr>
            <a:r>
              <a:rPr lang="en-US" sz="1400" b="1" noProof="1">
                <a:solidFill>
                  <a:srgbClr val="080808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This is an example text</a:t>
            </a:r>
          </a:p>
          <a:p>
            <a:pPr>
              <a:spcBef>
                <a:spcPct val="20000"/>
              </a:spcBef>
            </a:pPr>
            <a:r>
              <a:rPr lang="en-US" sz="1400" noProof="1">
                <a:solidFill>
                  <a:srgbClr val="080808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Go ahead an replace it with your own text. This is an example text.</a:t>
            </a:r>
          </a:p>
        </p:txBody>
      </p:sp>
      <p:sp>
        <p:nvSpPr>
          <p:cNvPr id="93" name="Nedadgående pil 92"/>
          <p:cNvSpPr>
            <a:spLocks noChangeArrowheads="1"/>
          </p:cNvSpPr>
          <p:nvPr/>
        </p:nvSpPr>
        <p:spPr bwMode="auto">
          <a:xfrm>
            <a:off x="3522663" y="2746375"/>
            <a:ext cx="249237" cy="538163"/>
          </a:xfrm>
          <a:prstGeom prst="downArrow">
            <a:avLst>
              <a:gd name="adj1" fmla="val 50000"/>
              <a:gd name="adj2" fmla="val 50002"/>
            </a:avLst>
          </a:prstGeom>
          <a:gradFill rotWithShape="1">
            <a:gsLst>
              <a:gs pos="0">
                <a:srgbClr val="FFC000"/>
              </a:gs>
              <a:gs pos="100000">
                <a:srgbClr val="E36119"/>
              </a:gs>
            </a:gsLst>
            <a:lin ang="2700000" scaled="1"/>
          </a:gradFill>
          <a:ln w="9525">
            <a:solidFill>
              <a:srgbClr val="FC7E00"/>
            </a:solidFill>
            <a:miter lim="800000"/>
            <a:headEnd/>
            <a:tailEnd/>
          </a:ln>
          <a:effectLst>
            <a:outerShdw blurRad="63500" dist="38100" dir="5400000" algn="t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 indent="-34290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Calibri" panose="020F0502020204030204" pitchFamily="34" charset="0"/>
              <a:buAutoNum type="arabicPeriod"/>
            </a:pPr>
            <a:endParaRPr lang="en-US">
              <a:solidFill>
                <a:srgbClr val="FFFFFF"/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  <p:sp>
        <p:nvSpPr>
          <p:cNvPr id="4118" name="Rektangel 93"/>
          <p:cNvSpPr>
            <a:spLocks noChangeArrowheads="1"/>
          </p:cNvSpPr>
          <p:nvPr/>
        </p:nvSpPr>
        <p:spPr bwMode="auto">
          <a:xfrm>
            <a:off x="5638800" y="1689100"/>
            <a:ext cx="1954213" cy="99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801688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 defTabSz="801688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20000"/>
              </a:spcBef>
            </a:pPr>
            <a:r>
              <a:rPr lang="en-US" sz="1400" b="1" noProof="1">
                <a:solidFill>
                  <a:srgbClr val="080808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This is an example text</a:t>
            </a:r>
          </a:p>
          <a:p>
            <a:pPr>
              <a:spcBef>
                <a:spcPct val="20000"/>
              </a:spcBef>
            </a:pPr>
            <a:r>
              <a:rPr lang="en-US" sz="1400" noProof="1">
                <a:solidFill>
                  <a:srgbClr val="080808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Go ahead an replace it with your own text. This is an example text.</a:t>
            </a:r>
          </a:p>
        </p:txBody>
      </p:sp>
      <p:sp>
        <p:nvSpPr>
          <p:cNvPr id="95" name="Nedadgående pil 94"/>
          <p:cNvSpPr>
            <a:spLocks noChangeArrowheads="1"/>
          </p:cNvSpPr>
          <p:nvPr/>
        </p:nvSpPr>
        <p:spPr bwMode="auto">
          <a:xfrm>
            <a:off x="6330950" y="2713038"/>
            <a:ext cx="249238" cy="538162"/>
          </a:xfrm>
          <a:prstGeom prst="downArrow">
            <a:avLst>
              <a:gd name="adj1" fmla="val 50000"/>
              <a:gd name="adj2" fmla="val 50002"/>
            </a:avLst>
          </a:prstGeom>
          <a:gradFill rotWithShape="1">
            <a:gsLst>
              <a:gs pos="0">
                <a:srgbClr val="FFC000"/>
              </a:gs>
              <a:gs pos="100000">
                <a:srgbClr val="E36119"/>
              </a:gs>
            </a:gsLst>
            <a:lin ang="2700000" scaled="1"/>
          </a:gradFill>
          <a:ln w="9525">
            <a:solidFill>
              <a:srgbClr val="FC7E00"/>
            </a:solidFill>
            <a:miter lim="800000"/>
            <a:headEnd/>
            <a:tailEnd/>
          </a:ln>
          <a:effectLst>
            <a:outerShdw blurRad="63500" dist="38100" dir="5400000" algn="t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 indent="-34290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Calibri" panose="020F0502020204030204" pitchFamily="34" charset="0"/>
              <a:buAutoNum type="arabicPeriod"/>
            </a:pPr>
            <a:endParaRPr lang="en-US">
              <a:solidFill>
                <a:srgbClr val="FFFFFF"/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  <p:sp>
        <p:nvSpPr>
          <p:cNvPr id="4120" name="Rektangel 95"/>
          <p:cNvSpPr>
            <a:spLocks noChangeArrowheads="1"/>
          </p:cNvSpPr>
          <p:nvPr/>
        </p:nvSpPr>
        <p:spPr bwMode="auto">
          <a:xfrm>
            <a:off x="1370013" y="4175125"/>
            <a:ext cx="1954212" cy="99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801688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 defTabSz="801688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20000"/>
              </a:spcBef>
            </a:pPr>
            <a:r>
              <a:rPr lang="en-US" sz="1400" b="1" noProof="1">
                <a:solidFill>
                  <a:srgbClr val="080808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This is an example text</a:t>
            </a:r>
          </a:p>
          <a:p>
            <a:pPr>
              <a:spcBef>
                <a:spcPct val="20000"/>
              </a:spcBef>
            </a:pPr>
            <a:r>
              <a:rPr lang="en-US" sz="1400" noProof="1">
                <a:solidFill>
                  <a:srgbClr val="080808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Go ahead an replace it with your own text. This is an example text.</a:t>
            </a:r>
          </a:p>
        </p:txBody>
      </p:sp>
      <p:sp>
        <p:nvSpPr>
          <p:cNvPr id="97" name="Nedadgående pil 96"/>
          <p:cNvSpPr>
            <a:spLocks noChangeArrowheads="1"/>
          </p:cNvSpPr>
          <p:nvPr/>
        </p:nvSpPr>
        <p:spPr bwMode="auto">
          <a:xfrm rot="10800000">
            <a:off x="2149475" y="3567113"/>
            <a:ext cx="249238" cy="538162"/>
          </a:xfrm>
          <a:prstGeom prst="downArrow">
            <a:avLst>
              <a:gd name="adj1" fmla="val 50000"/>
              <a:gd name="adj2" fmla="val 50002"/>
            </a:avLst>
          </a:prstGeom>
          <a:gradFill rotWithShape="1">
            <a:gsLst>
              <a:gs pos="0">
                <a:srgbClr val="FFC000"/>
              </a:gs>
              <a:gs pos="100000">
                <a:srgbClr val="E36119"/>
              </a:gs>
            </a:gsLst>
            <a:lin ang="2700000" scaled="1"/>
          </a:gradFill>
          <a:ln w="9525">
            <a:solidFill>
              <a:srgbClr val="FC7E00"/>
            </a:solidFill>
            <a:miter lim="800000"/>
            <a:headEnd/>
            <a:tailEnd/>
          </a:ln>
          <a:effectLst>
            <a:outerShdw blurRad="63500" dist="38100" dir="5400000" algn="t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 indent="-34290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Calibri" panose="020F0502020204030204" pitchFamily="34" charset="0"/>
              <a:buAutoNum type="arabicPeriod"/>
            </a:pPr>
            <a:endParaRPr lang="en-US">
              <a:solidFill>
                <a:srgbClr val="FFFFFF"/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  <p:sp>
        <p:nvSpPr>
          <p:cNvPr id="4122" name="Rektangel 98"/>
          <p:cNvSpPr>
            <a:spLocks noChangeArrowheads="1"/>
          </p:cNvSpPr>
          <p:nvPr/>
        </p:nvSpPr>
        <p:spPr bwMode="auto">
          <a:xfrm>
            <a:off x="4189413" y="4197350"/>
            <a:ext cx="1954212" cy="99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801688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 defTabSz="801688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20000"/>
              </a:spcBef>
            </a:pPr>
            <a:r>
              <a:rPr lang="en-US" sz="1400" b="1" noProof="1">
                <a:solidFill>
                  <a:srgbClr val="080808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This is an example text</a:t>
            </a:r>
          </a:p>
          <a:p>
            <a:pPr>
              <a:spcBef>
                <a:spcPct val="20000"/>
              </a:spcBef>
            </a:pPr>
            <a:r>
              <a:rPr lang="en-US" sz="1400" noProof="1">
                <a:solidFill>
                  <a:srgbClr val="080808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Go ahead an replace it with your own text. This is an example text.</a:t>
            </a:r>
          </a:p>
        </p:txBody>
      </p:sp>
      <p:sp>
        <p:nvSpPr>
          <p:cNvPr id="100" name="Nedadgående pil 99"/>
          <p:cNvSpPr>
            <a:spLocks noChangeArrowheads="1"/>
          </p:cNvSpPr>
          <p:nvPr/>
        </p:nvSpPr>
        <p:spPr bwMode="auto">
          <a:xfrm rot="10800000">
            <a:off x="4968875" y="3587750"/>
            <a:ext cx="249238" cy="538163"/>
          </a:xfrm>
          <a:prstGeom prst="downArrow">
            <a:avLst>
              <a:gd name="adj1" fmla="val 50000"/>
              <a:gd name="adj2" fmla="val 50002"/>
            </a:avLst>
          </a:prstGeom>
          <a:gradFill rotWithShape="1">
            <a:gsLst>
              <a:gs pos="0">
                <a:srgbClr val="FFC000"/>
              </a:gs>
              <a:gs pos="100000">
                <a:srgbClr val="E36119"/>
              </a:gs>
            </a:gsLst>
            <a:lin ang="2700000" scaled="1"/>
          </a:gradFill>
          <a:ln w="9525">
            <a:solidFill>
              <a:srgbClr val="FC7E00"/>
            </a:solidFill>
            <a:miter lim="800000"/>
            <a:headEnd/>
            <a:tailEnd/>
          </a:ln>
          <a:effectLst>
            <a:outerShdw blurRad="63500" dist="38100" dir="5400000" algn="t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 indent="-34290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Calibri" panose="020F0502020204030204" pitchFamily="34" charset="0"/>
              <a:buAutoNum type="arabicPeriod"/>
            </a:pPr>
            <a:endParaRPr lang="en-US">
              <a:solidFill>
                <a:srgbClr val="FFFFFF"/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  <p:sp>
        <p:nvSpPr>
          <p:cNvPr id="4124" name="Rektangel 100"/>
          <p:cNvSpPr>
            <a:spLocks noChangeArrowheads="1"/>
          </p:cNvSpPr>
          <p:nvPr/>
        </p:nvSpPr>
        <p:spPr bwMode="auto">
          <a:xfrm>
            <a:off x="6856413" y="4179888"/>
            <a:ext cx="1954212" cy="99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801688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 defTabSz="801688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20000"/>
              </a:spcBef>
            </a:pPr>
            <a:r>
              <a:rPr lang="en-US" sz="1400" b="1" noProof="1">
                <a:solidFill>
                  <a:srgbClr val="080808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This is an example text</a:t>
            </a:r>
          </a:p>
          <a:p>
            <a:pPr>
              <a:spcBef>
                <a:spcPct val="20000"/>
              </a:spcBef>
            </a:pPr>
            <a:r>
              <a:rPr lang="en-US" sz="1400" noProof="1">
                <a:solidFill>
                  <a:srgbClr val="080808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Go ahead an replace it with your own text. This is an example text.</a:t>
            </a:r>
          </a:p>
        </p:txBody>
      </p:sp>
      <p:sp>
        <p:nvSpPr>
          <p:cNvPr id="4125" name="Rectangle 8"/>
          <p:cNvSpPr>
            <a:spLocks noChangeArrowheads="1"/>
          </p:cNvSpPr>
          <p:nvPr/>
        </p:nvSpPr>
        <p:spPr bwMode="gray">
          <a:xfrm>
            <a:off x="314325" y="195263"/>
            <a:ext cx="8520113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ctr"/>
          <a:lstStyle>
            <a:lvl1pPr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de-DE" sz="2400" b="1">
                <a:solidFill>
                  <a:srgbClr val="080808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TIMELINES PHOTOS</a:t>
            </a:r>
          </a:p>
        </p:txBody>
      </p:sp>
      <p:sp>
        <p:nvSpPr>
          <p:cNvPr id="41" name="Nedadgående pil 40"/>
          <p:cNvSpPr>
            <a:spLocks noChangeArrowheads="1"/>
          </p:cNvSpPr>
          <p:nvPr/>
        </p:nvSpPr>
        <p:spPr bwMode="auto">
          <a:xfrm rot="10800000">
            <a:off x="7635875" y="3570288"/>
            <a:ext cx="249238" cy="538162"/>
          </a:xfrm>
          <a:prstGeom prst="downArrow">
            <a:avLst>
              <a:gd name="adj1" fmla="val 50000"/>
              <a:gd name="adj2" fmla="val 50002"/>
            </a:avLst>
          </a:prstGeom>
          <a:gradFill rotWithShape="1">
            <a:gsLst>
              <a:gs pos="0">
                <a:srgbClr val="FB0036"/>
              </a:gs>
              <a:gs pos="100000">
                <a:srgbClr val="C00000"/>
              </a:gs>
            </a:gsLst>
            <a:lin ang="5400000" scaled="1"/>
          </a:gradFill>
          <a:ln w="9525">
            <a:solidFill>
              <a:srgbClr val="C00000"/>
            </a:solidFill>
            <a:miter lim="800000"/>
            <a:headEnd/>
            <a:tailEnd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 indent="-34290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Calibri" panose="020F0502020204030204" pitchFamily="34" charset="0"/>
              <a:buAutoNum type="arabicPeriod"/>
            </a:pPr>
            <a:endParaRPr lang="zh-CN" noProof="1">
              <a:solidFill>
                <a:srgbClr val="FFFFFF"/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  <p:grpSp>
        <p:nvGrpSpPr>
          <p:cNvPr id="4127" name="Grupper 22"/>
          <p:cNvGrpSpPr>
            <a:grpSpLocks/>
          </p:cNvGrpSpPr>
          <p:nvPr/>
        </p:nvGrpSpPr>
        <p:grpSpPr bwMode="auto">
          <a:xfrm>
            <a:off x="-38100" y="5532438"/>
            <a:ext cx="9296400" cy="1325562"/>
            <a:chOff x="-38100" y="5366940"/>
            <a:chExt cx="9296400" cy="1325917"/>
          </a:xfrm>
        </p:grpSpPr>
        <p:grpSp>
          <p:nvGrpSpPr>
            <p:cNvPr id="4128" name="Grupper 5"/>
            <p:cNvGrpSpPr>
              <a:grpSpLocks/>
            </p:cNvGrpSpPr>
            <p:nvPr/>
          </p:nvGrpSpPr>
          <p:grpSpPr bwMode="auto">
            <a:xfrm>
              <a:off x="-38100" y="5366940"/>
              <a:ext cx="9296400" cy="1325917"/>
              <a:chOff x="-38100" y="5366940"/>
              <a:chExt cx="9296400" cy="1325917"/>
            </a:xfrm>
          </p:grpSpPr>
          <p:sp>
            <p:nvSpPr>
              <p:cNvPr id="4129" name="Rektangel 54"/>
              <p:cNvSpPr>
                <a:spLocks noChangeArrowheads="1"/>
              </p:cNvSpPr>
              <p:nvPr/>
            </p:nvSpPr>
            <p:spPr bwMode="auto">
              <a:xfrm>
                <a:off x="-3175" y="5549551"/>
                <a:ext cx="9226550" cy="1143306"/>
              </a:xfrm>
              <a:prstGeom prst="rect">
                <a:avLst/>
              </a:prstGeom>
              <a:gradFill rotWithShape="1">
                <a:gsLst>
                  <a:gs pos="0">
                    <a:srgbClr val="171717"/>
                  </a:gs>
                  <a:gs pos="100000">
                    <a:srgbClr val="3A3A3A"/>
                  </a:gs>
                </a:gsLst>
                <a:lin ang="5400000"/>
              </a:gradFill>
              <a:ln w="9525">
                <a:solidFill>
                  <a:srgbClr val="171717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 defTabSz="4572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37931725" indent="-37474525" defTabSz="4572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endParaRPr lang="en-US">
                  <a:solidFill>
                    <a:srgbClr val="FFFFFF"/>
                  </a:solidFill>
                  <a:latin typeface="Calibri" panose="020F0502020204030204" pitchFamily="34" charset="0"/>
                  <a:ea typeface="MS PGothic" panose="020B0600070205080204" pitchFamily="34" charset="-128"/>
                </a:endParaRPr>
              </a:p>
            </p:txBody>
          </p:sp>
          <p:grpSp>
            <p:nvGrpSpPr>
              <p:cNvPr id="4130" name="Grupper 13"/>
              <p:cNvGrpSpPr>
                <a:grpSpLocks/>
              </p:cNvGrpSpPr>
              <p:nvPr/>
            </p:nvGrpSpPr>
            <p:grpSpPr bwMode="auto">
              <a:xfrm>
                <a:off x="-38100" y="5366940"/>
                <a:ext cx="9296400" cy="212782"/>
                <a:chOff x="0" y="1536700"/>
                <a:chExt cx="9144000" cy="317275"/>
              </a:xfrm>
            </p:grpSpPr>
            <p:sp>
              <p:nvSpPr>
                <p:cNvPr id="4131" name="Rektangel 58"/>
                <p:cNvSpPr>
                  <a:spLocks noChangeArrowheads="1"/>
                </p:cNvSpPr>
                <p:nvPr/>
              </p:nvSpPr>
              <p:spPr bwMode="auto">
                <a:xfrm>
                  <a:off x="0" y="1536700"/>
                  <a:ext cx="9144000" cy="317275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 defTabSz="4572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37931725" indent="-37474525" defTabSz="4572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4572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9144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1371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18288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/>
                  <a:endParaRPr lang="en-US">
                    <a:solidFill>
                      <a:srgbClr val="FFFFFF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endParaRPr>
                </a:p>
              </p:txBody>
            </p:sp>
            <p:sp>
              <p:nvSpPr>
                <p:cNvPr id="47" name="Rektangel 59"/>
                <p:cNvSpPr/>
                <p:nvPr/>
              </p:nvSpPr>
              <p:spPr>
                <a:xfrm>
                  <a:off x="0" y="1574800"/>
                  <a:ext cx="9144000" cy="152400"/>
                </a:xfrm>
                <a:prstGeom prst="rect">
                  <a:avLst/>
                </a:prstGeom>
                <a:gradFill rotWithShape="1">
                  <a:gsLst>
                    <a:gs pos="100000">
                      <a:srgbClr val="FFFCF9">
                        <a:alpha val="79000"/>
                      </a:srgbClr>
                    </a:gs>
                    <a:gs pos="0">
                      <a:srgbClr val="E6E6E6">
                        <a:tint val="50000"/>
                        <a:shade val="100000"/>
                        <a:satMod val="350000"/>
                        <a:alpha val="0"/>
                      </a:srgbClr>
                    </a:gs>
                  </a:gsLst>
                  <a:lin ang="16200000" scaled="0"/>
                </a:gradFill>
                <a:ln w="9525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>
                  <a:lvl1pPr defTabSz="4572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37931725" indent="-37474525" defTabSz="4572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4572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9144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1371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18288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/>
                  <a:endParaRPr lang="en-US">
                    <a:solidFill>
                      <a:srgbClr val="FFFFFF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endParaRPr>
                </a:p>
              </p:txBody>
            </p:sp>
          </p:grpSp>
        </p:grpSp>
        <p:sp>
          <p:nvSpPr>
            <p:cNvPr id="4135" name="Text Box 17"/>
            <p:cNvSpPr txBox="1">
              <a:spLocks noChangeArrowheads="1"/>
            </p:cNvSpPr>
            <p:nvPr/>
          </p:nvSpPr>
          <p:spPr bwMode="auto">
            <a:xfrm>
              <a:off x="2711450" y="5762333"/>
              <a:ext cx="3746500" cy="7018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b"/>
            <a:lstStyle>
              <a:lvl1pPr defTabSz="801688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37931725" indent="-37474525" defTabSz="801688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spcBef>
                  <a:spcPct val="20000"/>
                </a:spcBef>
              </a:pPr>
              <a:r>
                <a:rPr lang="en-US" sz="1400">
                  <a:solidFill>
                    <a:srgbClr val="FFFFFF"/>
                  </a:solidFill>
                  <a:latin typeface="Calibri" panose="020F0502020204030204" pitchFamily="34" charset="0"/>
                  <a:ea typeface="MS PGothic" panose="020B0600070205080204" pitchFamily="34" charset="-128"/>
                  <a:cs typeface="Arial" panose="020B0604020202020204" pitchFamily="34" charset="0"/>
                </a:rPr>
                <a:t>This is an example text. Go ahead and replace it with your own text. It is meant to give you a feeling of how the designs looks including text.</a:t>
              </a:r>
            </a:p>
          </p:txBody>
        </p:sp>
      </p:grpSp>
      <p:pic>
        <p:nvPicPr>
          <p:cNvPr id="4136" name="Picture 66" descr="slideshop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0588" y="200025"/>
            <a:ext cx="16891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129199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Rectangle 135"/>
          <p:cNvSpPr>
            <a:spLocks noChangeArrowheads="1"/>
          </p:cNvSpPr>
          <p:nvPr/>
        </p:nvSpPr>
        <p:spPr bwMode="auto">
          <a:xfrm>
            <a:off x="247650" y="3335338"/>
            <a:ext cx="8401050" cy="320675"/>
          </a:xfrm>
          <a:prstGeom prst="rect">
            <a:avLst/>
          </a:prstGeom>
          <a:gradFill rotWithShape="1">
            <a:gsLst>
              <a:gs pos="0">
                <a:schemeClr val="accent1">
                  <a:lumMod val="10000"/>
                </a:schemeClr>
              </a:gs>
              <a:gs pos="100000">
                <a:schemeClr val="tx2">
                  <a:alpha val="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>
            <a:lvl1pPr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en-US"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  <p:grpSp>
        <p:nvGrpSpPr>
          <p:cNvPr id="9219" name="Group 48"/>
          <p:cNvGrpSpPr>
            <a:grpSpLocks/>
          </p:cNvGrpSpPr>
          <p:nvPr/>
        </p:nvGrpSpPr>
        <p:grpSpPr bwMode="auto">
          <a:xfrm>
            <a:off x="244475" y="3028950"/>
            <a:ext cx="8583613" cy="463550"/>
            <a:chOff x="244475" y="3028950"/>
            <a:chExt cx="8583613" cy="463550"/>
          </a:xfrm>
        </p:grpSpPr>
        <p:grpSp>
          <p:nvGrpSpPr>
            <p:cNvPr id="9220" name="Gruppe 86"/>
            <p:cNvGrpSpPr>
              <a:grpSpLocks/>
            </p:cNvGrpSpPr>
            <p:nvPr/>
          </p:nvGrpSpPr>
          <p:grpSpPr bwMode="auto">
            <a:xfrm>
              <a:off x="8010525" y="3035582"/>
              <a:ext cx="817563" cy="456918"/>
              <a:chOff x="8020050" y="3432461"/>
              <a:chExt cx="817563" cy="457200"/>
            </a:xfrm>
          </p:grpSpPr>
          <p:sp>
            <p:nvSpPr>
              <p:cNvPr id="85" name="Pentagon 84"/>
              <p:cNvSpPr/>
              <p:nvPr/>
            </p:nvSpPr>
            <p:spPr>
              <a:xfrm>
                <a:off x="8020050" y="3432179"/>
                <a:ext cx="817563" cy="457482"/>
              </a:xfrm>
              <a:prstGeom prst="homePlate">
                <a:avLst>
                  <a:gd name="adj" fmla="val 40322"/>
                </a:avLst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E36119"/>
                  </a:gs>
                </a:gsLst>
                <a:lin ang="2700000" scaled="1"/>
                <a:tileRect/>
              </a:gra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>
                <a:lvl1pPr indent="-342900" defTabSz="4572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37931725" indent="-37474525" defTabSz="4572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buFont typeface="Calibri" panose="020F0502020204030204" pitchFamily="34" charset="0"/>
                  <a:buAutoNum type="arabicPeriod"/>
                </a:pPr>
                <a:endParaRPr lang="zh-CN" noProof="1">
                  <a:solidFill>
                    <a:srgbClr val="FFFFFF"/>
                  </a:solidFill>
                  <a:latin typeface="Calibri" panose="020F0502020204030204" pitchFamily="34" charset="0"/>
                  <a:ea typeface="MS PGothic" panose="020B0600070205080204" pitchFamily="34" charset="-128"/>
                </a:endParaRPr>
              </a:p>
            </p:txBody>
          </p:sp>
          <p:sp>
            <p:nvSpPr>
              <p:cNvPr id="9222" name="Rektangel 85"/>
              <p:cNvSpPr>
                <a:spLocks noChangeArrowheads="1"/>
              </p:cNvSpPr>
              <p:nvPr/>
            </p:nvSpPr>
            <p:spPr bwMode="auto">
              <a:xfrm>
                <a:off x="8023225" y="3481422"/>
                <a:ext cx="652463" cy="3701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defTabSz="4572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37931725" indent="-37474525" defTabSz="4572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zh-CN" noProof="1">
                    <a:solidFill>
                      <a:srgbClr val="FFFFFF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rPr>
                  <a:t>2015</a:t>
                </a:r>
              </a:p>
            </p:txBody>
          </p:sp>
        </p:grpSp>
        <p:grpSp>
          <p:nvGrpSpPr>
            <p:cNvPr id="9223" name="Group 47"/>
            <p:cNvGrpSpPr>
              <a:grpSpLocks/>
            </p:cNvGrpSpPr>
            <p:nvPr/>
          </p:nvGrpSpPr>
          <p:grpSpPr bwMode="auto">
            <a:xfrm>
              <a:off x="244475" y="3028950"/>
              <a:ext cx="7759700" cy="457200"/>
              <a:chOff x="244475" y="3028950"/>
              <a:chExt cx="7759700" cy="457200"/>
            </a:xfrm>
          </p:grpSpPr>
          <p:sp>
            <p:nvSpPr>
              <p:cNvPr id="9224" name="Rectangle 461"/>
              <p:cNvSpPr>
                <a:spLocks noChangeArrowheads="1"/>
              </p:cNvSpPr>
              <p:nvPr/>
            </p:nvSpPr>
            <p:spPr bwMode="auto">
              <a:xfrm>
                <a:off x="2835275" y="3028950"/>
                <a:ext cx="858838" cy="457200"/>
              </a:xfrm>
              <a:prstGeom prst="rect">
                <a:avLst/>
              </a:prstGeom>
              <a:gradFill rotWithShape="1">
                <a:gsLst>
                  <a:gs pos="0">
                    <a:srgbClr val="C0FF4D"/>
                  </a:gs>
                  <a:gs pos="100000">
                    <a:srgbClr val="A4D329"/>
                  </a:gs>
                </a:gsLst>
                <a:lin ang="5400000" scaled="1"/>
              </a:gradFill>
              <a:ln w="19050">
                <a:solidFill>
                  <a:srgbClr val="92D050"/>
                </a:solidFill>
                <a:round/>
                <a:headEnd/>
                <a:tailEnd/>
              </a:ln>
            </p:spPr>
            <p:txBody>
              <a:bodyPr anchor="ctr"/>
              <a:lstStyle>
                <a:lvl1pPr indent="-3429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zh-CN" noProof="1">
                    <a:solidFill>
                      <a:srgbClr val="FFFFFF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rPr>
                  <a:t>2010</a:t>
                </a:r>
              </a:p>
            </p:txBody>
          </p:sp>
          <p:sp>
            <p:nvSpPr>
              <p:cNvPr id="9225" name="Rectangle 462"/>
              <p:cNvSpPr>
                <a:spLocks noChangeArrowheads="1"/>
              </p:cNvSpPr>
              <p:nvPr/>
            </p:nvSpPr>
            <p:spPr bwMode="auto">
              <a:xfrm>
                <a:off x="3697288" y="3028950"/>
                <a:ext cx="858837" cy="457200"/>
              </a:xfrm>
              <a:prstGeom prst="rect">
                <a:avLst/>
              </a:prstGeom>
              <a:gradFill rotWithShape="1">
                <a:gsLst>
                  <a:gs pos="0">
                    <a:srgbClr val="C0FF4D"/>
                  </a:gs>
                  <a:gs pos="100000">
                    <a:srgbClr val="A4D329"/>
                  </a:gs>
                </a:gsLst>
                <a:lin ang="5400000" scaled="1"/>
              </a:gradFill>
              <a:ln w="19050">
                <a:solidFill>
                  <a:srgbClr val="92D050"/>
                </a:solidFill>
                <a:round/>
                <a:headEnd/>
                <a:tailEnd/>
              </a:ln>
            </p:spPr>
            <p:txBody>
              <a:bodyPr anchor="ctr"/>
              <a:lstStyle>
                <a:lvl1pPr indent="-3429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zh-CN" noProof="1">
                    <a:solidFill>
                      <a:srgbClr val="FFFFFF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rPr>
                  <a:t>2011</a:t>
                </a:r>
              </a:p>
            </p:txBody>
          </p:sp>
          <p:sp>
            <p:nvSpPr>
              <p:cNvPr id="9226" name="Rectangle 463"/>
              <p:cNvSpPr>
                <a:spLocks noChangeArrowheads="1"/>
              </p:cNvSpPr>
              <p:nvPr/>
            </p:nvSpPr>
            <p:spPr bwMode="auto">
              <a:xfrm>
                <a:off x="4559300" y="3028950"/>
                <a:ext cx="860425" cy="457200"/>
              </a:xfrm>
              <a:prstGeom prst="rect">
                <a:avLst/>
              </a:prstGeom>
              <a:gradFill rotWithShape="1">
                <a:gsLst>
                  <a:gs pos="0">
                    <a:srgbClr val="C0FF4D"/>
                  </a:gs>
                  <a:gs pos="100000">
                    <a:srgbClr val="A4D329"/>
                  </a:gs>
                </a:gsLst>
                <a:lin ang="5400000" scaled="1"/>
              </a:gradFill>
              <a:ln w="19050">
                <a:solidFill>
                  <a:srgbClr val="92D050"/>
                </a:solidFill>
                <a:round/>
                <a:headEnd/>
                <a:tailEnd/>
              </a:ln>
            </p:spPr>
            <p:txBody>
              <a:bodyPr anchor="ctr"/>
              <a:lstStyle>
                <a:lvl1pPr indent="-3429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zh-CN" noProof="1">
                    <a:solidFill>
                      <a:srgbClr val="FFFFFF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rPr>
                  <a:t>2012</a:t>
                </a:r>
              </a:p>
            </p:txBody>
          </p:sp>
          <p:sp>
            <p:nvSpPr>
              <p:cNvPr id="9227" name="Rectangle 464"/>
              <p:cNvSpPr>
                <a:spLocks noChangeArrowheads="1"/>
              </p:cNvSpPr>
              <p:nvPr/>
            </p:nvSpPr>
            <p:spPr bwMode="auto">
              <a:xfrm>
                <a:off x="5421313" y="3028950"/>
                <a:ext cx="858837" cy="457200"/>
              </a:xfrm>
              <a:prstGeom prst="rect">
                <a:avLst/>
              </a:prstGeom>
              <a:gradFill rotWithShape="1">
                <a:gsLst>
                  <a:gs pos="0">
                    <a:srgbClr val="C0FF4D"/>
                  </a:gs>
                  <a:gs pos="100000">
                    <a:srgbClr val="A4D329"/>
                  </a:gs>
                </a:gsLst>
                <a:lin ang="5400000" scaled="1"/>
              </a:gradFill>
              <a:ln w="19050">
                <a:solidFill>
                  <a:srgbClr val="92D050"/>
                </a:solidFill>
                <a:round/>
                <a:headEnd/>
                <a:tailEnd/>
              </a:ln>
            </p:spPr>
            <p:txBody>
              <a:bodyPr anchor="ctr"/>
              <a:lstStyle>
                <a:lvl1pPr indent="-3429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zh-CN" noProof="1">
                    <a:solidFill>
                      <a:srgbClr val="FFFFFF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rPr>
                  <a:t>2013</a:t>
                </a:r>
              </a:p>
            </p:txBody>
          </p:sp>
          <p:sp>
            <p:nvSpPr>
              <p:cNvPr id="9228" name="Rectangle 465"/>
              <p:cNvSpPr>
                <a:spLocks noChangeArrowheads="1"/>
              </p:cNvSpPr>
              <p:nvPr/>
            </p:nvSpPr>
            <p:spPr bwMode="auto">
              <a:xfrm>
                <a:off x="6283325" y="3028950"/>
                <a:ext cx="858838" cy="457200"/>
              </a:xfrm>
              <a:prstGeom prst="rect">
                <a:avLst/>
              </a:prstGeom>
              <a:gradFill rotWithShape="1">
                <a:gsLst>
                  <a:gs pos="0">
                    <a:srgbClr val="C0FF4D"/>
                  </a:gs>
                  <a:gs pos="100000">
                    <a:srgbClr val="A4D329"/>
                  </a:gs>
                </a:gsLst>
                <a:lin ang="5400000" scaled="1"/>
              </a:gradFill>
              <a:ln w="19050">
                <a:solidFill>
                  <a:srgbClr val="92D050"/>
                </a:solidFill>
                <a:round/>
                <a:headEnd/>
                <a:tailEnd/>
              </a:ln>
            </p:spPr>
            <p:txBody>
              <a:bodyPr anchor="ctr"/>
              <a:lstStyle>
                <a:lvl1pPr indent="-3429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zh-CN" noProof="1">
                    <a:solidFill>
                      <a:srgbClr val="FFFFFF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rPr>
                  <a:t>2014</a:t>
                </a:r>
              </a:p>
            </p:txBody>
          </p:sp>
          <p:sp>
            <p:nvSpPr>
              <p:cNvPr id="9229" name="Rectangle 466"/>
              <p:cNvSpPr>
                <a:spLocks noChangeArrowheads="1"/>
              </p:cNvSpPr>
              <p:nvPr/>
            </p:nvSpPr>
            <p:spPr bwMode="auto">
              <a:xfrm>
                <a:off x="7143750" y="3028950"/>
                <a:ext cx="860425" cy="457200"/>
              </a:xfrm>
              <a:prstGeom prst="rect">
                <a:avLst/>
              </a:prstGeom>
              <a:gradFill rotWithShape="1">
                <a:gsLst>
                  <a:gs pos="0">
                    <a:srgbClr val="C0FF4D"/>
                  </a:gs>
                  <a:gs pos="100000">
                    <a:srgbClr val="A4D329"/>
                  </a:gs>
                </a:gsLst>
                <a:lin ang="5400000" scaled="1"/>
              </a:gradFill>
              <a:ln w="19050">
                <a:solidFill>
                  <a:srgbClr val="92D050"/>
                </a:solidFill>
                <a:round/>
                <a:headEnd/>
                <a:tailEnd/>
              </a:ln>
            </p:spPr>
            <p:txBody>
              <a:bodyPr anchor="ctr"/>
              <a:lstStyle>
                <a:lvl1pPr indent="-3429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zh-CN" noProof="1">
                    <a:solidFill>
                      <a:srgbClr val="FFFFFF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rPr>
                  <a:t>2015</a:t>
                </a:r>
              </a:p>
            </p:txBody>
          </p:sp>
          <p:sp>
            <p:nvSpPr>
              <p:cNvPr id="9230" name="Rectangle 461"/>
              <p:cNvSpPr>
                <a:spLocks noChangeArrowheads="1"/>
              </p:cNvSpPr>
              <p:nvPr/>
            </p:nvSpPr>
            <p:spPr bwMode="auto">
              <a:xfrm>
                <a:off x="244475" y="3028950"/>
                <a:ext cx="858838" cy="457200"/>
              </a:xfrm>
              <a:prstGeom prst="rect">
                <a:avLst/>
              </a:prstGeom>
              <a:gradFill rotWithShape="1">
                <a:gsLst>
                  <a:gs pos="0">
                    <a:srgbClr val="C0FF4D"/>
                  </a:gs>
                  <a:gs pos="100000">
                    <a:srgbClr val="A4D329"/>
                  </a:gs>
                </a:gsLst>
                <a:lin ang="5400000" scaled="1"/>
              </a:gradFill>
              <a:ln w="19050">
                <a:solidFill>
                  <a:srgbClr val="92D050"/>
                </a:solidFill>
                <a:round/>
                <a:headEnd/>
                <a:tailEnd/>
              </a:ln>
            </p:spPr>
            <p:txBody>
              <a:bodyPr anchor="ctr"/>
              <a:lstStyle>
                <a:lvl1pPr indent="-3429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zh-CN" noProof="1">
                    <a:latin typeface="Calibri" panose="020F0502020204030204" pitchFamily="34" charset="0"/>
                    <a:ea typeface="MS PGothic" panose="020B0600070205080204" pitchFamily="34" charset="-128"/>
                  </a:rPr>
                  <a:t>2010</a:t>
                </a:r>
              </a:p>
            </p:txBody>
          </p:sp>
          <p:sp>
            <p:nvSpPr>
              <p:cNvPr id="9231" name="Rectangle 462"/>
              <p:cNvSpPr>
                <a:spLocks noChangeArrowheads="1"/>
              </p:cNvSpPr>
              <p:nvPr/>
            </p:nvSpPr>
            <p:spPr bwMode="auto">
              <a:xfrm>
                <a:off x="1106488" y="3028950"/>
                <a:ext cx="860425" cy="457200"/>
              </a:xfrm>
              <a:prstGeom prst="rect">
                <a:avLst/>
              </a:prstGeom>
              <a:gradFill rotWithShape="1">
                <a:gsLst>
                  <a:gs pos="0">
                    <a:srgbClr val="C0FF4D"/>
                  </a:gs>
                  <a:gs pos="100000">
                    <a:srgbClr val="A4D329"/>
                  </a:gs>
                </a:gsLst>
                <a:lin ang="5400000" scaled="1"/>
              </a:gradFill>
              <a:ln w="19050">
                <a:solidFill>
                  <a:srgbClr val="92D050"/>
                </a:solidFill>
                <a:round/>
                <a:headEnd/>
                <a:tailEnd/>
              </a:ln>
            </p:spPr>
            <p:txBody>
              <a:bodyPr anchor="ctr"/>
              <a:lstStyle>
                <a:lvl1pPr indent="-3429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zh-CN" noProof="1">
                    <a:solidFill>
                      <a:srgbClr val="FFFFFF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rPr>
                  <a:t>  2011</a:t>
                </a:r>
              </a:p>
            </p:txBody>
          </p:sp>
          <p:sp>
            <p:nvSpPr>
              <p:cNvPr id="9232" name="Rectangle 463"/>
              <p:cNvSpPr>
                <a:spLocks noChangeArrowheads="1"/>
              </p:cNvSpPr>
              <p:nvPr/>
            </p:nvSpPr>
            <p:spPr bwMode="auto">
              <a:xfrm>
                <a:off x="1968500" y="3028950"/>
                <a:ext cx="860425" cy="457200"/>
              </a:xfrm>
              <a:prstGeom prst="rect">
                <a:avLst/>
              </a:prstGeom>
              <a:gradFill rotWithShape="1">
                <a:gsLst>
                  <a:gs pos="0">
                    <a:srgbClr val="C0FF4D"/>
                  </a:gs>
                  <a:gs pos="100000">
                    <a:srgbClr val="A4D329"/>
                  </a:gs>
                </a:gsLst>
                <a:lin ang="5400000" scaled="1"/>
              </a:gradFill>
              <a:ln w="19050">
                <a:solidFill>
                  <a:srgbClr val="92D050"/>
                </a:solidFill>
                <a:round/>
                <a:headEnd/>
                <a:tailEnd/>
              </a:ln>
            </p:spPr>
            <p:txBody>
              <a:bodyPr anchor="ctr"/>
              <a:lstStyle>
                <a:lvl1pPr indent="-3429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zh-CN" noProof="1">
                    <a:solidFill>
                      <a:srgbClr val="FFFFFF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rPr>
                  <a:t>2012</a:t>
                </a:r>
              </a:p>
            </p:txBody>
          </p:sp>
        </p:grpSp>
      </p:grpSp>
      <p:sp>
        <p:nvSpPr>
          <p:cNvPr id="47" name="Nedadgående pil 46"/>
          <p:cNvSpPr>
            <a:spLocks noChangeArrowheads="1"/>
          </p:cNvSpPr>
          <p:nvPr/>
        </p:nvSpPr>
        <p:spPr bwMode="auto">
          <a:xfrm>
            <a:off x="598488" y="2552700"/>
            <a:ext cx="250825" cy="538163"/>
          </a:xfrm>
          <a:prstGeom prst="downArrow">
            <a:avLst>
              <a:gd name="adj1" fmla="val 50000"/>
              <a:gd name="adj2" fmla="val 50004"/>
            </a:avLst>
          </a:prstGeom>
          <a:gradFill rotWithShape="1">
            <a:gsLst>
              <a:gs pos="0">
                <a:srgbClr val="FFC000"/>
              </a:gs>
              <a:gs pos="100000">
                <a:srgbClr val="E36119"/>
              </a:gs>
            </a:gsLst>
            <a:lin ang="2700000" scaled="1"/>
          </a:gradFill>
          <a:ln w="9525">
            <a:solidFill>
              <a:srgbClr val="FC7E00"/>
            </a:solidFill>
            <a:miter lim="800000"/>
            <a:headEnd/>
            <a:tailEnd/>
          </a:ln>
          <a:effectLst>
            <a:outerShdw blurRad="63500" dist="38100" dir="5400000" algn="t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 indent="-34290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Calibri" panose="020F0502020204030204" pitchFamily="34" charset="0"/>
              <a:buAutoNum type="arabicPeriod"/>
            </a:pPr>
            <a:endParaRPr lang="en-US">
              <a:solidFill>
                <a:srgbClr val="FFFFFF"/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  <p:sp>
        <p:nvSpPr>
          <p:cNvPr id="53" name="Nedadgående pil 52"/>
          <p:cNvSpPr>
            <a:spLocks noChangeArrowheads="1"/>
          </p:cNvSpPr>
          <p:nvPr/>
        </p:nvSpPr>
        <p:spPr bwMode="auto">
          <a:xfrm rot="10800000">
            <a:off x="1425575" y="3414713"/>
            <a:ext cx="250825" cy="538162"/>
          </a:xfrm>
          <a:prstGeom prst="downArrow">
            <a:avLst>
              <a:gd name="adj1" fmla="val 50000"/>
              <a:gd name="adj2" fmla="val 50004"/>
            </a:avLst>
          </a:prstGeom>
          <a:gradFill rotWithShape="1">
            <a:gsLst>
              <a:gs pos="0">
                <a:srgbClr val="FFC000"/>
              </a:gs>
              <a:gs pos="100000">
                <a:srgbClr val="E36119"/>
              </a:gs>
            </a:gsLst>
            <a:lin ang="2700000" scaled="1"/>
          </a:gradFill>
          <a:ln w="9525">
            <a:solidFill>
              <a:srgbClr val="FC7E00"/>
            </a:solidFill>
            <a:miter lim="800000"/>
            <a:headEnd/>
            <a:tailEnd/>
          </a:ln>
          <a:effectLst>
            <a:outerShdw blurRad="63500" dist="38100" dir="5400000" algn="t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 indent="-34290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Calibri" panose="020F0502020204030204" pitchFamily="34" charset="0"/>
              <a:buAutoNum type="arabicPeriod"/>
            </a:pPr>
            <a:endParaRPr lang="en-US">
              <a:solidFill>
                <a:srgbClr val="FFFFFF"/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  <p:grpSp>
        <p:nvGrpSpPr>
          <p:cNvPr id="9235" name="Gruppe 55"/>
          <p:cNvGrpSpPr>
            <a:grpSpLocks/>
          </p:cNvGrpSpPr>
          <p:nvPr/>
        </p:nvGrpSpPr>
        <p:grpSpPr bwMode="auto">
          <a:xfrm>
            <a:off x="1839913" y="1979613"/>
            <a:ext cx="1298575" cy="1122362"/>
            <a:chOff x="174853" y="2365553"/>
            <a:chExt cx="1298575" cy="1122599"/>
          </a:xfrm>
        </p:grpSpPr>
        <p:sp>
          <p:nvSpPr>
            <p:cNvPr id="57" name="Nedadgående pil 56"/>
            <p:cNvSpPr>
              <a:spLocks noChangeArrowheads="1"/>
            </p:cNvSpPr>
            <p:nvPr/>
          </p:nvSpPr>
          <p:spPr bwMode="auto">
            <a:xfrm>
              <a:off x="598715" y="2949876"/>
              <a:ext cx="250825" cy="538276"/>
            </a:xfrm>
            <a:prstGeom prst="downArrow">
              <a:avLst>
                <a:gd name="adj1" fmla="val 50000"/>
                <a:gd name="adj2" fmla="val 50004"/>
              </a:avLst>
            </a:prstGeom>
            <a:gradFill rotWithShape="1">
              <a:gsLst>
                <a:gs pos="0">
                  <a:srgbClr val="FFC000"/>
                </a:gs>
                <a:gs pos="100000">
                  <a:srgbClr val="E36119"/>
                </a:gs>
              </a:gsLst>
              <a:lin ang="2700000" scaled="1"/>
            </a:gradFill>
            <a:ln w="9525">
              <a:solidFill>
                <a:srgbClr val="FC7E00"/>
              </a:solidFill>
              <a:miter lim="800000"/>
              <a:headEnd/>
              <a:tailEnd/>
            </a:ln>
            <a:effectLst>
              <a:outerShdw blurRad="63500" dist="38100" dir="5400000" algn="t" rotWithShape="0">
                <a:srgbClr val="000000">
                  <a:alpha val="39998"/>
                </a:srgbClr>
              </a:outerShdw>
            </a:effectLst>
          </p:spPr>
          <p:txBody>
            <a:bodyPr anchor="ctr"/>
            <a:lstStyle>
              <a:lvl1pPr indent="-342900" defTabSz="4572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37931725" indent="-37474525" defTabSz="4572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buFont typeface="Calibri" panose="020F0502020204030204" pitchFamily="34" charset="0"/>
                <a:buAutoNum type="arabicPeriod"/>
              </a:pPr>
              <a:endParaRPr lang="en-US">
                <a:solidFill>
                  <a:srgbClr val="FFFFFF"/>
                </a:solidFill>
                <a:latin typeface="Calibri" panose="020F0502020204030204" pitchFamily="34" charset="0"/>
                <a:ea typeface="MS PGothic" panose="020B0600070205080204" pitchFamily="34" charset="-128"/>
              </a:endParaRPr>
            </a:p>
          </p:txBody>
        </p:sp>
        <p:sp>
          <p:nvSpPr>
            <p:cNvPr id="9237" name="Rektangel 57"/>
            <p:cNvSpPr>
              <a:spLocks noChangeArrowheads="1"/>
            </p:cNvSpPr>
            <p:nvPr/>
          </p:nvSpPr>
          <p:spPr bwMode="auto">
            <a:xfrm>
              <a:off x="174853" y="2365553"/>
              <a:ext cx="1298575" cy="3078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801688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37931725" indent="-37474525" defTabSz="801688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en-US" sz="1400" b="1" noProof="1">
                  <a:solidFill>
                    <a:srgbClr val="080808"/>
                  </a:solidFill>
                  <a:latin typeface="Calibri" panose="020F0502020204030204" pitchFamily="34" charset="0"/>
                  <a:ea typeface="MS PGothic" panose="020B0600070205080204" pitchFamily="34" charset="-128"/>
                  <a:cs typeface="Arial" panose="020B0604020202020204" pitchFamily="34" charset="0"/>
                </a:rPr>
                <a:t>Example text</a:t>
              </a:r>
              <a:r>
                <a:rPr lang="en-US" sz="1400" noProof="1">
                  <a:solidFill>
                    <a:srgbClr val="080808"/>
                  </a:solidFill>
                  <a:latin typeface="Calibri" panose="020F0502020204030204" pitchFamily="34" charset="0"/>
                  <a:ea typeface="MS PGothic" panose="020B0600070205080204" pitchFamily="34" charset="-128"/>
                  <a:cs typeface="Arial" panose="020B0604020202020204" pitchFamily="34" charset="0"/>
                </a:rPr>
                <a:t> </a:t>
              </a:r>
            </a:p>
          </p:txBody>
        </p:sp>
      </p:grpSp>
      <p:sp>
        <p:nvSpPr>
          <p:cNvPr id="63" name="Nedadgående pil 62"/>
          <p:cNvSpPr>
            <a:spLocks noChangeArrowheads="1"/>
          </p:cNvSpPr>
          <p:nvPr/>
        </p:nvSpPr>
        <p:spPr bwMode="auto">
          <a:xfrm>
            <a:off x="4016375" y="2552700"/>
            <a:ext cx="250825" cy="538163"/>
          </a:xfrm>
          <a:prstGeom prst="downArrow">
            <a:avLst>
              <a:gd name="adj1" fmla="val 50000"/>
              <a:gd name="adj2" fmla="val 50004"/>
            </a:avLst>
          </a:prstGeom>
          <a:gradFill rotWithShape="1">
            <a:gsLst>
              <a:gs pos="0">
                <a:srgbClr val="FFC000"/>
              </a:gs>
              <a:gs pos="100000">
                <a:srgbClr val="E36119"/>
              </a:gs>
            </a:gsLst>
            <a:lin ang="2700000" scaled="1"/>
          </a:gradFill>
          <a:ln w="9525">
            <a:solidFill>
              <a:srgbClr val="FC7E00"/>
            </a:solidFill>
            <a:miter lim="800000"/>
            <a:headEnd/>
            <a:tailEnd/>
          </a:ln>
          <a:effectLst>
            <a:outerShdw blurRad="63500" dist="38100" dir="5400000" algn="t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 indent="-34290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Calibri" panose="020F0502020204030204" pitchFamily="34" charset="0"/>
              <a:buAutoNum type="arabicPeriod"/>
            </a:pPr>
            <a:endParaRPr lang="en-US">
              <a:solidFill>
                <a:srgbClr val="FFFFFF"/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  <p:sp>
        <p:nvSpPr>
          <p:cNvPr id="66" name="Nedadgående pil 65"/>
          <p:cNvSpPr>
            <a:spLocks noChangeArrowheads="1"/>
          </p:cNvSpPr>
          <p:nvPr/>
        </p:nvSpPr>
        <p:spPr bwMode="auto">
          <a:xfrm>
            <a:off x="5757863" y="2563813"/>
            <a:ext cx="250825" cy="538162"/>
          </a:xfrm>
          <a:prstGeom prst="downArrow">
            <a:avLst>
              <a:gd name="adj1" fmla="val 50000"/>
              <a:gd name="adj2" fmla="val 50004"/>
            </a:avLst>
          </a:prstGeom>
          <a:gradFill rotWithShape="1">
            <a:gsLst>
              <a:gs pos="0">
                <a:srgbClr val="FFC000"/>
              </a:gs>
              <a:gs pos="100000">
                <a:srgbClr val="E36119"/>
              </a:gs>
            </a:gsLst>
            <a:lin ang="2700000" scaled="1"/>
          </a:gradFill>
          <a:ln w="9525">
            <a:solidFill>
              <a:srgbClr val="FC7E00"/>
            </a:solidFill>
            <a:miter lim="800000"/>
            <a:headEnd/>
            <a:tailEnd/>
          </a:ln>
          <a:effectLst>
            <a:outerShdw blurRad="63500" dist="38100" dir="5400000" algn="t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 indent="-34290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Calibri" panose="020F0502020204030204" pitchFamily="34" charset="0"/>
              <a:buAutoNum type="arabicPeriod"/>
            </a:pPr>
            <a:endParaRPr lang="en-US">
              <a:solidFill>
                <a:srgbClr val="FFFFFF"/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  <p:sp>
        <p:nvSpPr>
          <p:cNvPr id="71" name="Nedadgående pil 70"/>
          <p:cNvSpPr>
            <a:spLocks noChangeArrowheads="1"/>
          </p:cNvSpPr>
          <p:nvPr/>
        </p:nvSpPr>
        <p:spPr bwMode="auto">
          <a:xfrm>
            <a:off x="7380288" y="2552700"/>
            <a:ext cx="250825" cy="538163"/>
          </a:xfrm>
          <a:prstGeom prst="downArrow">
            <a:avLst>
              <a:gd name="adj1" fmla="val 50000"/>
              <a:gd name="adj2" fmla="val 50004"/>
            </a:avLst>
          </a:prstGeom>
          <a:gradFill rotWithShape="1">
            <a:gsLst>
              <a:gs pos="0">
                <a:srgbClr val="FFC000"/>
              </a:gs>
              <a:gs pos="100000">
                <a:srgbClr val="E36119"/>
              </a:gs>
            </a:gsLst>
            <a:lin ang="2700000" scaled="1"/>
          </a:gradFill>
          <a:ln w="9525">
            <a:solidFill>
              <a:srgbClr val="FC7E00"/>
            </a:solidFill>
            <a:miter lim="800000"/>
            <a:headEnd/>
            <a:tailEnd/>
          </a:ln>
          <a:effectLst>
            <a:outerShdw blurRad="63500" dist="38100" dir="5400000" algn="t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 indent="-34290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Calibri" panose="020F0502020204030204" pitchFamily="34" charset="0"/>
              <a:buAutoNum type="arabicPeriod"/>
            </a:pPr>
            <a:endParaRPr lang="en-US">
              <a:solidFill>
                <a:srgbClr val="FFFFFF"/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  <p:sp>
        <p:nvSpPr>
          <p:cNvPr id="75" name="Nedadgående pil 74"/>
          <p:cNvSpPr>
            <a:spLocks noChangeArrowheads="1"/>
          </p:cNvSpPr>
          <p:nvPr/>
        </p:nvSpPr>
        <p:spPr bwMode="auto">
          <a:xfrm rot="10800000">
            <a:off x="3133725" y="3414713"/>
            <a:ext cx="250825" cy="538162"/>
          </a:xfrm>
          <a:prstGeom prst="downArrow">
            <a:avLst>
              <a:gd name="adj1" fmla="val 50000"/>
              <a:gd name="adj2" fmla="val 50004"/>
            </a:avLst>
          </a:prstGeom>
          <a:gradFill rotWithShape="1">
            <a:gsLst>
              <a:gs pos="0">
                <a:srgbClr val="FFC000"/>
              </a:gs>
              <a:gs pos="100000">
                <a:srgbClr val="E36119"/>
              </a:gs>
            </a:gsLst>
            <a:lin ang="2700000" scaled="1"/>
          </a:gradFill>
          <a:ln w="9525">
            <a:solidFill>
              <a:srgbClr val="FC7E00"/>
            </a:solidFill>
            <a:miter lim="800000"/>
            <a:headEnd/>
            <a:tailEnd/>
          </a:ln>
          <a:effectLst>
            <a:outerShdw blurRad="63500" dist="38100" dir="5400000" algn="t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 indent="-34290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Calibri" panose="020F0502020204030204" pitchFamily="34" charset="0"/>
              <a:buAutoNum type="arabicPeriod"/>
            </a:pPr>
            <a:endParaRPr lang="en-US">
              <a:solidFill>
                <a:srgbClr val="FFFFFF"/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  <p:sp>
        <p:nvSpPr>
          <p:cNvPr id="78" name="Nedadgående pil 77"/>
          <p:cNvSpPr>
            <a:spLocks noChangeArrowheads="1"/>
          </p:cNvSpPr>
          <p:nvPr/>
        </p:nvSpPr>
        <p:spPr bwMode="auto">
          <a:xfrm rot="10800000">
            <a:off x="4767263" y="3414713"/>
            <a:ext cx="250825" cy="538162"/>
          </a:xfrm>
          <a:prstGeom prst="downArrow">
            <a:avLst>
              <a:gd name="adj1" fmla="val 50000"/>
              <a:gd name="adj2" fmla="val 50004"/>
            </a:avLst>
          </a:prstGeom>
          <a:gradFill rotWithShape="1">
            <a:gsLst>
              <a:gs pos="0">
                <a:srgbClr val="FFC000"/>
              </a:gs>
              <a:gs pos="100000">
                <a:srgbClr val="E36119"/>
              </a:gs>
            </a:gsLst>
            <a:lin ang="2700000" scaled="1"/>
          </a:gradFill>
          <a:ln w="9525">
            <a:solidFill>
              <a:srgbClr val="FC7E00"/>
            </a:solidFill>
            <a:miter lim="800000"/>
            <a:headEnd/>
            <a:tailEnd/>
          </a:ln>
          <a:effectLst>
            <a:outerShdw blurRad="63500" dist="38100" dir="5400000" algn="t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 indent="-34290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Calibri" panose="020F0502020204030204" pitchFamily="34" charset="0"/>
              <a:buAutoNum type="arabicPeriod"/>
            </a:pPr>
            <a:endParaRPr lang="en-US">
              <a:solidFill>
                <a:srgbClr val="FFFFFF"/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  <p:sp>
        <p:nvSpPr>
          <p:cNvPr id="81" name="Nedadgående pil 80"/>
          <p:cNvSpPr>
            <a:spLocks noChangeArrowheads="1"/>
          </p:cNvSpPr>
          <p:nvPr/>
        </p:nvSpPr>
        <p:spPr bwMode="auto">
          <a:xfrm rot="10800000">
            <a:off x="6542088" y="3414713"/>
            <a:ext cx="250825" cy="538162"/>
          </a:xfrm>
          <a:prstGeom prst="downArrow">
            <a:avLst>
              <a:gd name="adj1" fmla="val 50000"/>
              <a:gd name="adj2" fmla="val 50004"/>
            </a:avLst>
          </a:prstGeom>
          <a:gradFill rotWithShape="1">
            <a:gsLst>
              <a:gs pos="0">
                <a:srgbClr val="FFC000"/>
              </a:gs>
              <a:gs pos="100000">
                <a:srgbClr val="E36119"/>
              </a:gs>
            </a:gsLst>
            <a:lin ang="2700000" scaled="1"/>
          </a:gradFill>
          <a:ln w="9525">
            <a:solidFill>
              <a:srgbClr val="FC7E00"/>
            </a:solidFill>
            <a:miter lim="800000"/>
            <a:headEnd/>
            <a:tailEnd/>
          </a:ln>
          <a:effectLst>
            <a:outerShdw blurRad="63500" dist="38100" dir="5400000" algn="t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 indent="-34290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Calibri" panose="020F0502020204030204" pitchFamily="34" charset="0"/>
              <a:buAutoNum type="arabicPeriod"/>
            </a:pPr>
            <a:endParaRPr lang="en-US">
              <a:solidFill>
                <a:srgbClr val="FFFFFF"/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  <p:sp>
        <p:nvSpPr>
          <p:cNvPr id="84" name="Nedadgående pil 83"/>
          <p:cNvSpPr>
            <a:spLocks noChangeArrowheads="1"/>
          </p:cNvSpPr>
          <p:nvPr/>
        </p:nvSpPr>
        <p:spPr bwMode="auto">
          <a:xfrm rot="10800000">
            <a:off x="8175625" y="3424238"/>
            <a:ext cx="250825" cy="538162"/>
          </a:xfrm>
          <a:prstGeom prst="downArrow">
            <a:avLst>
              <a:gd name="adj1" fmla="val 50000"/>
              <a:gd name="adj2" fmla="val 50004"/>
            </a:avLst>
          </a:prstGeom>
          <a:gradFill rotWithShape="1">
            <a:gsLst>
              <a:gs pos="0">
                <a:srgbClr val="FB0036"/>
              </a:gs>
              <a:gs pos="100000">
                <a:srgbClr val="C00000"/>
              </a:gs>
            </a:gsLst>
            <a:lin ang="5400000" scaled="1"/>
          </a:gradFill>
          <a:ln w="9525">
            <a:solidFill>
              <a:srgbClr val="C00000"/>
            </a:solidFill>
            <a:miter lim="800000"/>
            <a:headEnd/>
            <a:tailEnd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 indent="-34290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Calibri" panose="020F0502020204030204" pitchFamily="34" charset="0"/>
              <a:buAutoNum type="arabicPeriod"/>
            </a:pPr>
            <a:endParaRPr lang="zh-CN" noProof="1">
              <a:solidFill>
                <a:srgbClr val="FFFFFF"/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  <p:sp>
        <p:nvSpPr>
          <p:cNvPr id="9245" name="Rectangle 8"/>
          <p:cNvSpPr>
            <a:spLocks noChangeArrowheads="1"/>
          </p:cNvSpPr>
          <p:nvPr/>
        </p:nvSpPr>
        <p:spPr bwMode="gray">
          <a:xfrm>
            <a:off x="314325" y="195263"/>
            <a:ext cx="8520113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ctr"/>
          <a:lstStyle>
            <a:lvl1pPr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de-DE" sz="2400" b="1">
                <a:solidFill>
                  <a:srgbClr val="080808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TIMELINES PHOTOS</a:t>
            </a:r>
          </a:p>
        </p:txBody>
      </p:sp>
      <p:sp>
        <p:nvSpPr>
          <p:cNvPr id="9246" name="Rektangel 57"/>
          <p:cNvSpPr>
            <a:spLocks noChangeArrowheads="1"/>
          </p:cNvSpPr>
          <p:nvPr/>
        </p:nvSpPr>
        <p:spPr bwMode="auto">
          <a:xfrm>
            <a:off x="3468688" y="1989138"/>
            <a:ext cx="12985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801688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 defTabSz="801688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20000"/>
              </a:spcBef>
            </a:pPr>
            <a:r>
              <a:rPr lang="en-US" sz="1400" b="1" noProof="1">
                <a:solidFill>
                  <a:srgbClr val="080808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Example text</a:t>
            </a:r>
            <a:r>
              <a:rPr lang="en-US" sz="1400" noProof="1">
                <a:solidFill>
                  <a:srgbClr val="080808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</a:p>
        </p:txBody>
      </p:sp>
      <p:sp>
        <p:nvSpPr>
          <p:cNvPr id="9247" name="Rektangel 57"/>
          <p:cNvSpPr>
            <a:spLocks noChangeArrowheads="1"/>
          </p:cNvSpPr>
          <p:nvPr/>
        </p:nvSpPr>
        <p:spPr bwMode="auto">
          <a:xfrm>
            <a:off x="5208588" y="2014538"/>
            <a:ext cx="12985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801688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 defTabSz="801688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20000"/>
              </a:spcBef>
            </a:pPr>
            <a:r>
              <a:rPr lang="en-US" sz="1400" b="1" noProof="1">
                <a:solidFill>
                  <a:srgbClr val="080808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Example text</a:t>
            </a:r>
            <a:r>
              <a:rPr lang="en-US" sz="1400" noProof="1">
                <a:solidFill>
                  <a:srgbClr val="080808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</a:p>
        </p:txBody>
      </p:sp>
      <p:sp>
        <p:nvSpPr>
          <p:cNvPr id="9248" name="Rektangel 57"/>
          <p:cNvSpPr>
            <a:spLocks noChangeArrowheads="1"/>
          </p:cNvSpPr>
          <p:nvPr/>
        </p:nvSpPr>
        <p:spPr bwMode="auto">
          <a:xfrm>
            <a:off x="6853238" y="2008188"/>
            <a:ext cx="12985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801688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 defTabSz="801688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20000"/>
              </a:spcBef>
            </a:pPr>
            <a:r>
              <a:rPr lang="en-US" sz="1400" b="1" noProof="1">
                <a:solidFill>
                  <a:srgbClr val="080808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Example text</a:t>
            </a:r>
            <a:r>
              <a:rPr lang="en-US" sz="1400" noProof="1">
                <a:solidFill>
                  <a:srgbClr val="080808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</a:p>
        </p:txBody>
      </p:sp>
      <p:sp>
        <p:nvSpPr>
          <p:cNvPr id="9249" name="Rektangel 57"/>
          <p:cNvSpPr>
            <a:spLocks noChangeArrowheads="1"/>
          </p:cNvSpPr>
          <p:nvPr/>
        </p:nvSpPr>
        <p:spPr bwMode="auto">
          <a:xfrm>
            <a:off x="7686675" y="4160838"/>
            <a:ext cx="12985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801688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 defTabSz="801688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20000"/>
              </a:spcBef>
            </a:pPr>
            <a:r>
              <a:rPr lang="en-US" sz="1400" b="1" noProof="1">
                <a:solidFill>
                  <a:srgbClr val="080808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Example text</a:t>
            </a:r>
            <a:r>
              <a:rPr lang="en-US" sz="1400" noProof="1">
                <a:solidFill>
                  <a:srgbClr val="080808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</a:p>
        </p:txBody>
      </p:sp>
      <p:sp>
        <p:nvSpPr>
          <p:cNvPr id="9250" name="Rektangel 57"/>
          <p:cNvSpPr>
            <a:spLocks noChangeArrowheads="1"/>
          </p:cNvSpPr>
          <p:nvPr/>
        </p:nvSpPr>
        <p:spPr bwMode="auto">
          <a:xfrm>
            <a:off x="6029325" y="4202113"/>
            <a:ext cx="12985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801688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 defTabSz="801688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20000"/>
              </a:spcBef>
            </a:pPr>
            <a:r>
              <a:rPr lang="en-US" sz="1400" b="1" noProof="1">
                <a:solidFill>
                  <a:srgbClr val="080808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Example text</a:t>
            </a:r>
            <a:r>
              <a:rPr lang="en-US" sz="1400" noProof="1">
                <a:solidFill>
                  <a:srgbClr val="080808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</a:p>
        </p:txBody>
      </p:sp>
      <p:sp>
        <p:nvSpPr>
          <p:cNvPr id="9251" name="Rektangel 57"/>
          <p:cNvSpPr>
            <a:spLocks noChangeArrowheads="1"/>
          </p:cNvSpPr>
          <p:nvPr/>
        </p:nvSpPr>
        <p:spPr bwMode="auto">
          <a:xfrm>
            <a:off x="4308475" y="4211638"/>
            <a:ext cx="12985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801688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 defTabSz="801688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20000"/>
              </a:spcBef>
            </a:pPr>
            <a:r>
              <a:rPr lang="en-US" sz="1400" b="1" noProof="1">
                <a:solidFill>
                  <a:srgbClr val="080808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Example text</a:t>
            </a:r>
            <a:r>
              <a:rPr lang="en-US" sz="1400" noProof="1">
                <a:solidFill>
                  <a:srgbClr val="080808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</a:p>
        </p:txBody>
      </p:sp>
      <p:sp>
        <p:nvSpPr>
          <p:cNvPr id="9252" name="Rektangel 57"/>
          <p:cNvSpPr>
            <a:spLocks noChangeArrowheads="1"/>
          </p:cNvSpPr>
          <p:nvPr/>
        </p:nvSpPr>
        <p:spPr bwMode="auto">
          <a:xfrm>
            <a:off x="968375" y="4221163"/>
            <a:ext cx="12985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801688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 defTabSz="801688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20000"/>
              </a:spcBef>
            </a:pPr>
            <a:r>
              <a:rPr lang="en-US" sz="1400" b="1" noProof="1">
                <a:solidFill>
                  <a:srgbClr val="080808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Example text</a:t>
            </a:r>
            <a:r>
              <a:rPr lang="en-US" sz="1400" noProof="1">
                <a:solidFill>
                  <a:srgbClr val="080808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</a:p>
        </p:txBody>
      </p:sp>
      <p:sp>
        <p:nvSpPr>
          <p:cNvPr id="9253" name="Rektangel 57"/>
          <p:cNvSpPr>
            <a:spLocks noChangeArrowheads="1"/>
          </p:cNvSpPr>
          <p:nvPr/>
        </p:nvSpPr>
        <p:spPr bwMode="auto">
          <a:xfrm>
            <a:off x="2628900" y="4230688"/>
            <a:ext cx="12985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801688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 defTabSz="801688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20000"/>
              </a:spcBef>
            </a:pPr>
            <a:r>
              <a:rPr lang="en-US" sz="1400" b="1" noProof="1">
                <a:solidFill>
                  <a:srgbClr val="080808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Example text</a:t>
            </a:r>
            <a:r>
              <a:rPr lang="en-US" sz="1400" noProof="1">
                <a:solidFill>
                  <a:srgbClr val="080808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</a:p>
        </p:txBody>
      </p:sp>
      <p:sp>
        <p:nvSpPr>
          <p:cNvPr id="9254" name="Rektangel 57"/>
          <p:cNvSpPr>
            <a:spLocks noChangeArrowheads="1"/>
          </p:cNvSpPr>
          <p:nvPr/>
        </p:nvSpPr>
        <p:spPr bwMode="auto">
          <a:xfrm>
            <a:off x="161925" y="1970088"/>
            <a:ext cx="12985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801688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 defTabSz="801688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20000"/>
              </a:spcBef>
            </a:pPr>
            <a:r>
              <a:rPr lang="en-US" sz="1400" b="1" noProof="1">
                <a:solidFill>
                  <a:srgbClr val="080808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Example text</a:t>
            </a:r>
            <a:r>
              <a:rPr lang="en-US" sz="1400" noProof="1">
                <a:solidFill>
                  <a:srgbClr val="080808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</a:p>
        </p:txBody>
      </p:sp>
      <p:grpSp>
        <p:nvGrpSpPr>
          <p:cNvPr id="9255" name="Grupper 22"/>
          <p:cNvGrpSpPr>
            <a:grpSpLocks/>
          </p:cNvGrpSpPr>
          <p:nvPr/>
        </p:nvGrpSpPr>
        <p:grpSpPr bwMode="auto">
          <a:xfrm>
            <a:off x="-38100" y="5532438"/>
            <a:ext cx="9296400" cy="1325562"/>
            <a:chOff x="-38100" y="5366940"/>
            <a:chExt cx="9296400" cy="1325917"/>
          </a:xfrm>
        </p:grpSpPr>
        <p:grpSp>
          <p:nvGrpSpPr>
            <p:cNvPr id="9256" name="Grupper 5"/>
            <p:cNvGrpSpPr>
              <a:grpSpLocks/>
            </p:cNvGrpSpPr>
            <p:nvPr/>
          </p:nvGrpSpPr>
          <p:grpSpPr bwMode="auto">
            <a:xfrm>
              <a:off x="-38100" y="5366940"/>
              <a:ext cx="9296400" cy="1325917"/>
              <a:chOff x="-38100" y="5366940"/>
              <a:chExt cx="9296400" cy="1325917"/>
            </a:xfrm>
          </p:grpSpPr>
          <p:sp>
            <p:nvSpPr>
              <p:cNvPr id="9257" name="Rektangel 54"/>
              <p:cNvSpPr>
                <a:spLocks noChangeArrowheads="1"/>
              </p:cNvSpPr>
              <p:nvPr/>
            </p:nvSpPr>
            <p:spPr bwMode="auto">
              <a:xfrm>
                <a:off x="-3175" y="5549551"/>
                <a:ext cx="9226550" cy="1143306"/>
              </a:xfrm>
              <a:prstGeom prst="rect">
                <a:avLst/>
              </a:prstGeom>
              <a:gradFill rotWithShape="1">
                <a:gsLst>
                  <a:gs pos="0">
                    <a:srgbClr val="171717"/>
                  </a:gs>
                  <a:gs pos="100000">
                    <a:srgbClr val="3A3A3A"/>
                  </a:gs>
                </a:gsLst>
                <a:lin ang="5400000"/>
              </a:gradFill>
              <a:ln w="9525">
                <a:solidFill>
                  <a:srgbClr val="171717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 defTabSz="4572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37931725" indent="-37474525" defTabSz="4572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endParaRPr lang="en-US">
                  <a:solidFill>
                    <a:srgbClr val="FFFFFF"/>
                  </a:solidFill>
                  <a:latin typeface="Calibri" panose="020F0502020204030204" pitchFamily="34" charset="0"/>
                  <a:ea typeface="MS PGothic" panose="020B0600070205080204" pitchFamily="34" charset="-128"/>
                </a:endParaRPr>
              </a:p>
            </p:txBody>
          </p:sp>
          <p:grpSp>
            <p:nvGrpSpPr>
              <p:cNvPr id="9258" name="Grupper 13"/>
              <p:cNvGrpSpPr>
                <a:grpSpLocks/>
              </p:cNvGrpSpPr>
              <p:nvPr/>
            </p:nvGrpSpPr>
            <p:grpSpPr bwMode="auto">
              <a:xfrm>
                <a:off x="-38100" y="5366940"/>
                <a:ext cx="9296400" cy="212782"/>
                <a:chOff x="0" y="1536700"/>
                <a:chExt cx="9144000" cy="317275"/>
              </a:xfrm>
            </p:grpSpPr>
            <p:sp>
              <p:nvSpPr>
                <p:cNvPr id="9259" name="Rektangel 58"/>
                <p:cNvSpPr>
                  <a:spLocks noChangeArrowheads="1"/>
                </p:cNvSpPr>
                <p:nvPr/>
              </p:nvSpPr>
              <p:spPr bwMode="auto">
                <a:xfrm>
                  <a:off x="0" y="1536700"/>
                  <a:ext cx="9144000" cy="317275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 defTabSz="4572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37931725" indent="-37474525" defTabSz="4572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4572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9144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1371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18288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/>
                  <a:endParaRPr lang="en-US">
                    <a:solidFill>
                      <a:srgbClr val="FFFFFF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endParaRPr>
                </a:p>
              </p:txBody>
            </p:sp>
            <p:sp>
              <p:nvSpPr>
                <p:cNvPr id="58" name="Rektangel 59"/>
                <p:cNvSpPr/>
                <p:nvPr/>
              </p:nvSpPr>
              <p:spPr>
                <a:xfrm>
                  <a:off x="0" y="1574800"/>
                  <a:ext cx="9144000" cy="152400"/>
                </a:xfrm>
                <a:prstGeom prst="rect">
                  <a:avLst/>
                </a:prstGeom>
                <a:gradFill rotWithShape="1">
                  <a:gsLst>
                    <a:gs pos="100000">
                      <a:srgbClr val="FFFCF9">
                        <a:alpha val="79000"/>
                      </a:srgbClr>
                    </a:gs>
                    <a:gs pos="0">
                      <a:srgbClr val="E6E6E6">
                        <a:tint val="50000"/>
                        <a:shade val="100000"/>
                        <a:satMod val="350000"/>
                        <a:alpha val="0"/>
                      </a:srgbClr>
                    </a:gs>
                  </a:gsLst>
                  <a:lin ang="16200000" scaled="0"/>
                </a:gradFill>
                <a:ln w="9525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>
                  <a:lvl1pPr defTabSz="4572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37931725" indent="-37474525" defTabSz="4572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4572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9144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1371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18288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/>
                  <a:endParaRPr lang="en-US">
                    <a:solidFill>
                      <a:srgbClr val="FFFFFF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endParaRPr>
                </a:p>
              </p:txBody>
            </p:sp>
          </p:grpSp>
        </p:grpSp>
        <p:sp>
          <p:nvSpPr>
            <p:cNvPr id="9263" name="Text Box 17"/>
            <p:cNvSpPr txBox="1">
              <a:spLocks noChangeArrowheads="1"/>
            </p:cNvSpPr>
            <p:nvPr/>
          </p:nvSpPr>
          <p:spPr bwMode="auto">
            <a:xfrm>
              <a:off x="2711450" y="5762333"/>
              <a:ext cx="3746500" cy="7018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b"/>
            <a:lstStyle>
              <a:lvl1pPr defTabSz="801688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37931725" indent="-37474525" defTabSz="801688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spcBef>
                  <a:spcPct val="20000"/>
                </a:spcBef>
              </a:pPr>
              <a:r>
                <a:rPr lang="en-US" sz="1400">
                  <a:solidFill>
                    <a:srgbClr val="FFFFFF"/>
                  </a:solidFill>
                  <a:latin typeface="Calibri" panose="020F0502020204030204" pitchFamily="34" charset="0"/>
                  <a:ea typeface="MS PGothic" panose="020B0600070205080204" pitchFamily="34" charset="-128"/>
                  <a:cs typeface="Arial" panose="020B0604020202020204" pitchFamily="34" charset="0"/>
                </a:rPr>
                <a:t>This is an example text. Go ahead and replace it with your own text. It is meant to give you a feeling of how the designs looks including text.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6869116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5563" y="5692775"/>
            <a:ext cx="9255126" cy="116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154363"/>
            <a:ext cx="744538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154363"/>
            <a:ext cx="744538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3154363"/>
            <a:ext cx="744538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3154363"/>
            <a:ext cx="744538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1" name="Picture 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3154363"/>
            <a:ext cx="744538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2" name="Picture 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3154363"/>
            <a:ext cx="744538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3" name="Picture 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154363"/>
            <a:ext cx="744538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4" name="Picture 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3154363"/>
            <a:ext cx="744538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5" name="Picture 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154363"/>
            <a:ext cx="744538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6" name="Picture 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3154363"/>
            <a:ext cx="744538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7" name="Picture 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3154363"/>
            <a:ext cx="744538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8" name="Picture 2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400" y="3154363"/>
            <a:ext cx="744538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9" name="Text Box 37"/>
          <p:cNvSpPr txBox="1">
            <a:spLocks noChangeArrowheads="1"/>
          </p:cNvSpPr>
          <p:nvPr/>
        </p:nvSpPr>
        <p:spPr bwMode="auto">
          <a:xfrm>
            <a:off x="784225" y="3265488"/>
            <a:ext cx="27463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sz="1400">
                <a:latin typeface="Calibri" panose="020F0502020204030204" pitchFamily="34" charset="0"/>
                <a:ea typeface="MS PGothic" panose="020B0600070205080204" pitchFamily="34" charset="-128"/>
              </a:rPr>
              <a:t>1</a:t>
            </a:r>
          </a:p>
        </p:txBody>
      </p:sp>
      <p:sp>
        <p:nvSpPr>
          <p:cNvPr id="11280" name="Text Box 38"/>
          <p:cNvSpPr txBox="1">
            <a:spLocks noChangeArrowheads="1"/>
          </p:cNvSpPr>
          <p:nvPr/>
        </p:nvSpPr>
        <p:spPr bwMode="auto">
          <a:xfrm>
            <a:off x="1524000" y="3265488"/>
            <a:ext cx="27463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sz="1400">
                <a:latin typeface="Calibri" panose="020F0502020204030204" pitchFamily="34" charset="0"/>
                <a:ea typeface="MS PGothic" panose="020B0600070205080204" pitchFamily="34" charset="-128"/>
              </a:rPr>
              <a:t>2</a:t>
            </a:r>
          </a:p>
        </p:txBody>
      </p:sp>
      <p:sp>
        <p:nvSpPr>
          <p:cNvPr id="11281" name="Text Box 43"/>
          <p:cNvSpPr txBox="1">
            <a:spLocks noChangeArrowheads="1"/>
          </p:cNvSpPr>
          <p:nvPr/>
        </p:nvSpPr>
        <p:spPr bwMode="auto">
          <a:xfrm>
            <a:off x="2133600" y="3265488"/>
            <a:ext cx="27463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sz="1400">
                <a:latin typeface="Calibri" panose="020F0502020204030204" pitchFamily="34" charset="0"/>
                <a:ea typeface="MS PGothic" panose="020B0600070205080204" pitchFamily="34" charset="-128"/>
              </a:rPr>
              <a:t>3</a:t>
            </a:r>
          </a:p>
        </p:txBody>
      </p:sp>
      <p:sp>
        <p:nvSpPr>
          <p:cNvPr id="11282" name="Text Box 44"/>
          <p:cNvSpPr txBox="1">
            <a:spLocks noChangeArrowheads="1"/>
          </p:cNvSpPr>
          <p:nvPr/>
        </p:nvSpPr>
        <p:spPr bwMode="auto">
          <a:xfrm>
            <a:off x="2895600" y="3265488"/>
            <a:ext cx="27463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sz="1400">
                <a:latin typeface="Calibri" panose="020F0502020204030204" pitchFamily="34" charset="0"/>
                <a:ea typeface="MS PGothic" panose="020B0600070205080204" pitchFamily="34" charset="-128"/>
              </a:rPr>
              <a:t>4</a:t>
            </a:r>
          </a:p>
        </p:txBody>
      </p:sp>
      <p:sp>
        <p:nvSpPr>
          <p:cNvPr id="11283" name="Text Box 45"/>
          <p:cNvSpPr txBox="1">
            <a:spLocks noChangeArrowheads="1"/>
          </p:cNvSpPr>
          <p:nvPr/>
        </p:nvSpPr>
        <p:spPr bwMode="auto">
          <a:xfrm>
            <a:off x="3581400" y="3265488"/>
            <a:ext cx="27463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sz="1400">
                <a:latin typeface="Calibri" panose="020F0502020204030204" pitchFamily="34" charset="0"/>
                <a:ea typeface="MS PGothic" panose="020B0600070205080204" pitchFamily="34" charset="-128"/>
              </a:rPr>
              <a:t>5</a:t>
            </a:r>
          </a:p>
        </p:txBody>
      </p:sp>
      <p:sp>
        <p:nvSpPr>
          <p:cNvPr id="11284" name="Text Box 46"/>
          <p:cNvSpPr txBox="1">
            <a:spLocks noChangeArrowheads="1"/>
          </p:cNvSpPr>
          <p:nvPr/>
        </p:nvSpPr>
        <p:spPr bwMode="auto">
          <a:xfrm>
            <a:off x="4191000" y="3265488"/>
            <a:ext cx="27463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sz="1400">
                <a:latin typeface="Calibri" panose="020F0502020204030204" pitchFamily="34" charset="0"/>
                <a:ea typeface="MS PGothic" panose="020B0600070205080204" pitchFamily="34" charset="-128"/>
              </a:rPr>
              <a:t>6</a:t>
            </a:r>
          </a:p>
        </p:txBody>
      </p:sp>
      <p:sp>
        <p:nvSpPr>
          <p:cNvPr id="11285" name="Text Box 47"/>
          <p:cNvSpPr txBox="1">
            <a:spLocks noChangeArrowheads="1"/>
          </p:cNvSpPr>
          <p:nvPr/>
        </p:nvSpPr>
        <p:spPr bwMode="auto">
          <a:xfrm>
            <a:off x="4953000" y="3265488"/>
            <a:ext cx="27463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sz="1400">
                <a:latin typeface="Calibri" panose="020F0502020204030204" pitchFamily="34" charset="0"/>
                <a:ea typeface="MS PGothic" panose="020B0600070205080204" pitchFamily="34" charset="-128"/>
              </a:rPr>
              <a:t>7</a:t>
            </a:r>
          </a:p>
        </p:txBody>
      </p:sp>
      <p:sp>
        <p:nvSpPr>
          <p:cNvPr id="11286" name="Text Box 48"/>
          <p:cNvSpPr txBox="1">
            <a:spLocks noChangeArrowheads="1"/>
          </p:cNvSpPr>
          <p:nvPr/>
        </p:nvSpPr>
        <p:spPr bwMode="auto">
          <a:xfrm>
            <a:off x="5638800" y="3265488"/>
            <a:ext cx="27463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sz="1400">
                <a:latin typeface="Calibri" panose="020F0502020204030204" pitchFamily="34" charset="0"/>
                <a:ea typeface="MS PGothic" panose="020B0600070205080204" pitchFamily="34" charset="-128"/>
              </a:rPr>
              <a:t>8</a:t>
            </a:r>
          </a:p>
        </p:txBody>
      </p:sp>
      <p:sp>
        <p:nvSpPr>
          <p:cNvPr id="11287" name="Text Box 49"/>
          <p:cNvSpPr txBox="1">
            <a:spLocks noChangeArrowheads="1"/>
          </p:cNvSpPr>
          <p:nvPr/>
        </p:nvSpPr>
        <p:spPr bwMode="auto">
          <a:xfrm>
            <a:off x="6324600" y="3265488"/>
            <a:ext cx="27463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sz="1400">
                <a:latin typeface="Calibri" panose="020F0502020204030204" pitchFamily="34" charset="0"/>
                <a:ea typeface="MS PGothic" panose="020B0600070205080204" pitchFamily="34" charset="-128"/>
              </a:rPr>
              <a:t>9</a:t>
            </a:r>
          </a:p>
        </p:txBody>
      </p:sp>
      <p:sp>
        <p:nvSpPr>
          <p:cNvPr id="11288" name="Text Box 50"/>
          <p:cNvSpPr txBox="1">
            <a:spLocks noChangeArrowheads="1"/>
          </p:cNvSpPr>
          <p:nvPr/>
        </p:nvSpPr>
        <p:spPr bwMode="auto">
          <a:xfrm>
            <a:off x="7010400" y="3265488"/>
            <a:ext cx="3651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sz="1400">
                <a:latin typeface="Calibri" panose="020F0502020204030204" pitchFamily="34" charset="0"/>
                <a:ea typeface="MS PGothic" panose="020B0600070205080204" pitchFamily="34" charset="-128"/>
              </a:rPr>
              <a:t>10</a:t>
            </a:r>
          </a:p>
        </p:txBody>
      </p:sp>
      <p:sp>
        <p:nvSpPr>
          <p:cNvPr id="11289" name="Text Box 51"/>
          <p:cNvSpPr txBox="1">
            <a:spLocks noChangeArrowheads="1"/>
          </p:cNvSpPr>
          <p:nvPr/>
        </p:nvSpPr>
        <p:spPr bwMode="auto">
          <a:xfrm>
            <a:off x="7696200" y="3265488"/>
            <a:ext cx="3651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sz="1400">
                <a:latin typeface="Calibri" panose="020F0502020204030204" pitchFamily="34" charset="0"/>
                <a:ea typeface="MS PGothic" panose="020B0600070205080204" pitchFamily="34" charset="-128"/>
              </a:rPr>
              <a:t>11</a:t>
            </a:r>
          </a:p>
        </p:txBody>
      </p:sp>
      <p:sp>
        <p:nvSpPr>
          <p:cNvPr id="11290" name="Text Box 52"/>
          <p:cNvSpPr txBox="1">
            <a:spLocks noChangeArrowheads="1"/>
          </p:cNvSpPr>
          <p:nvPr/>
        </p:nvSpPr>
        <p:spPr bwMode="auto">
          <a:xfrm>
            <a:off x="8305800" y="3265488"/>
            <a:ext cx="3651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sz="1400">
                <a:solidFill>
                  <a:schemeClr val="bg1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12</a:t>
            </a:r>
          </a:p>
        </p:txBody>
      </p:sp>
      <p:pic>
        <p:nvPicPr>
          <p:cNvPr id="11291" name="Picture 5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840038"/>
            <a:ext cx="427038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92" name="Picture 5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2840038"/>
            <a:ext cx="427038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93" name="Picture 5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2840038"/>
            <a:ext cx="427038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94" name="Picture 5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840038"/>
            <a:ext cx="427038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95" name="Picture 5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2840038"/>
            <a:ext cx="427038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96" name="Picture 5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2840038"/>
            <a:ext cx="427038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97" name="Picture 6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309938"/>
            <a:ext cx="427038" cy="65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98" name="Picture 6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3309938"/>
            <a:ext cx="427038" cy="65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99" name="Picture 6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3309938"/>
            <a:ext cx="427038" cy="65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00" name="Picture 6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3309938"/>
            <a:ext cx="427038" cy="65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01" name="Picture 6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3309938"/>
            <a:ext cx="427038" cy="65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02" name="Picture 6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400" y="3276600"/>
            <a:ext cx="4270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303" name="Text Box 66"/>
          <p:cNvSpPr txBox="1">
            <a:spLocks noChangeArrowheads="1"/>
          </p:cNvSpPr>
          <p:nvPr/>
        </p:nvSpPr>
        <p:spPr bwMode="auto">
          <a:xfrm>
            <a:off x="762000" y="1524000"/>
            <a:ext cx="1158875" cy="1217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sz="1400">
                <a:latin typeface="Calibri" panose="020F0502020204030204" pitchFamily="34" charset="0"/>
                <a:ea typeface="MS PGothic" panose="020B0600070205080204" pitchFamily="34" charset="-128"/>
              </a:rPr>
              <a:t>January</a:t>
            </a:r>
          </a:p>
          <a:p>
            <a:r>
              <a:rPr lang="en-US" sz="1200">
                <a:latin typeface="Calibri" panose="020F0502020204030204" pitchFamily="34" charset="0"/>
                <a:ea typeface="MS PGothic" panose="020B0600070205080204" pitchFamily="34" charset="-128"/>
              </a:rPr>
              <a:t>This is an example text. Go ahead an replace it with your own text. </a:t>
            </a:r>
          </a:p>
        </p:txBody>
      </p:sp>
      <p:sp>
        <p:nvSpPr>
          <p:cNvPr id="11304" name="Text Box 67"/>
          <p:cNvSpPr txBox="1">
            <a:spLocks noChangeArrowheads="1"/>
          </p:cNvSpPr>
          <p:nvPr/>
        </p:nvSpPr>
        <p:spPr bwMode="auto">
          <a:xfrm>
            <a:off x="2133600" y="1524000"/>
            <a:ext cx="1158875" cy="1217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sz="1400">
                <a:latin typeface="Calibri" panose="020F0502020204030204" pitchFamily="34" charset="0"/>
                <a:ea typeface="MS PGothic" panose="020B0600070205080204" pitchFamily="34" charset="-128"/>
              </a:rPr>
              <a:t>March</a:t>
            </a:r>
          </a:p>
          <a:p>
            <a:r>
              <a:rPr lang="en-US" sz="1200">
                <a:latin typeface="Calibri" panose="020F0502020204030204" pitchFamily="34" charset="0"/>
                <a:ea typeface="MS PGothic" panose="020B0600070205080204" pitchFamily="34" charset="-128"/>
              </a:rPr>
              <a:t>This is an example text. Go ahead an replace it with your own text. </a:t>
            </a:r>
          </a:p>
        </p:txBody>
      </p:sp>
      <p:sp>
        <p:nvSpPr>
          <p:cNvPr id="11305" name="Text Box 68"/>
          <p:cNvSpPr txBox="1">
            <a:spLocks noChangeArrowheads="1"/>
          </p:cNvSpPr>
          <p:nvPr/>
        </p:nvSpPr>
        <p:spPr bwMode="auto">
          <a:xfrm>
            <a:off x="3505200" y="1524000"/>
            <a:ext cx="1158875" cy="1217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sz="1400">
                <a:latin typeface="Calibri" panose="020F0502020204030204" pitchFamily="34" charset="0"/>
                <a:ea typeface="MS PGothic" panose="020B0600070205080204" pitchFamily="34" charset="-128"/>
              </a:rPr>
              <a:t>May</a:t>
            </a:r>
          </a:p>
          <a:p>
            <a:r>
              <a:rPr lang="en-US" sz="1200">
                <a:latin typeface="Calibri" panose="020F0502020204030204" pitchFamily="34" charset="0"/>
                <a:ea typeface="MS PGothic" panose="020B0600070205080204" pitchFamily="34" charset="-128"/>
              </a:rPr>
              <a:t>This is an example text. Go ahead an replace it with your own text. </a:t>
            </a:r>
          </a:p>
        </p:txBody>
      </p:sp>
      <p:sp>
        <p:nvSpPr>
          <p:cNvPr id="11306" name="Text Box 69"/>
          <p:cNvSpPr txBox="1">
            <a:spLocks noChangeArrowheads="1"/>
          </p:cNvSpPr>
          <p:nvPr/>
        </p:nvSpPr>
        <p:spPr bwMode="auto">
          <a:xfrm>
            <a:off x="4953000" y="1524000"/>
            <a:ext cx="1158875" cy="1217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sz="1400">
                <a:latin typeface="Calibri" panose="020F0502020204030204" pitchFamily="34" charset="0"/>
                <a:ea typeface="MS PGothic" panose="020B0600070205080204" pitchFamily="34" charset="-128"/>
              </a:rPr>
              <a:t>July</a:t>
            </a:r>
          </a:p>
          <a:p>
            <a:r>
              <a:rPr lang="en-US" sz="1200">
                <a:latin typeface="Calibri" panose="020F0502020204030204" pitchFamily="34" charset="0"/>
                <a:ea typeface="MS PGothic" panose="020B0600070205080204" pitchFamily="34" charset="-128"/>
              </a:rPr>
              <a:t>This is an example text. Go ahead an replace it with your own text. </a:t>
            </a:r>
          </a:p>
        </p:txBody>
      </p:sp>
      <p:sp>
        <p:nvSpPr>
          <p:cNvPr id="11307" name="Text Box 70"/>
          <p:cNvSpPr txBox="1">
            <a:spLocks noChangeArrowheads="1"/>
          </p:cNvSpPr>
          <p:nvPr/>
        </p:nvSpPr>
        <p:spPr bwMode="auto">
          <a:xfrm>
            <a:off x="6400800" y="1524000"/>
            <a:ext cx="1158875" cy="1217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sz="1400">
                <a:latin typeface="Calibri" panose="020F0502020204030204" pitchFamily="34" charset="0"/>
                <a:ea typeface="MS PGothic" panose="020B0600070205080204" pitchFamily="34" charset="-128"/>
              </a:rPr>
              <a:t>September</a:t>
            </a:r>
          </a:p>
          <a:p>
            <a:r>
              <a:rPr lang="en-US" sz="1200">
                <a:latin typeface="Calibri" panose="020F0502020204030204" pitchFamily="34" charset="0"/>
                <a:ea typeface="MS PGothic" panose="020B0600070205080204" pitchFamily="34" charset="-128"/>
              </a:rPr>
              <a:t>This is an example text. Go ahead an replace it with your own text. </a:t>
            </a:r>
          </a:p>
        </p:txBody>
      </p:sp>
      <p:sp>
        <p:nvSpPr>
          <p:cNvPr id="11308" name="Text Box 71"/>
          <p:cNvSpPr txBox="1">
            <a:spLocks noChangeArrowheads="1"/>
          </p:cNvSpPr>
          <p:nvPr/>
        </p:nvSpPr>
        <p:spPr bwMode="auto">
          <a:xfrm>
            <a:off x="7772400" y="1524000"/>
            <a:ext cx="1158875" cy="1217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sz="1400">
                <a:latin typeface="Calibri" panose="020F0502020204030204" pitchFamily="34" charset="0"/>
                <a:ea typeface="MS PGothic" panose="020B0600070205080204" pitchFamily="34" charset="-128"/>
              </a:rPr>
              <a:t>November</a:t>
            </a:r>
          </a:p>
          <a:p>
            <a:r>
              <a:rPr lang="en-US" sz="1200">
                <a:latin typeface="Calibri" panose="020F0502020204030204" pitchFamily="34" charset="0"/>
                <a:ea typeface="MS PGothic" panose="020B0600070205080204" pitchFamily="34" charset="-128"/>
              </a:rPr>
              <a:t>This is an example text. Go ahead an replace it with your own text. </a:t>
            </a:r>
          </a:p>
        </p:txBody>
      </p:sp>
      <p:sp>
        <p:nvSpPr>
          <p:cNvPr id="11309" name="Text Box 72"/>
          <p:cNvSpPr txBox="1">
            <a:spLocks noChangeArrowheads="1"/>
          </p:cNvSpPr>
          <p:nvPr/>
        </p:nvSpPr>
        <p:spPr bwMode="auto">
          <a:xfrm>
            <a:off x="762000" y="4038600"/>
            <a:ext cx="1158875" cy="1217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sz="1400">
                <a:latin typeface="Calibri" panose="020F0502020204030204" pitchFamily="34" charset="0"/>
                <a:ea typeface="MS PGothic" panose="020B0600070205080204" pitchFamily="34" charset="-128"/>
              </a:rPr>
              <a:t>February</a:t>
            </a:r>
          </a:p>
          <a:p>
            <a:r>
              <a:rPr lang="en-US" sz="1200">
                <a:latin typeface="Calibri" panose="020F0502020204030204" pitchFamily="34" charset="0"/>
                <a:ea typeface="MS PGothic" panose="020B0600070205080204" pitchFamily="34" charset="-128"/>
              </a:rPr>
              <a:t>This is an example text. Go ahead an replace it with your own text. </a:t>
            </a:r>
          </a:p>
        </p:txBody>
      </p:sp>
      <p:sp>
        <p:nvSpPr>
          <p:cNvPr id="11310" name="Text Box 73"/>
          <p:cNvSpPr txBox="1">
            <a:spLocks noChangeArrowheads="1"/>
          </p:cNvSpPr>
          <p:nvPr/>
        </p:nvSpPr>
        <p:spPr bwMode="auto">
          <a:xfrm>
            <a:off x="2133600" y="4038600"/>
            <a:ext cx="1158875" cy="1217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sz="1400">
                <a:latin typeface="Calibri" panose="020F0502020204030204" pitchFamily="34" charset="0"/>
                <a:ea typeface="MS PGothic" panose="020B0600070205080204" pitchFamily="34" charset="-128"/>
              </a:rPr>
              <a:t>April</a:t>
            </a:r>
          </a:p>
          <a:p>
            <a:r>
              <a:rPr lang="en-US" sz="1200">
                <a:latin typeface="Calibri" panose="020F0502020204030204" pitchFamily="34" charset="0"/>
                <a:ea typeface="MS PGothic" panose="020B0600070205080204" pitchFamily="34" charset="-128"/>
              </a:rPr>
              <a:t>This is an example text. Go ahead an replace it with your own text. </a:t>
            </a:r>
          </a:p>
        </p:txBody>
      </p:sp>
      <p:sp>
        <p:nvSpPr>
          <p:cNvPr id="11311" name="Text Box 74"/>
          <p:cNvSpPr txBox="1">
            <a:spLocks noChangeArrowheads="1"/>
          </p:cNvSpPr>
          <p:nvPr/>
        </p:nvSpPr>
        <p:spPr bwMode="auto">
          <a:xfrm>
            <a:off x="3505200" y="4038600"/>
            <a:ext cx="1158875" cy="1217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sz="1400">
                <a:latin typeface="Calibri" panose="020F0502020204030204" pitchFamily="34" charset="0"/>
                <a:ea typeface="MS PGothic" panose="020B0600070205080204" pitchFamily="34" charset="-128"/>
              </a:rPr>
              <a:t>June</a:t>
            </a:r>
          </a:p>
          <a:p>
            <a:r>
              <a:rPr lang="en-US" sz="1200">
                <a:latin typeface="Calibri" panose="020F0502020204030204" pitchFamily="34" charset="0"/>
                <a:ea typeface="MS PGothic" panose="020B0600070205080204" pitchFamily="34" charset="-128"/>
              </a:rPr>
              <a:t>This is an example text. Go ahead an replace it with your own text. </a:t>
            </a:r>
          </a:p>
        </p:txBody>
      </p:sp>
      <p:sp>
        <p:nvSpPr>
          <p:cNvPr id="11312" name="Text Box 75"/>
          <p:cNvSpPr txBox="1">
            <a:spLocks noChangeArrowheads="1"/>
          </p:cNvSpPr>
          <p:nvPr/>
        </p:nvSpPr>
        <p:spPr bwMode="auto">
          <a:xfrm>
            <a:off x="4953000" y="4038600"/>
            <a:ext cx="1158875" cy="1217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sz="1400">
                <a:latin typeface="Calibri" panose="020F0502020204030204" pitchFamily="34" charset="0"/>
                <a:ea typeface="MS PGothic" panose="020B0600070205080204" pitchFamily="34" charset="-128"/>
              </a:rPr>
              <a:t>August</a:t>
            </a:r>
          </a:p>
          <a:p>
            <a:r>
              <a:rPr lang="en-US" sz="1200">
                <a:latin typeface="Calibri" panose="020F0502020204030204" pitchFamily="34" charset="0"/>
                <a:ea typeface="MS PGothic" panose="020B0600070205080204" pitchFamily="34" charset="-128"/>
              </a:rPr>
              <a:t>This is an example text. Go ahead an replace it with your own text. </a:t>
            </a:r>
          </a:p>
        </p:txBody>
      </p:sp>
      <p:sp>
        <p:nvSpPr>
          <p:cNvPr id="11313" name="Text Box 76"/>
          <p:cNvSpPr txBox="1">
            <a:spLocks noChangeArrowheads="1"/>
          </p:cNvSpPr>
          <p:nvPr/>
        </p:nvSpPr>
        <p:spPr bwMode="auto">
          <a:xfrm>
            <a:off x="6477000" y="4038600"/>
            <a:ext cx="1158875" cy="1217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sz="1400">
                <a:latin typeface="Calibri" panose="020F0502020204030204" pitchFamily="34" charset="0"/>
                <a:ea typeface="MS PGothic" panose="020B0600070205080204" pitchFamily="34" charset="-128"/>
              </a:rPr>
              <a:t>October</a:t>
            </a:r>
          </a:p>
          <a:p>
            <a:r>
              <a:rPr lang="en-US" sz="1200">
                <a:latin typeface="Calibri" panose="020F0502020204030204" pitchFamily="34" charset="0"/>
                <a:ea typeface="MS PGothic" panose="020B0600070205080204" pitchFamily="34" charset="-128"/>
              </a:rPr>
              <a:t>This is an example text. Go ahead an replace it with your own text. </a:t>
            </a:r>
          </a:p>
        </p:txBody>
      </p:sp>
      <p:sp>
        <p:nvSpPr>
          <p:cNvPr id="11314" name="Text Box 77"/>
          <p:cNvSpPr txBox="1">
            <a:spLocks noChangeArrowheads="1"/>
          </p:cNvSpPr>
          <p:nvPr/>
        </p:nvSpPr>
        <p:spPr bwMode="auto">
          <a:xfrm>
            <a:off x="7848600" y="4038600"/>
            <a:ext cx="1158875" cy="1217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sz="1400">
                <a:latin typeface="Calibri" panose="020F0502020204030204" pitchFamily="34" charset="0"/>
                <a:ea typeface="MS PGothic" panose="020B0600070205080204" pitchFamily="34" charset="-128"/>
              </a:rPr>
              <a:t>December</a:t>
            </a:r>
          </a:p>
          <a:p>
            <a:r>
              <a:rPr lang="en-US" sz="1200">
                <a:latin typeface="Calibri" panose="020F0502020204030204" pitchFamily="34" charset="0"/>
                <a:ea typeface="MS PGothic" panose="020B0600070205080204" pitchFamily="34" charset="-128"/>
              </a:rPr>
              <a:t>This is an example text. Go ahead an replace it with your own text. </a:t>
            </a:r>
          </a:p>
        </p:txBody>
      </p:sp>
      <p:sp>
        <p:nvSpPr>
          <p:cNvPr id="11315" name="Text Box 78"/>
          <p:cNvSpPr txBox="1">
            <a:spLocks noChangeArrowheads="1"/>
          </p:cNvSpPr>
          <p:nvPr/>
        </p:nvSpPr>
        <p:spPr bwMode="auto">
          <a:xfrm>
            <a:off x="381000" y="228600"/>
            <a:ext cx="3962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de-DE" sz="2400" b="1">
                <a:latin typeface="Calibri" panose="020F0502020204030204" pitchFamily="34" charset="0"/>
                <a:ea typeface="MS PGothic" panose="020B0600070205080204" pitchFamily="34" charset="-128"/>
              </a:rPr>
              <a:t>TIMELINES PHOTOS</a:t>
            </a:r>
            <a:endParaRPr lang="en-US" sz="2400" b="1"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  <p:pic>
        <p:nvPicPr>
          <p:cNvPr id="11316" name="Picture 7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6675" y="5562600"/>
            <a:ext cx="93091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317" name="Rectangle 81"/>
          <p:cNvSpPr>
            <a:spLocks noChangeArrowheads="1"/>
          </p:cNvSpPr>
          <p:nvPr/>
        </p:nvSpPr>
        <p:spPr bwMode="auto">
          <a:xfrm>
            <a:off x="1981200" y="6019800"/>
            <a:ext cx="563880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sz="1400">
                <a:solidFill>
                  <a:schemeClr val="bg1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This is an example text. Go ahead and replace it with your own text. It is meant to give you a feeling of how the designs looks including text.</a:t>
            </a:r>
          </a:p>
        </p:txBody>
      </p:sp>
    </p:spTree>
    <p:extLst>
      <p:ext uri="{BB962C8B-B14F-4D97-AF65-F5344CB8AC3E}">
        <p14:creationId xmlns:p14="http://schemas.microsoft.com/office/powerpoint/2010/main" val="204824060"/>
      </p:ext>
    </p:extLst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e 140"/>
          <p:cNvGrpSpPr/>
          <p:nvPr/>
        </p:nvGrpSpPr>
        <p:grpSpPr>
          <a:xfrm>
            <a:off x="233361" y="3610860"/>
            <a:ext cx="8593137" cy="384234"/>
            <a:chOff x="315913" y="3610860"/>
            <a:chExt cx="11110185" cy="384234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95" name="AutoShape 252"/>
            <p:cNvSpPr>
              <a:spLocks noChangeArrowheads="1"/>
            </p:cNvSpPr>
            <p:nvPr/>
          </p:nvSpPr>
          <p:spPr bwMode="auto">
            <a:xfrm flipV="1">
              <a:off x="6108154" y="3610860"/>
              <a:ext cx="2516505" cy="384234"/>
            </a:xfrm>
            <a:prstGeom prst="chevron">
              <a:avLst>
                <a:gd name="adj" fmla="val 19123"/>
              </a:avLst>
            </a:prstGeom>
            <a:gradFill rotWithShape="1">
              <a:gsLst>
                <a:gs pos="0">
                  <a:srgbClr val="A4D329"/>
                </a:gs>
                <a:gs pos="100000">
                  <a:srgbClr val="C0FF4D"/>
                </a:gs>
              </a:gsLst>
              <a:lin ang="5400000" scaled="1"/>
            </a:gradFill>
            <a:ln w="190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indent="-342900" fontAlgn="auto">
                <a:spcBef>
                  <a:spcPts val="0"/>
                </a:spcBef>
                <a:spcAft>
                  <a:spcPts val="0"/>
                </a:spcAft>
                <a:buFont typeface="+mj-lt"/>
                <a:buAutoNum type="arabicPeriod"/>
                <a:defRPr/>
              </a:pPr>
              <a:endParaRPr lang="da-DK" kern="0" noProof="1">
                <a:solidFill>
                  <a:sysClr val="windowText" lastClr="000000">
                    <a:lumMod val="95000"/>
                    <a:lumOff val="5000"/>
                  </a:sysClr>
                </a:solidFill>
                <a:latin typeface="Calibri"/>
                <a:ea typeface="ＭＳ Ｐゴシック" pitchFamily="-97" charset="-128"/>
              </a:endParaRPr>
            </a:p>
          </p:txBody>
        </p:sp>
        <p:sp>
          <p:nvSpPr>
            <p:cNvPr id="96" name="AutoShape 252"/>
            <p:cNvSpPr>
              <a:spLocks noChangeArrowheads="1"/>
            </p:cNvSpPr>
            <p:nvPr/>
          </p:nvSpPr>
          <p:spPr bwMode="auto">
            <a:xfrm flipV="1">
              <a:off x="3298598" y="3610860"/>
              <a:ext cx="2697162" cy="384234"/>
            </a:xfrm>
            <a:prstGeom prst="chevron">
              <a:avLst>
                <a:gd name="adj" fmla="val 19123"/>
              </a:avLst>
            </a:prstGeom>
            <a:gradFill rotWithShape="1">
              <a:gsLst>
                <a:gs pos="0">
                  <a:srgbClr val="A4D329"/>
                </a:gs>
                <a:gs pos="100000">
                  <a:srgbClr val="C0FF4D"/>
                </a:gs>
              </a:gsLst>
              <a:lin ang="5400000" scaled="1"/>
            </a:gradFill>
            <a:ln w="190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indent="-342900" fontAlgn="auto">
                <a:spcBef>
                  <a:spcPts val="0"/>
                </a:spcBef>
                <a:spcAft>
                  <a:spcPts val="0"/>
                </a:spcAft>
                <a:buFont typeface="+mj-lt"/>
                <a:buAutoNum type="arabicPeriod"/>
                <a:defRPr/>
              </a:pPr>
              <a:endParaRPr lang="da-DK" kern="0" noProof="1">
                <a:solidFill>
                  <a:sysClr val="windowText" lastClr="000000">
                    <a:lumMod val="95000"/>
                    <a:lumOff val="5000"/>
                  </a:sysClr>
                </a:solidFill>
                <a:latin typeface="Calibri"/>
                <a:ea typeface="ＭＳ Ｐゴシック" pitchFamily="-97" charset="-128"/>
              </a:endParaRPr>
            </a:p>
          </p:txBody>
        </p:sp>
        <p:sp>
          <p:nvSpPr>
            <p:cNvPr id="111" name="AutoShape 250"/>
            <p:cNvSpPr>
              <a:spLocks noChangeArrowheads="1"/>
            </p:cNvSpPr>
            <p:nvPr/>
          </p:nvSpPr>
          <p:spPr bwMode="auto">
            <a:xfrm flipV="1">
              <a:off x="315913" y="3610860"/>
              <a:ext cx="250825" cy="384234"/>
            </a:xfrm>
            <a:prstGeom prst="chevron">
              <a:avLst>
                <a:gd name="adj" fmla="val 39616"/>
              </a:avLst>
            </a:prstGeom>
            <a:gradFill rotWithShape="1">
              <a:gsLst>
                <a:gs pos="0">
                  <a:srgbClr val="020000"/>
                </a:gs>
                <a:gs pos="100000">
                  <a:srgbClr val="E6E6E6">
                    <a:lumMod val="25000"/>
                  </a:srgbClr>
                </a:gs>
              </a:gsLst>
              <a:lin ang="5400000" scaled="1"/>
            </a:gradFill>
            <a:ln w="190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Text" lastClr="000000">
                    <a:lumMod val="95000"/>
                    <a:lumOff val="5000"/>
                  </a:sysClr>
                </a:solidFill>
                <a:latin typeface="Calibri"/>
                <a:ea typeface="ＭＳ Ｐゴシック" pitchFamily="-97" charset="-128"/>
              </a:endParaRPr>
            </a:p>
          </p:txBody>
        </p:sp>
        <p:sp>
          <p:nvSpPr>
            <p:cNvPr id="126" name="AutoShape 252"/>
            <p:cNvSpPr>
              <a:spLocks noChangeArrowheads="1"/>
            </p:cNvSpPr>
            <p:nvPr/>
          </p:nvSpPr>
          <p:spPr bwMode="auto">
            <a:xfrm flipV="1">
              <a:off x="495028" y="3610860"/>
              <a:ext cx="2697162" cy="384234"/>
            </a:xfrm>
            <a:prstGeom prst="chevron">
              <a:avLst>
                <a:gd name="adj" fmla="val 19124"/>
              </a:avLst>
            </a:prstGeom>
            <a:gradFill rotWithShape="1">
              <a:gsLst>
                <a:gs pos="0">
                  <a:srgbClr val="A4D329"/>
                </a:gs>
                <a:gs pos="100000">
                  <a:srgbClr val="C0FF4D"/>
                </a:gs>
              </a:gsLst>
              <a:lin ang="5400000" scaled="1"/>
            </a:gradFill>
            <a:ln w="190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noProof="1">
                <a:solidFill>
                  <a:sysClr val="windowText" lastClr="000000">
                    <a:lumMod val="95000"/>
                    <a:lumOff val="5000"/>
                  </a:sysClr>
                </a:solidFill>
                <a:latin typeface="Calibri"/>
                <a:ea typeface="ＭＳ Ｐゴシック" pitchFamily="-97" charset="-128"/>
              </a:endParaRPr>
            </a:p>
          </p:txBody>
        </p:sp>
        <p:sp>
          <p:nvSpPr>
            <p:cNvPr id="136" name="AutoShape 266"/>
            <p:cNvSpPr>
              <a:spLocks noChangeArrowheads="1"/>
            </p:cNvSpPr>
            <p:nvPr/>
          </p:nvSpPr>
          <p:spPr bwMode="auto">
            <a:xfrm flipV="1">
              <a:off x="3114130" y="3610860"/>
              <a:ext cx="250825" cy="384234"/>
            </a:xfrm>
            <a:prstGeom prst="chevron">
              <a:avLst>
                <a:gd name="adj" fmla="val 39616"/>
              </a:avLst>
            </a:prstGeom>
            <a:gradFill rotWithShape="1">
              <a:gsLst>
                <a:gs pos="0">
                  <a:srgbClr val="020000"/>
                </a:gs>
                <a:gs pos="100000">
                  <a:srgbClr val="E6E6E6">
                    <a:lumMod val="25000"/>
                  </a:srgbClr>
                </a:gs>
              </a:gsLst>
              <a:lin ang="5400000" scaled="1"/>
            </a:gradFill>
            <a:ln w="190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indent="-342900" fontAlgn="auto">
                <a:spcBef>
                  <a:spcPts val="0"/>
                </a:spcBef>
                <a:spcAft>
                  <a:spcPts val="0"/>
                </a:spcAft>
                <a:buFont typeface="+mj-lt"/>
                <a:buAutoNum type="arabicPeriod"/>
                <a:defRPr/>
              </a:pPr>
              <a:endParaRPr lang="da-DK" kern="0">
                <a:solidFill>
                  <a:sysClr val="windowText" lastClr="000000">
                    <a:lumMod val="95000"/>
                    <a:lumOff val="5000"/>
                  </a:sysClr>
                </a:solidFill>
                <a:latin typeface="Calibri"/>
                <a:ea typeface="ＭＳ Ｐゴシック" pitchFamily="-97" charset="-128"/>
              </a:endParaRPr>
            </a:p>
          </p:txBody>
        </p:sp>
        <p:sp>
          <p:nvSpPr>
            <p:cNvPr id="137" name="AutoShape 282"/>
            <p:cNvSpPr>
              <a:spLocks noChangeArrowheads="1"/>
            </p:cNvSpPr>
            <p:nvPr/>
          </p:nvSpPr>
          <p:spPr bwMode="auto">
            <a:xfrm flipV="1">
              <a:off x="5927179" y="3610860"/>
              <a:ext cx="249238" cy="384234"/>
            </a:xfrm>
            <a:prstGeom prst="chevron">
              <a:avLst>
                <a:gd name="adj" fmla="val 39616"/>
              </a:avLst>
            </a:prstGeom>
            <a:gradFill rotWithShape="1">
              <a:gsLst>
                <a:gs pos="0">
                  <a:srgbClr val="020000"/>
                </a:gs>
                <a:gs pos="100000">
                  <a:srgbClr val="E6E6E6">
                    <a:lumMod val="25000"/>
                  </a:srgbClr>
                </a:gs>
              </a:gsLst>
              <a:lin ang="5400000" scaled="1"/>
            </a:gradFill>
            <a:ln w="190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indent="-342900" fontAlgn="auto">
                <a:spcBef>
                  <a:spcPts val="0"/>
                </a:spcBef>
                <a:spcAft>
                  <a:spcPts val="0"/>
                </a:spcAft>
                <a:buFont typeface="+mj-lt"/>
                <a:buAutoNum type="arabicPeriod"/>
                <a:defRPr/>
              </a:pPr>
              <a:endParaRPr lang="da-DK" kern="0" dirty="0">
                <a:solidFill>
                  <a:sysClr val="windowText" lastClr="000000">
                    <a:lumMod val="95000"/>
                    <a:lumOff val="5000"/>
                  </a:sysClr>
                </a:solidFill>
                <a:latin typeface="Calibri"/>
                <a:ea typeface="ＭＳ Ｐゴシック" pitchFamily="-97" charset="-128"/>
              </a:endParaRPr>
            </a:p>
          </p:txBody>
        </p:sp>
        <p:sp>
          <p:nvSpPr>
            <p:cNvPr id="138" name="AutoShape 296"/>
            <p:cNvSpPr>
              <a:spLocks noChangeArrowheads="1"/>
            </p:cNvSpPr>
            <p:nvPr/>
          </p:nvSpPr>
          <p:spPr bwMode="auto">
            <a:xfrm flipV="1">
              <a:off x="8554493" y="3610860"/>
              <a:ext cx="250825" cy="384234"/>
            </a:xfrm>
            <a:prstGeom prst="chevron">
              <a:avLst>
                <a:gd name="adj" fmla="val 39616"/>
              </a:avLst>
            </a:prstGeom>
            <a:gradFill rotWithShape="1">
              <a:gsLst>
                <a:gs pos="0">
                  <a:srgbClr val="020000"/>
                </a:gs>
                <a:gs pos="100000">
                  <a:srgbClr val="E6E6E6">
                    <a:lumMod val="25000"/>
                  </a:srgbClr>
                </a:gs>
              </a:gsLst>
              <a:lin ang="5400000" scaled="1"/>
            </a:gradFill>
            <a:ln w="190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indent="-342900" fontAlgn="auto">
                <a:spcBef>
                  <a:spcPts val="0"/>
                </a:spcBef>
                <a:spcAft>
                  <a:spcPts val="0"/>
                </a:spcAft>
                <a:buFont typeface="+mj-lt"/>
                <a:buAutoNum type="arabicPeriod"/>
                <a:defRPr/>
              </a:pPr>
              <a:endParaRPr lang="da-DK" kern="0" dirty="0">
                <a:solidFill>
                  <a:sysClr val="windowText" lastClr="000000">
                    <a:lumMod val="95000"/>
                    <a:lumOff val="5000"/>
                  </a:sysClr>
                </a:solidFill>
                <a:latin typeface="Calibri"/>
                <a:ea typeface="ＭＳ Ｐゴシック" pitchFamily="-97" charset="-128"/>
              </a:endParaRPr>
            </a:p>
          </p:txBody>
        </p:sp>
        <p:sp>
          <p:nvSpPr>
            <p:cNvPr id="139" name="AutoShape 252"/>
            <p:cNvSpPr>
              <a:spLocks noChangeArrowheads="1"/>
            </p:cNvSpPr>
            <p:nvPr/>
          </p:nvSpPr>
          <p:spPr bwMode="auto">
            <a:xfrm flipV="1">
              <a:off x="8728934" y="3610860"/>
              <a:ext cx="2516505" cy="384234"/>
            </a:xfrm>
            <a:prstGeom prst="chevron">
              <a:avLst>
                <a:gd name="adj" fmla="val 19124"/>
              </a:avLst>
            </a:prstGeom>
            <a:gradFill rotWithShape="1">
              <a:gsLst>
                <a:gs pos="0">
                  <a:srgbClr val="A4D329"/>
                </a:gs>
                <a:gs pos="100000">
                  <a:srgbClr val="C0FF4D"/>
                </a:gs>
              </a:gsLst>
              <a:lin ang="5400000" scaled="1"/>
            </a:gradFill>
            <a:ln w="190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indent="-342900" fontAlgn="auto">
                <a:spcBef>
                  <a:spcPts val="0"/>
                </a:spcBef>
                <a:spcAft>
                  <a:spcPts val="0"/>
                </a:spcAft>
                <a:buFont typeface="+mj-lt"/>
                <a:buAutoNum type="arabicPeriod"/>
                <a:defRPr/>
              </a:pPr>
              <a:endParaRPr lang="da-DK" kern="0" noProof="1">
                <a:solidFill>
                  <a:sysClr val="windowText" lastClr="000000">
                    <a:lumMod val="95000"/>
                    <a:lumOff val="5000"/>
                  </a:sysClr>
                </a:solidFill>
                <a:latin typeface="Calibri"/>
                <a:ea typeface="ＭＳ Ｐゴシック" pitchFamily="-97" charset="-128"/>
              </a:endParaRPr>
            </a:p>
          </p:txBody>
        </p:sp>
        <p:sp>
          <p:nvSpPr>
            <p:cNvPr id="140" name="AutoShape 296"/>
            <p:cNvSpPr>
              <a:spLocks noChangeArrowheads="1"/>
            </p:cNvSpPr>
            <p:nvPr/>
          </p:nvSpPr>
          <p:spPr bwMode="auto">
            <a:xfrm flipV="1">
              <a:off x="11175273" y="3610860"/>
              <a:ext cx="250825" cy="384234"/>
            </a:xfrm>
            <a:prstGeom prst="chevron">
              <a:avLst>
                <a:gd name="adj" fmla="val 39616"/>
              </a:avLst>
            </a:prstGeom>
            <a:gradFill rotWithShape="1">
              <a:gsLst>
                <a:gs pos="0">
                  <a:srgbClr val="020000"/>
                </a:gs>
                <a:gs pos="100000">
                  <a:srgbClr val="E6E6E6">
                    <a:lumMod val="25000"/>
                  </a:srgbClr>
                </a:gs>
              </a:gsLst>
              <a:lin ang="5400000" scaled="1"/>
            </a:gradFill>
            <a:ln w="190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indent="-342900" fontAlgn="auto">
                <a:spcBef>
                  <a:spcPts val="0"/>
                </a:spcBef>
                <a:spcAft>
                  <a:spcPts val="0"/>
                </a:spcAft>
                <a:buFont typeface="+mj-lt"/>
                <a:buAutoNum type="arabicPeriod"/>
                <a:defRPr/>
              </a:pPr>
              <a:endParaRPr lang="da-DK" kern="0" dirty="0">
                <a:solidFill>
                  <a:sysClr val="windowText" lastClr="000000">
                    <a:lumMod val="95000"/>
                    <a:lumOff val="5000"/>
                  </a:sysClr>
                </a:solidFill>
                <a:latin typeface="Calibri"/>
                <a:ea typeface="ＭＳ Ｐゴシック" pitchFamily="-97" charset="-128"/>
              </a:endParaRPr>
            </a:p>
          </p:txBody>
        </p:sp>
      </p:grpSp>
      <p:sp>
        <p:nvSpPr>
          <p:cNvPr id="145" name="Nedadgående pil 144"/>
          <p:cNvSpPr>
            <a:spLocks noChangeArrowheads="1"/>
          </p:cNvSpPr>
          <p:nvPr/>
        </p:nvSpPr>
        <p:spPr bwMode="auto">
          <a:xfrm>
            <a:off x="180975" y="3132138"/>
            <a:ext cx="250825" cy="538162"/>
          </a:xfrm>
          <a:prstGeom prst="downArrow">
            <a:avLst>
              <a:gd name="adj1" fmla="val 50000"/>
              <a:gd name="adj2" fmla="val 50004"/>
            </a:avLst>
          </a:prstGeom>
          <a:gradFill rotWithShape="1">
            <a:gsLst>
              <a:gs pos="0">
                <a:srgbClr val="FFC000"/>
              </a:gs>
              <a:gs pos="100000">
                <a:srgbClr val="E36119"/>
              </a:gs>
            </a:gsLst>
            <a:lin ang="2700000" scaled="1"/>
          </a:gradFill>
          <a:ln w="9525">
            <a:solidFill>
              <a:srgbClr val="FC7E00"/>
            </a:solidFill>
            <a:miter lim="800000"/>
            <a:headEnd/>
            <a:tailEnd/>
          </a:ln>
          <a:effectLst>
            <a:outerShdw blurRad="63500" dist="38100" dir="5400000" algn="t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 indent="-34290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Calibri" panose="020F0502020204030204" pitchFamily="34" charset="0"/>
              <a:buAutoNum type="arabicPeriod"/>
            </a:pPr>
            <a:endParaRPr lang="en-US">
              <a:solidFill>
                <a:srgbClr val="FFFFFF"/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  <p:sp>
        <p:nvSpPr>
          <p:cNvPr id="149" name="Rektangel 148"/>
          <p:cNvSpPr>
            <a:spLocks noChangeArrowheads="1"/>
          </p:cNvSpPr>
          <p:nvPr/>
        </p:nvSpPr>
        <p:spPr bwMode="auto">
          <a:xfrm>
            <a:off x="207963" y="1933575"/>
            <a:ext cx="1393825" cy="1487488"/>
          </a:xfrm>
          <a:prstGeom prst="rect">
            <a:avLst/>
          </a:prstGeom>
          <a:noFill/>
          <a:ln w="9525">
            <a:solidFill>
              <a:srgbClr val="696C6F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en-US">
              <a:solidFill>
                <a:srgbClr val="FFFFFF"/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  <p:sp>
        <p:nvSpPr>
          <p:cNvPr id="151" name="Nedadgående pil 150"/>
          <p:cNvSpPr>
            <a:spLocks noChangeArrowheads="1"/>
          </p:cNvSpPr>
          <p:nvPr/>
        </p:nvSpPr>
        <p:spPr bwMode="auto">
          <a:xfrm flipV="1">
            <a:off x="1062038" y="3900488"/>
            <a:ext cx="250825" cy="536575"/>
          </a:xfrm>
          <a:prstGeom prst="downArrow">
            <a:avLst>
              <a:gd name="adj1" fmla="val 50000"/>
              <a:gd name="adj2" fmla="val 50005"/>
            </a:avLst>
          </a:prstGeom>
          <a:gradFill rotWithShape="1">
            <a:gsLst>
              <a:gs pos="0">
                <a:srgbClr val="FFC000"/>
              </a:gs>
              <a:gs pos="100000">
                <a:srgbClr val="E36119"/>
              </a:gs>
            </a:gsLst>
            <a:lin ang="2700000" scaled="1"/>
          </a:gradFill>
          <a:ln w="9525">
            <a:solidFill>
              <a:srgbClr val="FC7E00"/>
            </a:solidFill>
            <a:miter lim="800000"/>
            <a:headEnd/>
            <a:tailEnd/>
          </a:ln>
          <a:effectLst>
            <a:outerShdw blurRad="63500" dist="38100" dir="5400000" algn="t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 indent="-34290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Calibri" panose="020F0502020204030204" pitchFamily="34" charset="0"/>
              <a:buAutoNum type="arabicPeriod"/>
            </a:pPr>
            <a:endParaRPr lang="en-US">
              <a:solidFill>
                <a:srgbClr val="FFFFFF"/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  <p:sp>
        <p:nvSpPr>
          <p:cNvPr id="154" name="Rektangel 153"/>
          <p:cNvSpPr>
            <a:spLocks noChangeArrowheads="1"/>
          </p:cNvSpPr>
          <p:nvPr/>
        </p:nvSpPr>
        <p:spPr bwMode="auto">
          <a:xfrm>
            <a:off x="479425" y="4346575"/>
            <a:ext cx="1395413" cy="1489075"/>
          </a:xfrm>
          <a:prstGeom prst="rect">
            <a:avLst/>
          </a:prstGeom>
          <a:noFill/>
          <a:ln w="9525">
            <a:solidFill>
              <a:srgbClr val="696C6F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en-US">
              <a:solidFill>
                <a:srgbClr val="FFFFFF"/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  <p:sp>
        <p:nvSpPr>
          <p:cNvPr id="18439" name="Rektangel 160"/>
          <p:cNvSpPr>
            <a:spLocks noChangeArrowheads="1"/>
          </p:cNvSpPr>
          <p:nvPr/>
        </p:nvSpPr>
        <p:spPr bwMode="auto">
          <a:xfrm>
            <a:off x="266700" y="2030413"/>
            <a:ext cx="1304925" cy="1268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801688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 defTabSz="801688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20000"/>
              </a:spcBef>
            </a:pPr>
            <a:r>
              <a:rPr lang="en-US" sz="1400" b="1" noProof="1">
                <a:solidFill>
                  <a:srgbClr val="080808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Example text</a:t>
            </a:r>
          </a:p>
          <a:p>
            <a:pPr>
              <a:spcBef>
                <a:spcPct val="20000"/>
              </a:spcBef>
            </a:pPr>
            <a:r>
              <a:rPr lang="en-US" sz="1200" noProof="1">
                <a:solidFill>
                  <a:srgbClr val="080808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This is an example text. Go ahead an replace it with your own text. </a:t>
            </a:r>
          </a:p>
        </p:txBody>
      </p:sp>
      <p:sp>
        <p:nvSpPr>
          <p:cNvPr id="18440" name="Rektangel 161"/>
          <p:cNvSpPr>
            <a:spLocks noChangeArrowheads="1"/>
          </p:cNvSpPr>
          <p:nvPr/>
        </p:nvSpPr>
        <p:spPr bwMode="auto">
          <a:xfrm>
            <a:off x="538163" y="4445000"/>
            <a:ext cx="1306512" cy="126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801688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 defTabSz="801688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20000"/>
              </a:spcBef>
            </a:pPr>
            <a:r>
              <a:rPr lang="en-US" sz="1400" b="1" noProof="1">
                <a:solidFill>
                  <a:srgbClr val="080808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Example text</a:t>
            </a:r>
          </a:p>
          <a:p>
            <a:pPr>
              <a:spcBef>
                <a:spcPct val="20000"/>
              </a:spcBef>
            </a:pPr>
            <a:r>
              <a:rPr lang="en-US" sz="1200" noProof="1">
                <a:solidFill>
                  <a:srgbClr val="080808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This is an example text. Go ahead an replace it with your own text. </a:t>
            </a:r>
          </a:p>
        </p:txBody>
      </p:sp>
      <p:sp>
        <p:nvSpPr>
          <p:cNvPr id="165" name="Nedadgående pil 164"/>
          <p:cNvSpPr>
            <a:spLocks noChangeArrowheads="1"/>
          </p:cNvSpPr>
          <p:nvPr/>
        </p:nvSpPr>
        <p:spPr bwMode="auto">
          <a:xfrm flipV="1">
            <a:off x="3271838" y="3890963"/>
            <a:ext cx="250825" cy="536575"/>
          </a:xfrm>
          <a:prstGeom prst="downArrow">
            <a:avLst>
              <a:gd name="adj1" fmla="val 50000"/>
              <a:gd name="adj2" fmla="val 50005"/>
            </a:avLst>
          </a:prstGeom>
          <a:gradFill rotWithShape="1">
            <a:gsLst>
              <a:gs pos="0">
                <a:srgbClr val="FFC000"/>
              </a:gs>
              <a:gs pos="100000">
                <a:srgbClr val="E36119"/>
              </a:gs>
            </a:gsLst>
            <a:lin ang="2700000" scaled="1"/>
          </a:gradFill>
          <a:ln w="9525">
            <a:solidFill>
              <a:srgbClr val="FC7E00"/>
            </a:solidFill>
            <a:miter lim="800000"/>
            <a:headEnd/>
            <a:tailEnd/>
          </a:ln>
          <a:effectLst>
            <a:outerShdw blurRad="63500" dist="38100" dir="5400000" algn="t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 indent="-34290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Calibri" panose="020F0502020204030204" pitchFamily="34" charset="0"/>
              <a:buAutoNum type="arabicPeriod"/>
            </a:pPr>
            <a:endParaRPr lang="en-US">
              <a:solidFill>
                <a:srgbClr val="FFFFFF"/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  <p:sp>
        <p:nvSpPr>
          <p:cNvPr id="166" name="Rektangel 165"/>
          <p:cNvSpPr>
            <a:spLocks noChangeArrowheads="1"/>
          </p:cNvSpPr>
          <p:nvPr/>
        </p:nvSpPr>
        <p:spPr bwMode="auto">
          <a:xfrm>
            <a:off x="2689225" y="4337050"/>
            <a:ext cx="1395413" cy="1489075"/>
          </a:xfrm>
          <a:prstGeom prst="rect">
            <a:avLst/>
          </a:prstGeom>
          <a:noFill/>
          <a:ln w="9525">
            <a:solidFill>
              <a:srgbClr val="696C6F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en-US">
              <a:solidFill>
                <a:srgbClr val="FFFFFF"/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  <p:sp>
        <p:nvSpPr>
          <p:cNvPr id="18443" name="Rektangel 167"/>
          <p:cNvSpPr>
            <a:spLocks noChangeArrowheads="1"/>
          </p:cNvSpPr>
          <p:nvPr/>
        </p:nvSpPr>
        <p:spPr bwMode="auto">
          <a:xfrm>
            <a:off x="2747963" y="4435475"/>
            <a:ext cx="1306512" cy="126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801688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 defTabSz="801688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20000"/>
              </a:spcBef>
            </a:pPr>
            <a:r>
              <a:rPr lang="en-US" sz="1400" b="1" noProof="1">
                <a:solidFill>
                  <a:srgbClr val="080808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Example text</a:t>
            </a:r>
          </a:p>
          <a:p>
            <a:pPr>
              <a:spcBef>
                <a:spcPct val="20000"/>
              </a:spcBef>
            </a:pPr>
            <a:r>
              <a:rPr lang="en-US" sz="1200" noProof="1">
                <a:solidFill>
                  <a:srgbClr val="080808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This is an example text. Go ahead an replace it with your own text. </a:t>
            </a:r>
          </a:p>
        </p:txBody>
      </p:sp>
      <p:sp>
        <p:nvSpPr>
          <p:cNvPr id="169" name="Nedadgående pil 168"/>
          <p:cNvSpPr>
            <a:spLocks noChangeArrowheads="1"/>
          </p:cNvSpPr>
          <p:nvPr/>
        </p:nvSpPr>
        <p:spPr bwMode="auto">
          <a:xfrm flipV="1">
            <a:off x="5510213" y="3890963"/>
            <a:ext cx="250825" cy="536575"/>
          </a:xfrm>
          <a:prstGeom prst="downArrow">
            <a:avLst>
              <a:gd name="adj1" fmla="val 50000"/>
              <a:gd name="adj2" fmla="val 50005"/>
            </a:avLst>
          </a:prstGeom>
          <a:gradFill rotWithShape="1">
            <a:gsLst>
              <a:gs pos="0">
                <a:srgbClr val="FFC000"/>
              </a:gs>
              <a:gs pos="100000">
                <a:srgbClr val="E36119"/>
              </a:gs>
            </a:gsLst>
            <a:lin ang="2700000" scaled="1"/>
          </a:gradFill>
          <a:ln w="9525">
            <a:solidFill>
              <a:srgbClr val="FC7E00"/>
            </a:solidFill>
            <a:miter lim="800000"/>
            <a:headEnd/>
            <a:tailEnd/>
          </a:ln>
          <a:effectLst>
            <a:outerShdw blurRad="63500" dist="38100" dir="5400000" algn="t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 indent="-34290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Calibri" panose="020F0502020204030204" pitchFamily="34" charset="0"/>
              <a:buAutoNum type="arabicPeriod"/>
            </a:pPr>
            <a:endParaRPr lang="en-US">
              <a:solidFill>
                <a:srgbClr val="FFFFFF"/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  <p:sp>
        <p:nvSpPr>
          <p:cNvPr id="170" name="Rektangel 169"/>
          <p:cNvSpPr>
            <a:spLocks noChangeArrowheads="1"/>
          </p:cNvSpPr>
          <p:nvPr/>
        </p:nvSpPr>
        <p:spPr bwMode="auto">
          <a:xfrm>
            <a:off x="4927600" y="4337050"/>
            <a:ext cx="1395413" cy="1489075"/>
          </a:xfrm>
          <a:prstGeom prst="rect">
            <a:avLst/>
          </a:prstGeom>
          <a:noFill/>
          <a:ln w="9525">
            <a:solidFill>
              <a:srgbClr val="696C6F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en-US">
              <a:solidFill>
                <a:srgbClr val="FFFFFF"/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  <p:sp>
        <p:nvSpPr>
          <p:cNvPr id="18446" name="Rektangel 170"/>
          <p:cNvSpPr>
            <a:spLocks noChangeArrowheads="1"/>
          </p:cNvSpPr>
          <p:nvPr/>
        </p:nvSpPr>
        <p:spPr bwMode="auto">
          <a:xfrm>
            <a:off x="4986338" y="4435475"/>
            <a:ext cx="1306512" cy="126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801688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 defTabSz="801688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20000"/>
              </a:spcBef>
            </a:pPr>
            <a:r>
              <a:rPr lang="en-US" sz="1400" b="1" noProof="1">
                <a:solidFill>
                  <a:srgbClr val="080808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Example text</a:t>
            </a:r>
          </a:p>
          <a:p>
            <a:pPr>
              <a:spcBef>
                <a:spcPct val="20000"/>
              </a:spcBef>
            </a:pPr>
            <a:r>
              <a:rPr lang="en-US" sz="1200" noProof="1">
                <a:solidFill>
                  <a:srgbClr val="080808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This is an example text. Go ahead an replace it with your own text. </a:t>
            </a:r>
          </a:p>
        </p:txBody>
      </p:sp>
      <p:sp>
        <p:nvSpPr>
          <p:cNvPr id="172" name="Nedadgående pil 171"/>
          <p:cNvSpPr>
            <a:spLocks noChangeArrowheads="1"/>
          </p:cNvSpPr>
          <p:nvPr/>
        </p:nvSpPr>
        <p:spPr bwMode="auto">
          <a:xfrm flipV="1">
            <a:off x="7577138" y="3881438"/>
            <a:ext cx="250825" cy="536575"/>
          </a:xfrm>
          <a:prstGeom prst="downArrow">
            <a:avLst>
              <a:gd name="adj1" fmla="val 50000"/>
              <a:gd name="adj2" fmla="val 50005"/>
            </a:avLst>
          </a:prstGeom>
          <a:gradFill rotWithShape="1">
            <a:gsLst>
              <a:gs pos="0">
                <a:srgbClr val="FFC000"/>
              </a:gs>
              <a:gs pos="100000">
                <a:srgbClr val="E36119"/>
              </a:gs>
            </a:gsLst>
            <a:lin ang="2700000" scaled="1"/>
          </a:gradFill>
          <a:ln w="9525">
            <a:solidFill>
              <a:srgbClr val="FC7E00"/>
            </a:solidFill>
            <a:miter lim="800000"/>
            <a:headEnd/>
            <a:tailEnd/>
          </a:ln>
          <a:effectLst>
            <a:outerShdw blurRad="63500" dist="38100" dir="5400000" algn="t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 indent="-34290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Calibri" panose="020F0502020204030204" pitchFamily="34" charset="0"/>
              <a:buAutoNum type="arabicPeriod"/>
            </a:pPr>
            <a:endParaRPr lang="en-US">
              <a:solidFill>
                <a:srgbClr val="FFFFFF"/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  <p:sp>
        <p:nvSpPr>
          <p:cNvPr id="173" name="Rektangel 172"/>
          <p:cNvSpPr>
            <a:spLocks noChangeArrowheads="1"/>
          </p:cNvSpPr>
          <p:nvPr/>
        </p:nvSpPr>
        <p:spPr bwMode="auto">
          <a:xfrm>
            <a:off x="6994525" y="4327525"/>
            <a:ext cx="1395413" cy="1489075"/>
          </a:xfrm>
          <a:prstGeom prst="rect">
            <a:avLst/>
          </a:prstGeom>
          <a:noFill/>
          <a:ln w="9525">
            <a:solidFill>
              <a:srgbClr val="696C6F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en-US">
              <a:solidFill>
                <a:srgbClr val="FFFFFF"/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  <p:sp>
        <p:nvSpPr>
          <p:cNvPr id="18449" name="Rektangel 173"/>
          <p:cNvSpPr>
            <a:spLocks noChangeArrowheads="1"/>
          </p:cNvSpPr>
          <p:nvPr/>
        </p:nvSpPr>
        <p:spPr bwMode="auto">
          <a:xfrm>
            <a:off x="7053263" y="4425950"/>
            <a:ext cx="1306512" cy="126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801688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 defTabSz="801688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20000"/>
              </a:spcBef>
            </a:pPr>
            <a:r>
              <a:rPr lang="en-US" sz="1400" b="1" noProof="1">
                <a:solidFill>
                  <a:srgbClr val="080808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Example text</a:t>
            </a:r>
          </a:p>
          <a:p>
            <a:pPr>
              <a:spcBef>
                <a:spcPct val="20000"/>
              </a:spcBef>
            </a:pPr>
            <a:r>
              <a:rPr lang="en-US" sz="1200" noProof="1">
                <a:solidFill>
                  <a:srgbClr val="080808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This is an example text. Go ahead an replace it with your own text. </a:t>
            </a:r>
          </a:p>
        </p:txBody>
      </p:sp>
      <p:sp>
        <p:nvSpPr>
          <p:cNvPr id="175" name="Nedadgående pil 174"/>
          <p:cNvSpPr>
            <a:spLocks noChangeArrowheads="1"/>
          </p:cNvSpPr>
          <p:nvPr/>
        </p:nvSpPr>
        <p:spPr bwMode="auto">
          <a:xfrm>
            <a:off x="2343150" y="3132138"/>
            <a:ext cx="250825" cy="538162"/>
          </a:xfrm>
          <a:prstGeom prst="downArrow">
            <a:avLst>
              <a:gd name="adj1" fmla="val 50000"/>
              <a:gd name="adj2" fmla="val 50004"/>
            </a:avLst>
          </a:prstGeom>
          <a:gradFill rotWithShape="1">
            <a:gsLst>
              <a:gs pos="0">
                <a:srgbClr val="FFC000"/>
              </a:gs>
              <a:gs pos="100000">
                <a:srgbClr val="E36119"/>
              </a:gs>
            </a:gsLst>
            <a:lin ang="2700000" scaled="1"/>
          </a:gradFill>
          <a:ln w="9525">
            <a:solidFill>
              <a:srgbClr val="FC7E00"/>
            </a:solidFill>
            <a:miter lim="800000"/>
            <a:headEnd/>
            <a:tailEnd/>
          </a:ln>
          <a:effectLst>
            <a:outerShdw blurRad="63500" dist="38100" dir="5400000" algn="t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 indent="-34290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Calibri" panose="020F0502020204030204" pitchFamily="34" charset="0"/>
              <a:buAutoNum type="arabicPeriod"/>
            </a:pPr>
            <a:endParaRPr lang="en-US">
              <a:solidFill>
                <a:srgbClr val="FFFFFF"/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  <p:sp>
        <p:nvSpPr>
          <p:cNvPr id="176" name="Rektangel 175"/>
          <p:cNvSpPr>
            <a:spLocks noChangeArrowheads="1"/>
          </p:cNvSpPr>
          <p:nvPr/>
        </p:nvSpPr>
        <p:spPr bwMode="auto">
          <a:xfrm>
            <a:off x="2370138" y="1933575"/>
            <a:ext cx="1393825" cy="1487488"/>
          </a:xfrm>
          <a:prstGeom prst="rect">
            <a:avLst/>
          </a:prstGeom>
          <a:noFill/>
          <a:ln w="9525">
            <a:solidFill>
              <a:srgbClr val="696C6F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en-US">
              <a:solidFill>
                <a:srgbClr val="FFFFFF"/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  <p:sp>
        <p:nvSpPr>
          <p:cNvPr id="18452" name="Rektangel 176"/>
          <p:cNvSpPr>
            <a:spLocks noChangeArrowheads="1"/>
          </p:cNvSpPr>
          <p:nvPr/>
        </p:nvSpPr>
        <p:spPr bwMode="auto">
          <a:xfrm>
            <a:off x="2428875" y="2030413"/>
            <a:ext cx="1304925" cy="1268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801688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 defTabSz="801688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20000"/>
              </a:spcBef>
            </a:pPr>
            <a:r>
              <a:rPr lang="en-US" sz="1400" b="1" noProof="1">
                <a:solidFill>
                  <a:srgbClr val="080808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Example text</a:t>
            </a:r>
          </a:p>
          <a:p>
            <a:pPr>
              <a:spcBef>
                <a:spcPct val="20000"/>
              </a:spcBef>
            </a:pPr>
            <a:r>
              <a:rPr lang="en-US" sz="1200" noProof="1">
                <a:solidFill>
                  <a:srgbClr val="080808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This is an example text. Go ahead an replace it with your own text. </a:t>
            </a:r>
          </a:p>
        </p:txBody>
      </p:sp>
      <p:sp>
        <p:nvSpPr>
          <p:cNvPr id="178" name="Nedadgående pil 177"/>
          <p:cNvSpPr>
            <a:spLocks noChangeArrowheads="1"/>
          </p:cNvSpPr>
          <p:nvPr/>
        </p:nvSpPr>
        <p:spPr bwMode="auto">
          <a:xfrm>
            <a:off x="4505325" y="3132138"/>
            <a:ext cx="250825" cy="538162"/>
          </a:xfrm>
          <a:prstGeom prst="downArrow">
            <a:avLst>
              <a:gd name="adj1" fmla="val 50000"/>
              <a:gd name="adj2" fmla="val 50004"/>
            </a:avLst>
          </a:prstGeom>
          <a:gradFill rotWithShape="1">
            <a:gsLst>
              <a:gs pos="0">
                <a:srgbClr val="FFC000"/>
              </a:gs>
              <a:gs pos="100000">
                <a:srgbClr val="E36119"/>
              </a:gs>
            </a:gsLst>
            <a:lin ang="2700000" scaled="1"/>
          </a:gradFill>
          <a:ln w="9525">
            <a:solidFill>
              <a:srgbClr val="FC7E00"/>
            </a:solidFill>
            <a:miter lim="800000"/>
            <a:headEnd/>
            <a:tailEnd/>
          </a:ln>
          <a:effectLst>
            <a:outerShdw blurRad="63500" dist="38100" dir="5400000" algn="t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 indent="-34290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Calibri" panose="020F0502020204030204" pitchFamily="34" charset="0"/>
              <a:buAutoNum type="arabicPeriod"/>
            </a:pPr>
            <a:endParaRPr lang="en-US">
              <a:solidFill>
                <a:srgbClr val="FFFFFF"/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  <p:sp>
        <p:nvSpPr>
          <p:cNvPr id="179" name="Rektangel 178"/>
          <p:cNvSpPr>
            <a:spLocks noChangeArrowheads="1"/>
          </p:cNvSpPr>
          <p:nvPr/>
        </p:nvSpPr>
        <p:spPr bwMode="auto">
          <a:xfrm>
            <a:off x="4532313" y="1933575"/>
            <a:ext cx="1393825" cy="1487488"/>
          </a:xfrm>
          <a:prstGeom prst="rect">
            <a:avLst/>
          </a:prstGeom>
          <a:noFill/>
          <a:ln w="9525">
            <a:solidFill>
              <a:srgbClr val="696C6F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en-US">
              <a:solidFill>
                <a:srgbClr val="FFFFFF"/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  <p:sp>
        <p:nvSpPr>
          <p:cNvPr id="18455" name="Rektangel 179"/>
          <p:cNvSpPr>
            <a:spLocks noChangeArrowheads="1"/>
          </p:cNvSpPr>
          <p:nvPr/>
        </p:nvSpPr>
        <p:spPr bwMode="auto">
          <a:xfrm>
            <a:off x="4591050" y="2030413"/>
            <a:ext cx="1304925" cy="1268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801688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 defTabSz="801688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20000"/>
              </a:spcBef>
            </a:pPr>
            <a:r>
              <a:rPr lang="en-US" sz="1400" b="1" noProof="1">
                <a:solidFill>
                  <a:srgbClr val="080808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Example text</a:t>
            </a:r>
          </a:p>
          <a:p>
            <a:pPr>
              <a:spcBef>
                <a:spcPct val="20000"/>
              </a:spcBef>
            </a:pPr>
            <a:r>
              <a:rPr lang="en-US" sz="1200" noProof="1">
                <a:solidFill>
                  <a:srgbClr val="080808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This is an example text. Go ahead an replace it with your own text. </a:t>
            </a:r>
          </a:p>
        </p:txBody>
      </p:sp>
      <p:sp>
        <p:nvSpPr>
          <p:cNvPr id="181" name="Nedadgående pil 180"/>
          <p:cNvSpPr>
            <a:spLocks noChangeArrowheads="1"/>
          </p:cNvSpPr>
          <p:nvPr/>
        </p:nvSpPr>
        <p:spPr bwMode="auto">
          <a:xfrm>
            <a:off x="6562725" y="3132138"/>
            <a:ext cx="250825" cy="538162"/>
          </a:xfrm>
          <a:prstGeom prst="downArrow">
            <a:avLst>
              <a:gd name="adj1" fmla="val 50000"/>
              <a:gd name="adj2" fmla="val 50004"/>
            </a:avLst>
          </a:prstGeom>
          <a:gradFill rotWithShape="1">
            <a:gsLst>
              <a:gs pos="0">
                <a:srgbClr val="FFC000"/>
              </a:gs>
              <a:gs pos="100000">
                <a:srgbClr val="E36119"/>
              </a:gs>
            </a:gsLst>
            <a:lin ang="2700000" scaled="1"/>
          </a:gradFill>
          <a:ln w="9525">
            <a:solidFill>
              <a:srgbClr val="FC7E00"/>
            </a:solidFill>
            <a:miter lim="800000"/>
            <a:headEnd/>
            <a:tailEnd/>
          </a:ln>
          <a:effectLst>
            <a:outerShdw blurRad="63500" dist="38100" dir="5400000" algn="t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 indent="-34290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Calibri" panose="020F0502020204030204" pitchFamily="34" charset="0"/>
              <a:buAutoNum type="arabicPeriod"/>
            </a:pPr>
            <a:endParaRPr lang="en-US">
              <a:solidFill>
                <a:srgbClr val="FFFFFF"/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  <p:sp>
        <p:nvSpPr>
          <p:cNvPr id="182" name="Rektangel 181"/>
          <p:cNvSpPr>
            <a:spLocks noChangeArrowheads="1"/>
          </p:cNvSpPr>
          <p:nvPr/>
        </p:nvSpPr>
        <p:spPr bwMode="auto">
          <a:xfrm>
            <a:off x="6589713" y="1933575"/>
            <a:ext cx="1393825" cy="1487488"/>
          </a:xfrm>
          <a:prstGeom prst="rect">
            <a:avLst/>
          </a:prstGeom>
          <a:noFill/>
          <a:ln w="9525">
            <a:solidFill>
              <a:srgbClr val="696C6F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en-US">
              <a:solidFill>
                <a:srgbClr val="FFFFFF"/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  <p:sp>
        <p:nvSpPr>
          <p:cNvPr id="18458" name="Rektangel 183"/>
          <p:cNvSpPr>
            <a:spLocks noChangeArrowheads="1"/>
          </p:cNvSpPr>
          <p:nvPr/>
        </p:nvSpPr>
        <p:spPr bwMode="auto">
          <a:xfrm>
            <a:off x="6657975" y="2030413"/>
            <a:ext cx="1304925" cy="1268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801688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 defTabSz="801688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20000"/>
              </a:spcBef>
            </a:pPr>
            <a:r>
              <a:rPr lang="en-US" sz="1400" b="1" noProof="1">
                <a:solidFill>
                  <a:srgbClr val="080808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Example text</a:t>
            </a:r>
          </a:p>
          <a:p>
            <a:pPr>
              <a:spcBef>
                <a:spcPct val="20000"/>
              </a:spcBef>
            </a:pPr>
            <a:r>
              <a:rPr lang="en-US" sz="1200" noProof="1">
                <a:solidFill>
                  <a:srgbClr val="080808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This is an example text. Go ahead an replace it with your own text. </a:t>
            </a:r>
          </a:p>
        </p:txBody>
      </p:sp>
      <p:sp>
        <p:nvSpPr>
          <p:cNvPr id="18459" name="Rektangel 185"/>
          <p:cNvSpPr>
            <a:spLocks noChangeArrowheads="1"/>
          </p:cNvSpPr>
          <p:nvPr/>
        </p:nvSpPr>
        <p:spPr bwMode="auto">
          <a:xfrm>
            <a:off x="7210425" y="3671888"/>
            <a:ext cx="102076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801688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 defTabSz="801688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sz="1200" b="1" noProof="1">
                <a:solidFill>
                  <a:srgbClr val="080808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2012</a:t>
            </a:r>
          </a:p>
        </p:txBody>
      </p:sp>
      <p:sp>
        <p:nvSpPr>
          <p:cNvPr id="18460" name="Rektangel 186"/>
          <p:cNvSpPr>
            <a:spLocks noChangeArrowheads="1"/>
          </p:cNvSpPr>
          <p:nvPr/>
        </p:nvSpPr>
        <p:spPr bwMode="auto">
          <a:xfrm>
            <a:off x="5122863" y="3681413"/>
            <a:ext cx="10207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801688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 defTabSz="801688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sz="1200" b="1" noProof="1">
                <a:solidFill>
                  <a:srgbClr val="080808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2011</a:t>
            </a:r>
          </a:p>
        </p:txBody>
      </p:sp>
      <p:sp>
        <p:nvSpPr>
          <p:cNvPr id="18461" name="Rektangel 188"/>
          <p:cNvSpPr>
            <a:spLocks noChangeArrowheads="1"/>
          </p:cNvSpPr>
          <p:nvPr/>
        </p:nvSpPr>
        <p:spPr bwMode="auto">
          <a:xfrm>
            <a:off x="2903538" y="3690938"/>
            <a:ext cx="10207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801688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 defTabSz="801688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sz="1200" b="1" noProof="1">
                <a:solidFill>
                  <a:srgbClr val="080808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2010</a:t>
            </a:r>
          </a:p>
        </p:txBody>
      </p:sp>
      <p:sp>
        <p:nvSpPr>
          <p:cNvPr id="18462" name="Rektangel 189"/>
          <p:cNvSpPr>
            <a:spLocks noChangeArrowheads="1"/>
          </p:cNvSpPr>
          <p:nvPr/>
        </p:nvSpPr>
        <p:spPr bwMode="auto">
          <a:xfrm>
            <a:off x="668338" y="3671888"/>
            <a:ext cx="10207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801688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 defTabSz="801688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sz="1200" b="1" noProof="1">
                <a:solidFill>
                  <a:srgbClr val="080808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2009</a:t>
            </a:r>
          </a:p>
        </p:txBody>
      </p:sp>
      <p:sp>
        <p:nvSpPr>
          <p:cNvPr id="18463" name="Rectangle 6"/>
          <p:cNvSpPr>
            <a:spLocks noChangeArrowheads="1"/>
          </p:cNvSpPr>
          <p:nvPr/>
        </p:nvSpPr>
        <p:spPr bwMode="gray">
          <a:xfrm>
            <a:off x="314325" y="666750"/>
            <a:ext cx="575310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GB">
                <a:latin typeface="Calibri" panose="020F0502020204030204" pitchFamily="34" charset="0"/>
                <a:ea typeface="MS PGothic" panose="020B0600070205080204" pitchFamily="34" charset="-128"/>
              </a:rPr>
              <a:t>Your own sub headline</a:t>
            </a:r>
            <a:endParaRPr lang="de-DE"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  <p:sp>
        <p:nvSpPr>
          <p:cNvPr id="18464" name="Rectangle 8"/>
          <p:cNvSpPr>
            <a:spLocks noChangeArrowheads="1"/>
          </p:cNvSpPr>
          <p:nvPr/>
        </p:nvSpPr>
        <p:spPr bwMode="gray">
          <a:xfrm>
            <a:off x="314325" y="195263"/>
            <a:ext cx="8520113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ctr"/>
          <a:lstStyle>
            <a:lvl1pPr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de-DE" sz="2400" b="1">
                <a:solidFill>
                  <a:srgbClr val="321900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TIMELINES PHOTOS 4 YEARS (0R 1 YEAR 4X3 MONTHS)</a:t>
            </a:r>
          </a:p>
        </p:txBody>
      </p:sp>
    </p:spTree>
    <p:extLst>
      <p:ext uri="{BB962C8B-B14F-4D97-AF65-F5344CB8AC3E}">
        <p14:creationId xmlns:p14="http://schemas.microsoft.com/office/powerpoint/2010/main" val="228722374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600" b="1" dirty="0">
                <a:latin typeface="+mj-ea"/>
                <a:ea typeface="+mj-ea"/>
              </a:rPr>
              <a:t>流程</a:t>
            </a:r>
            <a:r>
              <a:rPr lang="zh-CN" altLang="en-US" sz="3600" b="1" dirty="0" smtClean="0">
                <a:latin typeface="+mj-ea"/>
                <a:ea typeface="+mj-ea"/>
              </a:rPr>
              <a:t>图示</a:t>
            </a:r>
            <a:endParaRPr lang="zh-CN" altLang="en-US" sz="3600" dirty="0">
              <a:latin typeface="+mj-ea"/>
              <a:ea typeface="+mj-ea"/>
            </a:endParaRPr>
          </a:p>
        </p:txBody>
      </p:sp>
      <p:sp>
        <p:nvSpPr>
          <p:cNvPr id="54" name="AutoShape 77"/>
          <p:cNvSpPr>
            <a:spLocks noChangeArrowheads="1"/>
          </p:cNvSpPr>
          <p:nvPr/>
        </p:nvSpPr>
        <p:spPr bwMode="auto">
          <a:xfrm>
            <a:off x="1606550" y="1320801"/>
            <a:ext cx="2173288" cy="1671637"/>
          </a:xfrm>
          <a:prstGeom prst="roundRect">
            <a:avLst>
              <a:gd name="adj" fmla="val 13009"/>
            </a:avLst>
          </a:prstGeom>
          <a:solidFill>
            <a:srgbClr val="FFFFFF">
              <a:alpha val="30196"/>
            </a:srgbClr>
          </a:solidFill>
          <a:ln w="19050" cap="rnd" algn="ctr">
            <a:solidFill>
              <a:srgbClr val="9E9E9E"/>
            </a:solidFill>
            <a:prstDash val="sysDot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sysClr val="windowText" lastClr="000000"/>
              </a:solidFill>
              <a:ea typeface="ＭＳ Ｐゴシック" pitchFamily="-108" charset="-128"/>
            </a:endParaRPr>
          </a:p>
        </p:txBody>
      </p:sp>
      <p:sp>
        <p:nvSpPr>
          <p:cNvPr id="55" name="AutoShape 78"/>
          <p:cNvSpPr>
            <a:spLocks noChangeArrowheads="1"/>
          </p:cNvSpPr>
          <p:nvPr/>
        </p:nvSpPr>
        <p:spPr bwMode="auto">
          <a:xfrm>
            <a:off x="4067175" y="1320801"/>
            <a:ext cx="2173288" cy="1671637"/>
          </a:xfrm>
          <a:prstGeom prst="roundRect">
            <a:avLst>
              <a:gd name="adj" fmla="val 13009"/>
            </a:avLst>
          </a:prstGeom>
          <a:solidFill>
            <a:srgbClr val="FFFFFF">
              <a:alpha val="30196"/>
            </a:srgbClr>
          </a:solidFill>
          <a:ln w="19050" cap="rnd" algn="ctr">
            <a:solidFill>
              <a:srgbClr val="9E9E9E"/>
            </a:solidFill>
            <a:prstDash val="sysDot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sysClr val="windowText" lastClr="000000"/>
              </a:solidFill>
              <a:ea typeface="ＭＳ Ｐゴシック" pitchFamily="-108" charset="-128"/>
            </a:endParaRPr>
          </a:p>
        </p:txBody>
      </p:sp>
      <p:sp>
        <p:nvSpPr>
          <p:cNvPr id="56" name="AutoShape 79"/>
          <p:cNvSpPr>
            <a:spLocks noChangeArrowheads="1"/>
          </p:cNvSpPr>
          <p:nvPr/>
        </p:nvSpPr>
        <p:spPr bwMode="auto">
          <a:xfrm>
            <a:off x="6575425" y="1320801"/>
            <a:ext cx="2173288" cy="1671637"/>
          </a:xfrm>
          <a:prstGeom prst="roundRect">
            <a:avLst>
              <a:gd name="adj" fmla="val 13009"/>
            </a:avLst>
          </a:prstGeom>
          <a:solidFill>
            <a:srgbClr val="FDB602">
              <a:alpha val="10001"/>
            </a:srgbClr>
          </a:solidFill>
          <a:ln w="19050" cap="rnd" algn="ctr">
            <a:solidFill>
              <a:srgbClr val="F7B60D"/>
            </a:solidFill>
            <a:prstDash val="sysDot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sysClr val="windowText" lastClr="000000"/>
              </a:solidFill>
              <a:ea typeface="ＭＳ Ｐゴシック" pitchFamily="-108" charset="-128"/>
            </a:endParaRPr>
          </a:p>
        </p:txBody>
      </p:sp>
      <p:sp>
        <p:nvSpPr>
          <p:cNvPr id="57" name="AutoShape 40"/>
          <p:cNvSpPr>
            <a:spLocks noChangeArrowheads="1"/>
          </p:cNvSpPr>
          <p:nvPr/>
        </p:nvSpPr>
        <p:spPr bwMode="auto">
          <a:xfrm>
            <a:off x="2903538" y="4133851"/>
            <a:ext cx="2173287" cy="1671637"/>
          </a:xfrm>
          <a:prstGeom prst="roundRect">
            <a:avLst>
              <a:gd name="adj" fmla="val 13009"/>
            </a:avLst>
          </a:prstGeom>
          <a:solidFill>
            <a:srgbClr val="FFFFFF">
              <a:alpha val="30196"/>
            </a:srgbClr>
          </a:solidFill>
          <a:ln w="19050" cap="rnd" algn="ctr">
            <a:solidFill>
              <a:srgbClr val="9E9E9E"/>
            </a:solidFill>
            <a:prstDash val="sysDot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sysClr val="windowText" lastClr="000000"/>
              </a:solidFill>
              <a:ea typeface="ＭＳ Ｐゴシック" pitchFamily="-108" charset="-128"/>
            </a:endParaRPr>
          </a:p>
        </p:txBody>
      </p:sp>
      <p:sp>
        <p:nvSpPr>
          <p:cNvPr id="58" name="AutoShape 41"/>
          <p:cNvSpPr>
            <a:spLocks noChangeArrowheads="1"/>
          </p:cNvSpPr>
          <p:nvPr/>
        </p:nvSpPr>
        <p:spPr bwMode="auto">
          <a:xfrm>
            <a:off x="5338763" y="4133851"/>
            <a:ext cx="2173287" cy="1671637"/>
          </a:xfrm>
          <a:prstGeom prst="roundRect">
            <a:avLst>
              <a:gd name="adj" fmla="val 13009"/>
            </a:avLst>
          </a:prstGeom>
          <a:solidFill>
            <a:srgbClr val="FFFFFF">
              <a:alpha val="30196"/>
            </a:srgbClr>
          </a:solidFill>
          <a:ln w="19050" cap="rnd" algn="ctr">
            <a:solidFill>
              <a:srgbClr val="9E9E9E"/>
            </a:solidFill>
            <a:prstDash val="sysDot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sysClr val="windowText" lastClr="000000"/>
              </a:solidFill>
              <a:ea typeface="ＭＳ Ｐゴシック" pitchFamily="-108" charset="-128"/>
            </a:endParaRPr>
          </a:p>
        </p:txBody>
      </p:sp>
      <p:sp>
        <p:nvSpPr>
          <p:cNvPr id="59" name="Line 42"/>
          <p:cNvSpPr>
            <a:spLocks noChangeShapeType="1"/>
          </p:cNvSpPr>
          <p:nvPr/>
        </p:nvSpPr>
        <p:spPr bwMode="auto">
          <a:xfrm flipH="1">
            <a:off x="5522913" y="3611563"/>
            <a:ext cx="3175" cy="779463"/>
          </a:xfrm>
          <a:prstGeom prst="line">
            <a:avLst/>
          </a:prstGeom>
          <a:noFill/>
          <a:ln w="19050">
            <a:solidFill>
              <a:sysClr val="windowText" lastClr="000000"/>
            </a:solidFill>
            <a:prstDash val="sysDot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sysClr val="windowText" lastClr="000000"/>
              </a:solidFill>
              <a:ea typeface="ＭＳ Ｐゴシック" pitchFamily="-108" charset="-128"/>
            </a:endParaRPr>
          </a:p>
        </p:txBody>
      </p:sp>
      <p:sp>
        <p:nvSpPr>
          <p:cNvPr id="60" name="TextBox 57"/>
          <p:cNvSpPr txBox="1">
            <a:spLocks noChangeArrowheads="1"/>
          </p:cNvSpPr>
          <p:nvPr/>
        </p:nvSpPr>
        <p:spPr bwMode="auto">
          <a:xfrm>
            <a:off x="5616575" y="4210051"/>
            <a:ext cx="13477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round/>
                <a:headEnd/>
                <a:tailEnd type="oval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defTabSz="457200"/>
            <a:r>
              <a:rPr lang="en-US" altLang="ko-KR" sz="1600" b="1">
                <a:solidFill>
                  <a:prstClr val="black"/>
                </a:solidFill>
                <a:latin typeface="Arial Black" pitchFamily="34" charset="0"/>
              </a:rPr>
              <a:t>Optimize</a:t>
            </a:r>
            <a:endParaRPr lang="ko-KR" altLang="en-US" sz="1600" b="1">
              <a:solidFill>
                <a:prstClr val="black"/>
              </a:solidFill>
              <a:latin typeface="Arial Black" pitchFamily="34" charset="0"/>
            </a:endParaRPr>
          </a:p>
        </p:txBody>
      </p:sp>
      <p:sp>
        <p:nvSpPr>
          <p:cNvPr id="61" name="TextBox 57"/>
          <p:cNvSpPr txBox="1">
            <a:spLocks noChangeArrowheads="1"/>
          </p:cNvSpPr>
          <p:nvPr/>
        </p:nvSpPr>
        <p:spPr bwMode="auto">
          <a:xfrm>
            <a:off x="5613400" y="4557713"/>
            <a:ext cx="1452563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prstDash val="sysDot"/>
                <a:round/>
                <a:headEnd/>
                <a:tailEnd type="oval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defTabSz="457200"/>
            <a:r>
              <a:rPr lang="en-US" altLang="ko-KR" sz="1200">
                <a:solidFill>
                  <a:prstClr val="black"/>
                </a:solidFill>
                <a:latin typeface="Arial" charset="0"/>
              </a:rPr>
              <a:t>Review initial design, test for tolerances, optimize design </a:t>
            </a:r>
            <a:endParaRPr lang="ko-KR" altLang="en-US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2" name="Line 45"/>
          <p:cNvSpPr>
            <a:spLocks noChangeShapeType="1"/>
          </p:cNvSpPr>
          <p:nvPr/>
        </p:nvSpPr>
        <p:spPr bwMode="auto">
          <a:xfrm flipH="1">
            <a:off x="3087688" y="3611563"/>
            <a:ext cx="3175" cy="779463"/>
          </a:xfrm>
          <a:prstGeom prst="line">
            <a:avLst/>
          </a:prstGeom>
          <a:noFill/>
          <a:ln w="19050">
            <a:solidFill>
              <a:sysClr val="windowText" lastClr="000000"/>
            </a:solidFill>
            <a:prstDash val="sysDot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sysClr val="windowText" lastClr="000000"/>
              </a:solidFill>
              <a:ea typeface="ＭＳ Ｐゴシック" pitchFamily="-108" charset="-128"/>
            </a:endParaRPr>
          </a:p>
        </p:txBody>
      </p:sp>
      <p:sp>
        <p:nvSpPr>
          <p:cNvPr id="63" name="TextBox 57"/>
          <p:cNvSpPr txBox="1">
            <a:spLocks noChangeArrowheads="1"/>
          </p:cNvSpPr>
          <p:nvPr/>
        </p:nvSpPr>
        <p:spPr bwMode="auto">
          <a:xfrm>
            <a:off x="3181350" y="4210051"/>
            <a:ext cx="13477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round/>
                <a:headEnd/>
                <a:tailEnd type="oval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defTabSz="457200"/>
            <a:r>
              <a:rPr lang="en-US" altLang="ko-KR" sz="1600" b="1">
                <a:solidFill>
                  <a:prstClr val="black"/>
                </a:solidFill>
                <a:latin typeface="Arial Black" pitchFamily="34" charset="0"/>
              </a:rPr>
              <a:t>Analyze</a:t>
            </a:r>
            <a:endParaRPr lang="ko-KR" altLang="en-US" sz="1600" b="1">
              <a:solidFill>
                <a:prstClr val="black"/>
              </a:solidFill>
              <a:latin typeface="Arial Black" pitchFamily="34" charset="0"/>
            </a:endParaRPr>
          </a:p>
        </p:txBody>
      </p:sp>
      <p:sp>
        <p:nvSpPr>
          <p:cNvPr id="64" name="TextBox 57"/>
          <p:cNvSpPr txBox="1">
            <a:spLocks noChangeArrowheads="1"/>
          </p:cNvSpPr>
          <p:nvPr/>
        </p:nvSpPr>
        <p:spPr bwMode="auto">
          <a:xfrm>
            <a:off x="3178175" y="4557713"/>
            <a:ext cx="1452563" cy="1004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prstDash val="sysDot"/>
                <a:round/>
                <a:headEnd/>
                <a:tailEnd type="oval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defTabSz="457200"/>
            <a:r>
              <a:rPr lang="en-US" altLang="ko-KR" sz="1200">
                <a:solidFill>
                  <a:prstClr val="black"/>
                </a:solidFill>
                <a:latin typeface="Arial" charset="0"/>
              </a:rPr>
              <a:t>Review information, generate concepts and develop processes. </a:t>
            </a:r>
            <a:endParaRPr lang="ko-KR" altLang="en-US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5" name="Line 48"/>
          <p:cNvSpPr>
            <a:spLocks noChangeShapeType="1"/>
          </p:cNvSpPr>
          <p:nvPr/>
        </p:nvSpPr>
        <p:spPr bwMode="auto">
          <a:xfrm>
            <a:off x="-323850" y="3606801"/>
            <a:ext cx="8915400" cy="0"/>
          </a:xfrm>
          <a:prstGeom prst="line">
            <a:avLst/>
          </a:prstGeom>
          <a:noFill/>
          <a:ln w="101600">
            <a:solidFill>
              <a:sysClr val="windowText" lastClr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sysClr val="windowText" lastClr="000000"/>
              </a:solidFill>
              <a:ea typeface="ＭＳ Ｐゴシック" pitchFamily="-108" charset="-128"/>
            </a:endParaRPr>
          </a:p>
        </p:txBody>
      </p:sp>
      <p:sp>
        <p:nvSpPr>
          <p:cNvPr id="66" name="Line 49"/>
          <p:cNvSpPr>
            <a:spLocks noChangeShapeType="1"/>
          </p:cNvSpPr>
          <p:nvPr/>
        </p:nvSpPr>
        <p:spPr bwMode="auto">
          <a:xfrm flipH="1">
            <a:off x="6778625" y="2698751"/>
            <a:ext cx="3175" cy="903287"/>
          </a:xfrm>
          <a:prstGeom prst="line">
            <a:avLst/>
          </a:prstGeom>
          <a:noFill/>
          <a:ln w="19050">
            <a:solidFill>
              <a:srgbClr val="F7B60D"/>
            </a:solidFill>
            <a:prstDash val="sysDot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sysClr val="windowText" lastClr="000000"/>
              </a:solidFill>
              <a:ea typeface="ＭＳ Ｐゴシック" pitchFamily="-108" charset="-128"/>
            </a:endParaRPr>
          </a:p>
        </p:txBody>
      </p:sp>
      <p:sp>
        <p:nvSpPr>
          <p:cNvPr id="67" name="Line 50"/>
          <p:cNvSpPr>
            <a:spLocks noChangeShapeType="1"/>
          </p:cNvSpPr>
          <p:nvPr/>
        </p:nvSpPr>
        <p:spPr bwMode="auto">
          <a:xfrm flipH="1">
            <a:off x="4308475" y="2703513"/>
            <a:ext cx="3175" cy="903288"/>
          </a:xfrm>
          <a:prstGeom prst="line">
            <a:avLst/>
          </a:prstGeom>
          <a:noFill/>
          <a:ln w="19050">
            <a:solidFill>
              <a:sysClr val="windowText" lastClr="000000"/>
            </a:solidFill>
            <a:prstDash val="sysDot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sysClr val="windowText" lastClr="000000"/>
              </a:solidFill>
              <a:ea typeface="ＭＳ Ｐゴシック" pitchFamily="-108" charset="-128"/>
            </a:endParaRPr>
          </a:p>
        </p:txBody>
      </p:sp>
      <p:sp>
        <p:nvSpPr>
          <p:cNvPr id="68" name="Line 51"/>
          <p:cNvSpPr>
            <a:spLocks noChangeShapeType="1"/>
          </p:cNvSpPr>
          <p:nvPr/>
        </p:nvSpPr>
        <p:spPr bwMode="auto">
          <a:xfrm flipH="1">
            <a:off x="1857375" y="2695576"/>
            <a:ext cx="3175" cy="903287"/>
          </a:xfrm>
          <a:prstGeom prst="line">
            <a:avLst/>
          </a:prstGeom>
          <a:noFill/>
          <a:ln w="19050">
            <a:solidFill>
              <a:sysClr val="windowText" lastClr="000000"/>
            </a:solidFill>
            <a:prstDash val="sysDot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sysClr val="windowText" lastClr="000000"/>
              </a:solidFill>
              <a:ea typeface="ＭＳ Ｐゴシック" pitchFamily="-108" charset="-128"/>
            </a:endParaRPr>
          </a:p>
        </p:txBody>
      </p:sp>
      <p:sp>
        <p:nvSpPr>
          <p:cNvPr id="69" name="AutoShape 52"/>
          <p:cNvSpPr>
            <a:spLocks noChangeArrowheads="1"/>
          </p:cNvSpPr>
          <p:nvPr/>
        </p:nvSpPr>
        <p:spPr bwMode="auto">
          <a:xfrm>
            <a:off x="506413" y="4133851"/>
            <a:ext cx="2173287" cy="1671637"/>
          </a:xfrm>
          <a:prstGeom prst="roundRect">
            <a:avLst>
              <a:gd name="adj" fmla="val 13009"/>
            </a:avLst>
          </a:prstGeom>
          <a:solidFill>
            <a:srgbClr val="139AFF">
              <a:alpha val="10001"/>
            </a:srgbClr>
          </a:solidFill>
          <a:ln w="19050" cap="rnd" algn="ctr">
            <a:solidFill>
              <a:srgbClr val="139AFF"/>
            </a:solidFill>
            <a:prstDash val="sysDot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sysClr val="windowText" lastClr="000000"/>
              </a:solidFill>
              <a:ea typeface="ＭＳ Ｐゴシック" pitchFamily="-108" charset="-128"/>
            </a:endParaRPr>
          </a:p>
        </p:txBody>
      </p:sp>
      <p:sp>
        <p:nvSpPr>
          <p:cNvPr id="70" name="Line 53"/>
          <p:cNvSpPr>
            <a:spLocks noChangeShapeType="1"/>
          </p:cNvSpPr>
          <p:nvPr/>
        </p:nvSpPr>
        <p:spPr bwMode="auto">
          <a:xfrm flipH="1">
            <a:off x="677863" y="3611563"/>
            <a:ext cx="3175" cy="779463"/>
          </a:xfrm>
          <a:prstGeom prst="line">
            <a:avLst/>
          </a:prstGeom>
          <a:noFill/>
          <a:ln w="19050">
            <a:solidFill>
              <a:srgbClr val="139AFF"/>
            </a:solidFill>
            <a:prstDash val="sysDot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sysClr val="windowText" lastClr="000000"/>
              </a:solidFill>
              <a:ea typeface="ＭＳ Ｐゴシック" pitchFamily="-108" charset="-128"/>
            </a:endParaRPr>
          </a:p>
        </p:txBody>
      </p:sp>
      <p:grpSp>
        <p:nvGrpSpPr>
          <p:cNvPr id="71" name="Group 138"/>
          <p:cNvGrpSpPr>
            <a:grpSpLocks/>
          </p:cNvGrpSpPr>
          <p:nvPr/>
        </p:nvGrpSpPr>
        <p:grpSpPr bwMode="auto">
          <a:xfrm>
            <a:off x="1730375" y="3481388"/>
            <a:ext cx="244475" cy="244475"/>
            <a:chOff x="1661" y="2750"/>
            <a:chExt cx="250" cy="250"/>
          </a:xfrm>
        </p:grpSpPr>
        <p:sp>
          <p:nvSpPr>
            <p:cNvPr id="72" name="Oval 139"/>
            <p:cNvSpPr>
              <a:spLocks noChangeArrowheads="1"/>
            </p:cNvSpPr>
            <p:nvPr/>
          </p:nvSpPr>
          <p:spPr bwMode="auto">
            <a:xfrm>
              <a:off x="1661" y="2750"/>
              <a:ext cx="250" cy="250"/>
            </a:xfrm>
            <a:prstGeom prst="ellipse">
              <a:avLst/>
            </a:prstGeom>
            <a:solidFill>
              <a:sysClr val="windowText" lastClr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016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ko-KR" kern="0" smtClean="0">
                <a:solidFill>
                  <a:sysClr val="windowText" lastClr="000000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73" name="Oval 140"/>
            <p:cNvSpPr>
              <a:spLocks noChangeArrowheads="1"/>
            </p:cNvSpPr>
            <p:nvPr/>
          </p:nvSpPr>
          <p:spPr bwMode="auto">
            <a:xfrm>
              <a:off x="1729" y="2818"/>
              <a:ext cx="114" cy="114"/>
            </a:xfrm>
            <a:prstGeom prst="ellipse">
              <a:avLst/>
            </a:pr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016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ko-KR" kern="0" smtClean="0">
                <a:solidFill>
                  <a:sysClr val="windowText" lastClr="000000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sp>
        <p:nvSpPr>
          <p:cNvPr id="74" name="TextBox 57"/>
          <p:cNvSpPr txBox="1">
            <a:spLocks noChangeArrowheads="1"/>
          </p:cNvSpPr>
          <p:nvPr/>
        </p:nvSpPr>
        <p:spPr bwMode="auto">
          <a:xfrm>
            <a:off x="758825" y="4210051"/>
            <a:ext cx="13477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round/>
                <a:headEnd/>
                <a:tailEnd type="oval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defTabSz="457200"/>
            <a:r>
              <a:rPr lang="en-US" altLang="ko-KR" sz="1600" b="1">
                <a:solidFill>
                  <a:srgbClr val="139AFF"/>
                </a:solidFill>
                <a:latin typeface="Arial Black" pitchFamily="34" charset="0"/>
              </a:rPr>
              <a:t>Define</a:t>
            </a:r>
            <a:endParaRPr lang="ko-KR" altLang="en-US" sz="1600" b="1">
              <a:solidFill>
                <a:srgbClr val="139AFF"/>
              </a:solidFill>
              <a:latin typeface="Arial Black" pitchFamily="34" charset="0"/>
            </a:endParaRPr>
          </a:p>
        </p:txBody>
      </p:sp>
      <p:sp>
        <p:nvSpPr>
          <p:cNvPr id="75" name="TextBox 57"/>
          <p:cNvSpPr txBox="1">
            <a:spLocks noChangeArrowheads="1"/>
          </p:cNvSpPr>
          <p:nvPr/>
        </p:nvSpPr>
        <p:spPr bwMode="auto">
          <a:xfrm>
            <a:off x="1917700" y="2559051"/>
            <a:ext cx="13160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round/>
                <a:headEnd/>
                <a:tailEnd type="oval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defTabSz="457200"/>
            <a:r>
              <a:rPr lang="en-US" altLang="ko-KR" sz="1600" b="1">
                <a:solidFill>
                  <a:prstClr val="black"/>
                </a:solidFill>
                <a:latin typeface="Arial Black" pitchFamily="34" charset="0"/>
              </a:rPr>
              <a:t>Measure</a:t>
            </a:r>
            <a:endParaRPr lang="ko-KR" altLang="en-US" sz="1600" b="1">
              <a:solidFill>
                <a:prstClr val="black"/>
              </a:solidFill>
              <a:latin typeface="Arial Black" pitchFamily="34" charset="0"/>
            </a:endParaRPr>
          </a:p>
        </p:txBody>
      </p:sp>
      <p:sp>
        <p:nvSpPr>
          <p:cNvPr id="76" name="TextBox 57"/>
          <p:cNvSpPr txBox="1">
            <a:spLocks noChangeArrowheads="1"/>
          </p:cNvSpPr>
          <p:nvPr/>
        </p:nvSpPr>
        <p:spPr bwMode="auto">
          <a:xfrm>
            <a:off x="755650" y="4557713"/>
            <a:ext cx="1347788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prstDash val="sysDot"/>
                <a:round/>
                <a:headEnd/>
                <a:tailEnd type="oval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defTabSz="457200"/>
            <a:r>
              <a:rPr lang="en-US" altLang="ko-KR" sz="1200">
                <a:solidFill>
                  <a:srgbClr val="139AFF"/>
                </a:solidFill>
                <a:latin typeface="Arial" charset="0"/>
              </a:rPr>
              <a:t>Define project goals and customer needs. </a:t>
            </a:r>
            <a:endParaRPr lang="ko-KR" altLang="en-US" sz="1200">
              <a:solidFill>
                <a:srgbClr val="139AFF"/>
              </a:solidFill>
              <a:latin typeface="Arial" charset="0"/>
            </a:endParaRPr>
          </a:p>
        </p:txBody>
      </p:sp>
      <p:sp>
        <p:nvSpPr>
          <p:cNvPr id="77" name="TextBox 57"/>
          <p:cNvSpPr txBox="1">
            <a:spLocks noChangeArrowheads="1"/>
          </p:cNvSpPr>
          <p:nvPr/>
        </p:nvSpPr>
        <p:spPr bwMode="auto">
          <a:xfrm>
            <a:off x="1730375" y="1519238"/>
            <a:ext cx="1584325" cy="1004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prstDash val="sysDot"/>
                <a:round/>
                <a:headEnd/>
                <a:tailEnd type="oval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defTabSz="457200"/>
            <a:r>
              <a:rPr lang="en-US" altLang="ko-KR" sz="1200">
                <a:solidFill>
                  <a:prstClr val="black"/>
                </a:solidFill>
                <a:latin typeface="Arial" charset="0"/>
              </a:rPr>
              <a:t>Measure customer requirements, review industry and competitor benchmarks. </a:t>
            </a:r>
            <a:endParaRPr lang="ko-KR" altLang="en-US" sz="1200">
              <a:solidFill>
                <a:prstClr val="black"/>
              </a:solidFill>
              <a:latin typeface="Arial" charset="0"/>
            </a:endParaRPr>
          </a:p>
        </p:txBody>
      </p:sp>
      <p:grpSp>
        <p:nvGrpSpPr>
          <p:cNvPr id="78" name="Group 138"/>
          <p:cNvGrpSpPr>
            <a:grpSpLocks/>
          </p:cNvGrpSpPr>
          <p:nvPr/>
        </p:nvGrpSpPr>
        <p:grpSpPr bwMode="auto">
          <a:xfrm>
            <a:off x="6665913" y="3486151"/>
            <a:ext cx="244475" cy="244475"/>
            <a:chOff x="1661" y="2750"/>
            <a:chExt cx="250" cy="250"/>
          </a:xfrm>
        </p:grpSpPr>
        <p:sp>
          <p:nvSpPr>
            <p:cNvPr id="79" name="Oval 139"/>
            <p:cNvSpPr>
              <a:spLocks noChangeArrowheads="1"/>
            </p:cNvSpPr>
            <p:nvPr/>
          </p:nvSpPr>
          <p:spPr bwMode="auto">
            <a:xfrm>
              <a:off x="1661" y="2750"/>
              <a:ext cx="250" cy="250"/>
            </a:xfrm>
            <a:prstGeom prst="ellipse">
              <a:avLst/>
            </a:prstGeom>
            <a:solidFill>
              <a:srgbClr val="F9B6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016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ko-KR" kern="0" smtClean="0">
                <a:solidFill>
                  <a:sysClr val="windowText" lastClr="000000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80" name="Oval 140"/>
            <p:cNvSpPr>
              <a:spLocks noChangeArrowheads="1"/>
            </p:cNvSpPr>
            <p:nvPr/>
          </p:nvSpPr>
          <p:spPr bwMode="auto">
            <a:xfrm>
              <a:off x="1729" y="2818"/>
              <a:ext cx="114" cy="114"/>
            </a:xfrm>
            <a:prstGeom prst="ellipse">
              <a:avLst/>
            </a:pr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016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ko-KR" kern="0" smtClean="0">
                <a:solidFill>
                  <a:sysClr val="windowText" lastClr="000000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sp>
        <p:nvSpPr>
          <p:cNvPr id="81" name="TextBox 57"/>
          <p:cNvSpPr txBox="1">
            <a:spLocks noChangeArrowheads="1"/>
          </p:cNvSpPr>
          <p:nvPr/>
        </p:nvSpPr>
        <p:spPr bwMode="auto">
          <a:xfrm>
            <a:off x="4368800" y="2566988"/>
            <a:ext cx="13160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round/>
                <a:headEnd/>
                <a:tailEnd type="oval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defTabSz="457200"/>
            <a:r>
              <a:rPr lang="en-US" altLang="ko-KR" sz="1600" b="1">
                <a:solidFill>
                  <a:prstClr val="black"/>
                </a:solidFill>
                <a:latin typeface="Arial Black" pitchFamily="34" charset="0"/>
              </a:rPr>
              <a:t>Design</a:t>
            </a:r>
            <a:endParaRPr lang="ko-KR" altLang="en-US" sz="1600" b="1">
              <a:solidFill>
                <a:prstClr val="black"/>
              </a:solidFill>
              <a:latin typeface="Arial Black" pitchFamily="34" charset="0"/>
            </a:endParaRPr>
          </a:p>
        </p:txBody>
      </p:sp>
      <p:sp>
        <p:nvSpPr>
          <p:cNvPr id="82" name="TextBox 57"/>
          <p:cNvSpPr txBox="1">
            <a:spLocks noChangeArrowheads="1"/>
          </p:cNvSpPr>
          <p:nvPr/>
        </p:nvSpPr>
        <p:spPr bwMode="auto">
          <a:xfrm>
            <a:off x="4181475" y="1527176"/>
            <a:ext cx="1584325" cy="1004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prstDash val="sysDot"/>
                <a:round/>
                <a:headEnd/>
                <a:tailEnd type="oval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defTabSz="457200"/>
            <a:r>
              <a:rPr lang="en-US" altLang="ko-KR" sz="1200">
                <a:solidFill>
                  <a:prstClr val="black"/>
                </a:solidFill>
                <a:latin typeface="Arial" charset="0"/>
              </a:rPr>
              <a:t>Review risks and financial, begin build of models, analyze ongoing development. </a:t>
            </a:r>
            <a:endParaRPr lang="ko-KR" altLang="en-US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3" name="TextBox 57"/>
          <p:cNvSpPr txBox="1">
            <a:spLocks noChangeArrowheads="1"/>
          </p:cNvSpPr>
          <p:nvPr/>
        </p:nvSpPr>
        <p:spPr bwMode="auto">
          <a:xfrm>
            <a:off x="6859588" y="2554288"/>
            <a:ext cx="131603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round/>
                <a:headEnd/>
                <a:tailEnd type="oval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defTabSz="457200"/>
            <a:r>
              <a:rPr lang="en-US" altLang="ko-KR" sz="1600" b="1">
                <a:solidFill>
                  <a:srgbClr val="F9B60D"/>
                </a:solidFill>
                <a:latin typeface="Arial Black" pitchFamily="34" charset="0"/>
              </a:rPr>
              <a:t>Verification</a:t>
            </a:r>
            <a:endParaRPr lang="ko-KR" altLang="en-US" sz="1600" b="1">
              <a:solidFill>
                <a:srgbClr val="F9B60D"/>
              </a:solidFill>
              <a:latin typeface="Arial Black" pitchFamily="34" charset="0"/>
            </a:endParaRPr>
          </a:p>
        </p:txBody>
      </p:sp>
      <p:sp>
        <p:nvSpPr>
          <p:cNvPr id="84" name="TextBox 57"/>
          <p:cNvSpPr txBox="1">
            <a:spLocks noChangeArrowheads="1"/>
          </p:cNvSpPr>
          <p:nvPr/>
        </p:nvSpPr>
        <p:spPr bwMode="auto">
          <a:xfrm>
            <a:off x="6672263" y="1681163"/>
            <a:ext cx="158432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prstDash val="sysDot"/>
                <a:round/>
                <a:headEnd/>
                <a:tailEnd type="oval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defTabSz="457200"/>
            <a:r>
              <a:rPr lang="en-US" altLang="ko-KR" sz="1200">
                <a:solidFill>
                  <a:srgbClr val="F9B60D"/>
                </a:solidFill>
                <a:latin typeface="Arial" charset="0"/>
              </a:rPr>
              <a:t>Review initial design specifications and predictions against final product. </a:t>
            </a:r>
            <a:endParaRPr lang="ko-KR" altLang="en-US" sz="1200">
              <a:solidFill>
                <a:srgbClr val="F9B60D"/>
              </a:solidFill>
              <a:latin typeface="Arial" charset="0"/>
            </a:endParaRPr>
          </a:p>
        </p:txBody>
      </p:sp>
      <p:grpSp>
        <p:nvGrpSpPr>
          <p:cNvPr id="85" name="Group 138"/>
          <p:cNvGrpSpPr>
            <a:grpSpLocks/>
          </p:cNvGrpSpPr>
          <p:nvPr/>
        </p:nvGrpSpPr>
        <p:grpSpPr bwMode="auto">
          <a:xfrm>
            <a:off x="565150" y="3476626"/>
            <a:ext cx="244475" cy="244475"/>
            <a:chOff x="1661" y="2750"/>
            <a:chExt cx="250" cy="250"/>
          </a:xfrm>
        </p:grpSpPr>
        <p:sp>
          <p:nvSpPr>
            <p:cNvPr id="86" name="Oval 139"/>
            <p:cNvSpPr>
              <a:spLocks noChangeArrowheads="1"/>
            </p:cNvSpPr>
            <p:nvPr/>
          </p:nvSpPr>
          <p:spPr bwMode="auto">
            <a:xfrm>
              <a:off x="1661" y="2750"/>
              <a:ext cx="250" cy="250"/>
            </a:xfrm>
            <a:prstGeom prst="ellipse">
              <a:avLst/>
            </a:prstGeom>
            <a:solidFill>
              <a:srgbClr val="139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016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ko-KR" kern="0" smtClean="0">
                <a:solidFill>
                  <a:sysClr val="windowText" lastClr="000000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87" name="Oval 140"/>
            <p:cNvSpPr>
              <a:spLocks noChangeArrowheads="1"/>
            </p:cNvSpPr>
            <p:nvPr/>
          </p:nvSpPr>
          <p:spPr bwMode="auto">
            <a:xfrm>
              <a:off x="1729" y="2818"/>
              <a:ext cx="114" cy="114"/>
            </a:xfrm>
            <a:prstGeom prst="ellipse">
              <a:avLst/>
            </a:pr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016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ko-KR" kern="0" smtClean="0">
                <a:solidFill>
                  <a:sysClr val="windowText" lastClr="000000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grpSp>
        <p:nvGrpSpPr>
          <p:cNvPr id="88" name="Group 138"/>
          <p:cNvGrpSpPr>
            <a:grpSpLocks/>
          </p:cNvGrpSpPr>
          <p:nvPr/>
        </p:nvGrpSpPr>
        <p:grpSpPr bwMode="auto">
          <a:xfrm>
            <a:off x="2974975" y="3481388"/>
            <a:ext cx="244475" cy="244475"/>
            <a:chOff x="1661" y="2750"/>
            <a:chExt cx="250" cy="250"/>
          </a:xfrm>
        </p:grpSpPr>
        <p:sp>
          <p:nvSpPr>
            <p:cNvPr id="89" name="Oval 139"/>
            <p:cNvSpPr>
              <a:spLocks noChangeArrowheads="1"/>
            </p:cNvSpPr>
            <p:nvPr/>
          </p:nvSpPr>
          <p:spPr bwMode="auto">
            <a:xfrm>
              <a:off x="1661" y="2750"/>
              <a:ext cx="250" cy="250"/>
            </a:xfrm>
            <a:prstGeom prst="ellipse">
              <a:avLst/>
            </a:prstGeom>
            <a:solidFill>
              <a:sysClr val="windowText" lastClr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016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ko-KR" kern="0" smtClean="0">
                <a:solidFill>
                  <a:sysClr val="windowText" lastClr="000000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90" name="Oval 140"/>
            <p:cNvSpPr>
              <a:spLocks noChangeArrowheads="1"/>
            </p:cNvSpPr>
            <p:nvPr/>
          </p:nvSpPr>
          <p:spPr bwMode="auto">
            <a:xfrm>
              <a:off x="1729" y="2818"/>
              <a:ext cx="114" cy="114"/>
            </a:xfrm>
            <a:prstGeom prst="ellipse">
              <a:avLst/>
            </a:pr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016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ko-KR" kern="0" smtClean="0">
                <a:solidFill>
                  <a:sysClr val="windowText" lastClr="000000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grpSp>
        <p:nvGrpSpPr>
          <p:cNvPr id="91" name="Group 138"/>
          <p:cNvGrpSpPr>
            <a:grpSpLocks/>
          </p:cNvGrpSpPr>
          <p:nvPr/>
        </p:nvGrpSpPr>
        <p:grpSpPr bwMode="auto">
          <a:xfrm>
            <a:off x="4186238" y="3481388"/>
            <a:ext cx="244475" cy="244475"/>
            <a:chOff x="1661" y="2750"/>
            <a:chExt cx="250" cy="250"/>
          </a:xfrm>
        </p:grpSpPr>
        <p:sp>
          <p:nvSpPr>
            <p:cNvPr id="92" name="Oval 139"/>
            <p:cNvSpPr>
              <a:spLocks noChangeArrowheads="1"/>
            </p:cNvSpPr>
            <p:nvPr/>
          </p:nvSpPr>
          <p:spPr bwMode="auto">
            <a:xfrm>
              <a:off x="1661" y="2750"/>
              <a:ext cx="250" cy="250"/>
            </a:xfrm>
            <a:prstGeom prst="ellipse">
              <a:avLst/>
            </a:prstGeom>
            <a:solidFill>
              <a:sysClr val="windowText" lastClr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016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ko-KR" kern="0" smtClean="0">
                <a:solidFill>
                  <a:sysClr val="windowText" lastClr="000000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93" name="Oval 140"/>
            <p:cNvSpPr>
              <a:spLocks noChangeArrowheads="1"/>
            </p:cNvSpPr>
            <p:nvPr/>
          </p:nvSpPr>
          <p:spPr bwMode="auto">
            <a:xfrm>
              <a:off x="1729" y="2818"/>
              <a:ext cx="114" cy="114"/>
            </a:xfrm>
            <a:prstGeom prst="ellipse">
              <a:avLst/>
            </a:pr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016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ko-KR" kern="0" smtClean="0">
                <a:solidFill>
                  <a:sysClr val="windowText" lastClr="000000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grpSp>
        <p:nvGrpSpPr>
          <p:cNvPr id="94" name="Group 138"/>
          <p:cNvGrpSpPr>
            <a:grpSpLocks/>
          </p:cNvGrpSpPr>
          <p:nvPr/>
        </p:nvGrpSpPr>
        <p:grpSpPr bwMode="auto">
          <a:xfrm>
            <a:off x="5410200" y="3481388"/>
            <a:ext cx="244475" cy="244475"/>
            <a:chOff x="1661" y="2750"/>
            <a:chExt cx="250" cy="250"/>
          </a:xfrm>
        </p:grpSpPr>
        <p:sp>
          <p:nvSpPr>
            <p:cNvPr id="95" name="Oval 139"/>
            <p:cNvSpPr>
              <a:spLocks noChangeArrowheads="1"/>
            </p:cNvSpPr>
            <p:nvPr/>
          </p:nvSpPr>
          <p:spPr bwMode="auto">
            <a:xfrm>
              <a:off x="1661" y="2750"/>
              <a:ext cx="250" cy="250"/>
            </a:xfrm>
            <a:prstGeom prst="ellipse">
              <a:avLst/>
            </a:prstGeom>
            <a:solidFill>
              <a:sysClr val="windowText" lastClr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016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ko-KR" kern="0" smtClean="0">
                <a:solidFill>
                  <a:sysClr val="windowText" lastClr="000000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96" name="Oval 140"/>
            <p:cNvSpPr>
              <a:spLocks noChangeArrowheads="1"/>
            </p:cNvSpPr>
            <p:nvPr/>
          </p:nvSpPr>
          <p:spPr bwMode="auto">
            <a:xfrm>
              <a:off x="1729" y="2818"/>
              <a:ext cx="114" cy="114"/>
            </a:xfrm>
            <a:prstGeom prst="ellipse">
              <a:avLst/>
            </a:pr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016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ko-KR" kern="0" smtClean="0">
                <a:solidFill>
                  <a:sysClr val="windowText" lastClr="000000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717898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DBDBDB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7" name="Pentagon 1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3622675"/>
            <a:ext cx="4084637" cy="592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5" name="Pentagon 1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3635375"/>
            <a:ext cx="4084637" cy="592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Pentagon 12"/>
          <p:cNvSpPr>
            <a:spLocks noChangeArrowheads="1"/>
          </p:cNvSpPr>
          <p:nvPr/>
        </p:nvSpPr>
        <p:spPr bwMode="auto">
          <a:xfrm>
            <a:off x="900113" y="3579813"/>
            <a:ext cx="7516812" cy="466725"/>
          </a:xfrm>
          <a:prstGeom prst="homePlate">
            <a:avLst>
              <a:gd name="adj" fmla="val 51672"/>
            </a:avLst>
          </a:prstGeom>
          <a:gradFill rotWithShape="1">
            <a:gsLst>
              <a:gs pos="0">
                <a:srgbClr val="59B0E5"/>
              </a:gs>
              <a:gs pos="100000">
                <a:srgbClr val="1F88C8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Calibri" panose="020F0502020204030204" pitchFamily="34" charset="0"/>
              <a:buAutoNum type="arabicPeriod"/>
            </a:pPr>
            <a:endParaRPr lang="zh-CN" altLang="en-US" noProof="1" smtClean="0">
              <a:solidFill>
                <a:srgbClr val="FFFFFF"/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  <p:sp>
        <p:nvSpPr>
          <p:cNvPr id="2068" name="Text Box 20"/>
          <p:cNvSpPr txBox="1">
            <a:spLocks noChangeArrowheads="1"/>
          </p:cNvSpPr>
          <p:nvPr/>
        </p:nvSpPr>
        <p:spPr bwMode="auto">
          <a:xfrm>
            <a:off x="1042988" y="3651250"/>
            <a:ext cx="577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smtClean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2009</a:t>
            </a:r>
          </a:p>
        </p:txBody>
      </p:sp>
      <p:sp>
        <p:nvSpPr>
          <p:cNvPr id="2069" name="Text Box 21"/>
          <p:cNvSpPr txBox="1">
            <a:spLocks noChangeArrowheads="1"/>
          </p:cNvSpPr>
          <p:nvPr/>
        </p:nvSpPr>
        <p:spPr bwMode="auto">
          <a:xfrm>
            <a:off x="1885950" y="3651250"/>
            <a:ext cx="577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smtClean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2010</a:t>
            </a:r>
          </a:p>
        </p:txBody>
      </p:sp>
      <p:sp>
        <p:nvSpPr>
          <p:cNvPr id="2070" name="Text Box 22"/>
          <p:cNvSpPr txBox="1">
            <a:spLocks noChangeArrowheads="1"/>
          </p:cNvSpPr>
          <p:nvPr/>
        </p:nvSpPr>
        <p:spPr bwMode="auto">
          <a:xfrm>
            <a:off x="2728913" y="3651250"/>
            <a:ext cx="577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smtClean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2011</a:t>
            </a:r>
          </a:p>
        </p:txBody>
      </p:sp>
      <p:sp>
        <p:nvSpPr>
          <p:cNvPr id="2071" name="Text Box 23"/>
          <p:cNvSpPr txBox="1">
            <a:spLocks noChangeArrowheads="1"/>
          </p:cNvSpPr>
          <p:nvPr/>
        </p:nvSpPr>
        <p:spPr bwMode="auto">
          <a:xfrm>
            <a:off x="3573463" y="3651250"/>
            <a:ext cx="577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smtClean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2012</a:t>
            </a:r>
          </a:p>
        </p:txBody>
      </p:sp>
      <p:sp>
        <p:nvSpPr>
          <p:cNvPr id="2072" name="Text Box 24"/>
          <p:cNvSpPr txBox="1">
            <a:spLocks noChangeArrowheads="1"/>
          </p:cNvSpPr>
          <p:nvPr/>
        </p:nvSpPr>
        <p:spPr bwMode="auto">
          <a:xfrm>
            <a:off x="4416425" y="3651250"/>
            <a:ext cx="577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smtClean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2013</a:t>
            </a:r>
          </a:p>
        </p:txBody>
      </p:sp>
      <p:sp>
        <p:nvSpPr>
          <p:cNvPr id="2073" name="Text Box 25"/>
          <p:cNvSpPr txBox="1">
            <a:spLocks noChangeArrowheads="1"/>
          </p:cNvSpPr>
          <p:nvPr/>
        </p:nvSpPr>
        <p:spPr bwMode="auto">
          <a:xfrm>
            <a:off x="5260975" y="3651250"/>
            <a:ext cx="577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smtClean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2014</a:t>
            </a:r>
          </a:p>
        </p:txBody>
      </p:sp>
      <p:sp>
        <p:nvSpPr>
          <p:cNvPr id="2074" name="Text Box 26"/>
          <p:cNvSpPr txBox="1">
            <a:spLocks noChangeArrowheads="1"/>
          </p:cNvSpPr>
          <p:nvPr/>
        </p:nvSpPr>
        <p:spPr bwMode="auto">
          <a:xfrm>
            <a:off x="6103938" y="3651250"/>
            <a:ext cx="577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smtClean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2015</a:t>
            </a:r>
          </a:p>
        </p:txBody>
      </p:sp>
      <p:sp>
        <p:nvSpPr>
          <p:cNvPr id="2075" name="Text Box 27"/>
          <p:cNvSpPr txBox="1">
            <a:spLocks noChangeArrowheads="1"/>
          </p:cNvSpPr>
          <p:nvPr/>
        </p:nvSpPr>
        <p:spPr bwMode="auto">
          <a:xfrm>
            <a:off x="6948488" y="3651250"/>
            <a:ext cx="577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smtClean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2016</a:t>
            </a:r>
          </a:p>
        </p:txBody>
      </p:sp>
      <p:sp>
        <p:nvSpPr>
          <p:cNvPr id="2076" name="Text Box 28"/>
          <p:cNvSpPr txBox="1">
            <a:spLocks noChangeArrowheads="1"/>
          </p:cNvSpPr>
          <p:nvPr/>
        </p:nvSpPr>
        <p:spPr bwMode="auto">
          <a:xfrm>
            <a:off x="684213" y="1557338"/>
            <a:ext cx="1708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这里添加文字</a:t>
            </a:r>
          </a:p>
        </p:txBody>
      </p:sp>
      <p:sp>
        <p:nvSpPr>
          <p:cNvPr id="2077" name="Text Box 29"/>
          <p:cNvSpPr txBox="1">
            <a:spLocks noChangeArrowheads="1"/>
          </p:cNvSpPr>
          <p:nvPr/>
        </p:nvSpPr>
        <p:spPr bwMode="auto">
          <a:xfrm>
            <a:off x="684213" y="1916113"/>
            <a:ext cx="14033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这里添加说明</a:t>
            </a:r>
          </a:p>
        </p:txBody>
      </p:sp>
      <p:sp>
        <p:nvSpPr>
          <p:cNvPr id="2078" name="Line 30"/>
          <p:cNvSpPr>
            <a:spLocks noChangeShapeType="1"/>
          </p:cNvSpPr>
          <p:nvPr/>
        </p:nvSpPr>
        <p:spPr bwMode="auto">
          <a:xfrm>
            <a:off x="1260475" y="2565400"/>
            <a:ext cx="0" cy="863600"/>
          </a:xfrm>
          <a:prstGeom prst="line">
            <a:avLst/>
          </a:prstGeom>
          <a:noFill/>
          <a:ln w="19050" cap="rnd">
            <a:solidFill>
              <a:schemeClr val="bg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79" name="Text Box 31"/>
          <p:cNvSpPr txBox="1">
            <a:spLocks noChangeArrowheads="1"/>
          </p:cNvSpPr>
          <p:nvPr/>
        </p:nvSpPr>
        <p:spPr bwMode="auto">
          <a:xfrm>
            <a:off x="2413000" y="1557338"/>
            <a:ext cx="1708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这里添加文字</a:t>
            </a:r>
          </a:p>
        </p:txBody>
      </p:sp>
      <p:sp>
        <p:nvSpPr>
          <p:cNvPr id="2080" name="Text Box 32"/>
          <p:cNvSpPr txBox="1">
            <a:spLocks noChangeArrowheads="1"/>
          </p:cNvSpPr>
          <p:nvPr/>
        </p:nvSpPr>
        <p:spPr bwMode="auto">
          <a:xfrm>
            <a:off x="2413000" y="1916113"/>
            <a:ext cx="14033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这里添加说明</a:t>
            </a:r>
          </a:p>
        </p:txBody>
      </p:sp>
      <p:sp>
        <p:nvSpPr>
          <p:cNvPr id="2081" name="Line 33"/>
          <p:cNvSpPr>
            <a:spLocks noChangeShapeType="1"/>
          </p:cNvSpPr>
          <p:nvPr/>
        </p:nvSpPr>
        <p:spPr bwMode="auto">
          <a:xfrm>
            <a:off x="2989263" y="2565400"/>
            <a:ext cx="0" cy="863600"/>
          </a:xfrm>
          <a:prstGeom prst="line">
            <a:avLst/>
          </a:prstGeom>
          <a:noFill/>
          <a:ln w="19050" cap="rnd">
            <a:solidFill>
              <a:schemeClr val="bg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82" name="Text Box 34"/>
          <p:cNvSpPr txBox="1">
            <a:spLocks noChangeArrowheads="1"/>
          </p:cNvSpPr>
          <p:nvPr/>
        </p:nvSpPr>
        <p:spPr bwMode="auto">
          <a:xfrm>
            <a:off x="4068763" y="1557338"/>
            <a:ext cx="1708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这里添加文字</a:t>
            </a:r>
          </a:p>
        </p:txBody>
      </p:sp>
      <p:sp>
        <p:nvSpPr>
          <p:cNvPr id="2083" name="Text Box 35"/>
          <p:cNvSpPr txBox="1">
            <a:spLocks noChangeArrowheads="1"/>
          </p:cNvSpPr>
          <p:nvPr/>
        </p:nvSpPr>
        <p:spPr bwMode="auto">
          <a:xfrm>
            <a:off x="4068763" y="1916113"/>
            <a:ext cx="14033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这里添加说明</a:t>
            </a:r>
          </a:p>
        </p:txBody>
      </p:sp>
      <p:sp>
        <p:nvSpPr>
          <p:cNvPr id="2084" name="Line 36"/>
          <p:cNvSpPr>
            <a:spLocks noChangeShapeType="1"/>
          </p:cNvSpPr>
          <p:nvPr/>
        </p:nvSpPr>
        <p:spPr bwMode="auto">
          <a:xfrm>
            <a:off x="4645025" y="2565400"/>
            <a:ext cx="0" cy="863600"/>
          </a:xfrm>
          <a:prstGeom prst="line">
            <a:avLst/>
          </a:prstGeom>
          <a:noFill/>
          <a:ln w="19050" cap="rnd">
            <a:solidFill>
              <a:schemeClr val="bg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85" name="Text Box 37"/>
          <p:cNvSpPr txBox="1">
            <a:spLocks noChangeArrowheads="1"/>
          </p:cNvSpPr>
          <p:nvPr/>
        </p:nvSpPr>
        <p:spPr bwMode="auto">
          <a:xfrm>
            <a:off x="5868988" y="1557338"/>
            <a:ext cx="1708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这里添加文字</a:t>
            </a:r>
          </a:p>
        </p:txBody>
      </p:sp>
      <p:sp>
        <p:nvSpPr>
          <p:cNvPr id="2086" name="Text Box 38"/>
          <p:cNvSpPr txBox="1">
            <a:spLocks noChangeArrowheads="1"/>
          </p:cNvSpPr>
          <p:nvPr/>
        </p:nvSpPr>
        <p:spPr bwMode="auto">
          <a:xfrm>
            <a:off x="5868988" y="1916113"/>
            <a:ext cx="14033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这里添加说明</a:t>
            </a:r>
          </a:p>
        </p:txBody>
      </p:sp>
      <p:sp>
        <p:nvSpPr>
          <p:cNvPr id="2087" name="Line 39"/>
          <p:cNvSpPr>
            <a:spLocks noChangeShapeType="1"/>
          </p:cNvSpPr>
          <p:nvPr/>
        </p:nvSpPr>
        <p:spPr bwMode="auto">
          <a:xfrm>
            <a:off x="6445250" y="2565400"/>
            <a:ext cx="0" cy="863600"/>
          </a:xfrm>
          <a:prstGeom prst="line">
            <a:avLst/>
          </a:prstGeom>
          <a:noFill/>
          <a:ln w="19050" cap="rnd">
            <a:solidFill>
              <a:schemeClr val="bg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88" name="Text Box 40"/>
          <p:cNvSpPr txBox="1">
            <a:spLocks noChangeArrowheads="1"/>
          </p:cNvSpPr>
          <p:nvPr/>
        </p:nvSpPr>
        <p:spPr bwMode="auto">
          <a:xfrm>
            <a:off x="1620838" y="4732338"/>
            <a:ext cx="1708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这里添加文字</a:t>
            </a:r>
          </a:p>
        </p:txBody>
      </p:sp>
      <p:sp>
        <p:nvSpPr>
          <p:cNvPr id="2089" name="Text Box 41"/>
          <p:cNvSpPr txBox="1">
            <a:spLocks noChangeArrowheads="1"/>
          </p:cNvSpPr>
          <p:nvPr/>
        </p:nvSpPr>
        <p:spPr bwMode="auto">
          <a:xfrm>
            <a:off x="1620838" y="5091113"/>
            <a:ext cx="14033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这里添加说明</a:t>
            </a:r>
          </a:p>
        </p:txBody>
      </p:sp>
      <p:sp>
        <p:nvSpPr>
          <p:cNvPr id="2090" name="Line 42"/>
          <p:cNvSpPr>
            <a:spLocks noChangeShapeType="1"/>
          </p:cNvSpPr>
          <p:nvPr/>
        </p:nvSpPr>
        <p:spPr bwMode="auto">
          <a:xfrm>
            <a:off x="2197100" y="4227513"/>
            <a:ext cx="0" cy="503237"/>
          </a:xfrm>
          <a:prstGeom prst="line">
            <a:avLst/>
          </a:prstGeom>
          <a:noFill/>
          <a:ln w="19050" cap="rnd">
            <a:solidFill>
              <a:schemeClr val="bg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91" name="Text Box 43"/>
          <p:cNvSpPr txBox="1">
            <a:spLocks noChangeArrowheads="1"/>
          </p:cNvSpPr>
          <p:nvPr/>
        </p:nvSpPr>
        <p:spPr bwMode="auto">
          <a:xfrm>
            <a:off x="3349625" y="4732338"/>
            <a:ext cx="1708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这里添加文字</a:t>
            </a:r>
          </a:p>
        </p:txBody>
      </p:sp>
      <p:sp>
        <p:nvSpPr>
          <p:cNvPr id="2092" name="Text Box 44"/>
          <p:cNvSpPr txBox="1">
            <a:spLocks noChangeArrowheads="1"/>
          </p:cNvSpPr>
          <p:nvPr/>
        </p:nvSpPr>
        <p:spPr bwMode="auto">
          <a:xfrm>
            <a:off x="3349625" y="5091113"/>
            <a:ext cx="14033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这里添加说明</a:t>
            </a:r>
          </a:p>
        </p:txBody>
      </p:sp>
      <p:sp>
        <p:nvSpPr>
          <p:cNvPr id="2093" name="Line 45"/>
          <p:cNvSpPr>
            <a:spLocks noChangeShapeType="1"/>
          </p:cNvSpPr>
          <p:nvPr/>
        </p:nvSpPr>
        <p:spPr bwMode="auto">
          <a:xfrm>
            <a:off x="3925888" y="4227513"/>
            <a:ext cx="0" cy="503237"/>
          </a:xfrm>
          <a:prstGeom prst="line">
            <a:avLst/>
          </a:prstGeom>
          <a:noFill/>
          <a:ln w="19050" cap="rnd">
            <a:solidFill>
              <a:schemeClr val="bg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94" name="Text Box 46"/>
          <p:cNvSpPr txBox="1">
            <a:spLocks noChangeArrowheads="1"/>
          </p:cNvSpPr>
          <p:nvPr/>
        </p:nvSpPr>
        <p:spPr bwMode="auto">
          <a:xfrm>
            <a:off x="5005388" y="4732338"/>
            <a:ext cx="1708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这里添加文字</a:t>
            </a:r>
          </a:p>
        </p:txBody>
      </p:sp>
      <p:sp>
        <p:nvSpPr>
          <p:cNvPr id="2095" name="Text Box 47"/>
          <p:cNvSpPr txBox="1">
            <a:spLocks noChangeArrowheads="1"/>
          </p:cNvSpPr>
          <p:nvPr/>
        </p:nvSpPr>
        <p:spPr bwMode="auto">
          <a:xfrm>
            <a:off x="5005388" y="5091113"/>
            <a:ext cx="14033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这里添加说明</a:t>
            </a:r>
          </a:p>
        </p:txBody>
      </p:sp>
      <p:sp>
        <p:nvSpPr>
          <p:cNvPr id="2096" name="Line 48"/>
          <p:cNvSpPr>
            <a:spLocks noChangeShapeType="1"/>
          </p:cNvSpPr>
          <p:nvPr/>
        </p:nvSpPr>
        <p:spPr bwMode="auto">
          <a:xfrm>
            <a:off x="5581650" y="4227513"/>
            <a:ext cx="0" cy="503237"/>
          </a:xfrm>
          <a:prstGeom prst="line">
            <a:avLst/>
          </a:prstGeom>
          <a:noFill/>
          <a:ln w="19050" cap="rnd">
            <a:solidFill>
              <a:schemeClr val="bg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97" name="Text Box 49"/>
          <p:cNvSpPr txBox="1">
            <a:spLocks noChangeArrowheads="1"/>
          </p:cNvSpPr>
          <p:nvPr/>
        </p:nvSpPr>
        <p:spPr bwMode="auto">
          <a:xfrm>
            <a:off x="6734175" y="4732338"/>
            <a:ext cx="1708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这里添加文字</a:t>
            </a:r>
          </a:p>
        </p:txBody>
      </p:sp>
      <p:sp>
        <p:nvSpPr>
          <p:cNvPr id="2098" name="Text Box 50"/>
          <p:cNvSpPr txBox="1">
            <a:spLocks noChangeArrowheads="1"/>
          </p:cNvSpPr>
          <p:nvPr/>
        </p:nvSpPr>
        <p:spPr bwMode="auto">
          <a:xfrm>
            <a:off x="6734175" y="5091113"/>
            <a:ext cx="14033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这里添加说明</a:t>
            </a:r>
          </a:p>
        </p:txBody>
      </p:sp>
      <p:sp>
        <p:nvSpPr>
          <p:cNvPr id="2099" name="Line 51"/>
          <p:cNvSpPr>
            <a:spLocks noChangeShapeType="1"/>
          </p:cNvSpPr>
          <p:nvPr/>
        </p:nvSpPr>
        <p:spPr bwMode="auto">
          <a:xfrm>
            <a:off x="7310438" y="4227513"/>
            <a:ext cx="0" cy="503237"/>
          </a:xfrm>
          <a:prstGeom prst="line">
            <a:avLst/>
          </a:prstGeom>
          <a:noFill/>
          <a:ln w="19050" cap="rnd">
            <a:solidFill>
              <a:schemeClr val="bg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00" name="Text Box 52"/>
          <p:cNvSpPr txBox="1">
            <a:spLocks noChangeArrowheads="1"/>
          </p:cNvSpPr>
          <p:nvPr/>
        </p:nvSpPr>
        <p:spPr bwMode="auto">
          <a:xfrm>
            <a:off x="684213" y="573088"/>
            <a:ext cx="15890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TIMELINE</a:t>
            </a:r>
          </a:p>
        </p:txBody>
      </p:sp>
    </p:spTree>
    <p:extLst>
      <p:ext uri="{BB962C8B-B14F-4D97-AF65-F5344CB8AC3E}">
        <p14:creationId xmlns:p14="http://schemas.microsoft.com/office/powerpoint/2010/main" val="953705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2</a:t>
            </a:r>
            <a:r>
              <a:rPr lang="zh-CN" altLang="en-US" dirty="0" smtClean="0"/>
              <a:t>个年代的发展对比时间线</a:t>
            </a:r>
            <a:endParaRPr lang="zh-CN" altLang="en-US" dirty="0"/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zh-CN" altLang="en-US" smtClean="0"/>
              <a:t>第 </a:t>
            </a:r>
            <a:fld id="{A49E217F-1B88-46D4-B81D-917F21C34834}" type="slidenum">
              <a:rPr lang="zh-CN" altLang="en-US" smtClean="0"/>
              <a:pPr>
                <a:defRPr/>
              </a:pPr>
              <a:t>1</a:t>
            </a:fld>
            <a:r>
              <a:rPr lang="zh-CN" altLang="en-US" smtClean="0"/>
              <a:t> 页</a:t>
            </a:r>
            <a:endParaRPr lang="zh-CN" altLang="en-US"/>
          </a:p>
        </p:txBody>
      </p:sp>
      <p:sp>
        <p:nvSpPr>
          <p:cNvPr id="40" name="Rectangle 3"/>
          <p:cNvSpPr>
            <a:spLocks noChangeArrowheads="1"/>
          </p:cNvSpPr>
          <p:nvPr/>
        </p:nvSpPr>
        <p:spPr bwMode="auto">
          <a:xfrm>
            <a:off x="500034" y="2214554"/>
            <a:ext cx="7056437" cy="144463"/>
          </a:xfrm>
          <a:prstGeom prst="rect">
            <a:avLst/>
          </a:prstGeom>
          <a:gradFill rotWithShape="1">
            <a:gsLst>
              <a:gs pos="0">
                <a:srgbClr val="969696"/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noProof="1">
              <a:solidFill>
                <a:srgbClr val="000000"/>
              </a:solidFill>
              <a:ea typeface="ＭＳ Ｐゴシック" pitchFamily="34" charset="-128"/>
            </a:endParaRPr>
          </a:p>
        </p:txBody>
      </p:sp>
      <p:grpSp>
        <p:nvGrpSpPr>
          <p:cNvPr id="41" name="Group 6"/>
          <p:cNvGrpSpPr>
            <a:grpSpLocks/>
          </p:cNvGrpSpPr>
          <p:nvPr/>
        </p:nvGrpSpPr>
        <p:grpSpPr bwMode="auto">
          <a:xfrm>
            <a:off x="500034" y="1574792"/>
            <a:ext cx="7191375" cy="639762"/>
            <a:chOff x="618" y="346"/>
            <a:chExt cx="4530" cy="181"/>
          </a:xfrm>
        </p:grpSpPr>
        <p:sp>
          <p:nvSpPr>
            <p:cNvPr id="42" name="Pentagon 12"/>
            <p:cNvSpPr>
              <a:spLocks noChangeArrowheads="1"/>
            </p:cNvSpPr>
            <p:nvPr/>
          </p:nvSpPr>
          <p:spPr bwMode="auto">
            <a:xfrm>
              <a:off x="2880" y="346"/>
              <a:ext cx="2268" cy="181"/>
            </a:xfrm>
            <a:prstGeom prst="homePlate">
              <a:avLst>
                <a:gd name="adj" fmla="val 49715"/>
              </a:avLst>
            </a:prstGeom>
            <a:gradFill rotWithShape="1">
              <a:gsLst>
                <a:gs pos="0">
                  <a:srgbClr val="242424"/>
                </a:gs>
                <a:gs pos="50000">
                  <a:srgbClr val="000000"/>
                </a:gs>
                <a:gs pos="100000">
                  <a:srgbClr val="242424"/>
                </a:gs>
              </a:gsLst>
              <a:lin ang="5400000" scaled="1"/>
            </a:gradFill>
            <a:ln w="25400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-34290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Calibri" pitchFamily="34" charset="0"/>
                <a:buAutoNum type="arabicPeriod"/>
                <a:tabLst/>
                <a:defRPr/>
              </a:pPr>
              <a:endParaRPr kumimoji="0" lang="zh-CN" altLang="en-US" sz="1800" b="0" i="0" u="none" strike="noStrike" kern="0" cap="none" spc="0" normalizeH="0" baseline="0" noProof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43" name="Pentagon 12"/>
            <p:cNvSpPr>
              <a:spLocks noChangeArrowheads="1"/>
            </p:cNvSpPr>
            <p:nvPr/>
          </p:nvSpPr>
          <p:spPr bwMode="auto">
            <a:xfrm>
              <a:off x="618" y="346"/>
              <a:ext cx="2262" cy="181"/>
            </a:xfrm>
            <a:prstGeom prst="homePlate">
              <a:avLst>
                <a:gd name="adj" fmla="val 0"/>
              </a:avLst>
            </a:prstGeom>
            <a:gradFill rotWithShape="1">
              <a:gsLst>
                <a:gs pos="0">
                  <a:srgbClr val="7FAC00"/>
                </a:gs>
                <a:gs pos="100000">
                  <a:srgbClr val="99CC00"/>
                </a:gs>
              </a:gsLst>
              <a:lin ang="5400000" scaled="1"/>
            </a:gradFill>
            <a:ln w="25400" algn="ctr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-34290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Calibri" pitchFamily="34" charset="0"/>
                <a:buAutoNum type="arabicPeriod"/>
                <a:tabLst/>
                <a:defRPr/>
              </a:pPr>
              <a:endParaRPr kumimoji="0" lang="zh-CN" altLang="en-US" sz="1800" b="0" i="0" u="none" strike="noStrike" kern="0" cap="none" spc="0" normalizeH="0" baseline="0" noProof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</a:endParaRPr>
            </a:p>
          </p:txBody>
        </p:sp>
      </p:grpSp>
      <p:sp>
        <p:nvSpPr>
          <p:cNvPr id="44" name="Text Box 78"/>
          <p:cNvSpPr txBox="1">
            <a:spLocks noChangeArrowheads="1"/>
          </p:cNvSpPr>
          <p:nvPr/>
        </p:nvSpPr>
        <p:spPr bwMode="auto">
          <a:xfrm>
            <a:off x="500034" y="1597017"/>
            <a:ext cx="1200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2008</a:t>
            </a:r>
          </a:p>
        </p:txBody>
      </p:sp>
      <p:sp>
        <p:nvSpPr>
          <p:cNvPr id="45" name="Text Box 79"/>
          <p:cNvSpPr txBox="1">
            <a:spLocks noChangeArrowheads="1"/>
          </p:cNvSpPr>
          <p:nvPr/>
        </p:nvSpPr>
        <p:spPr bwMode="auto">
          <a:xfrm>
            <a:off x="4100484" y="1597017"/>
            <a:ext cx="1200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1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2009</a:t>
            </a:r>
          </a:p>
        </p:txBody>
      </p:sp>
      <p:sp>
        <p:nvSpPr>
          <p:cNvPr id="47" name="Rektangel 3"/>
          <p:cNvSpPr/>
          <p:nvPr/>
        </p:nvSpPr>
        <p:spPr>
          <a:xfrm>
            <a:off x="488182" y="2550274"/>
            <a:ext cx="3610212" cy="3716749"/>
          </a:xfrm>
          <a:prstGeom prst="rect">
            <a:avLst/>
          </a:prstGeom>
          <a:solidFill>
            <a:srgbClr val="FFFFFF">
              <a:lumMod val="75000"/>
            </a:srgbClr>
          </a:solidFill>
          <a:ln w="25400" cap="flat" cmpd="sng" algn="ctr">
            <a:noFill/>
            <a:prstDash val="solid"/>
          </a:ln>
          <a:effectLst>
            <a:softEdge rad="63500"/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ＭＳ Ｐゴシック" pitchFamily="34" charset="-128"/>
            </a:endParaRPr>
          </a:p>
        </p:txBody>
      </p:sp>
      <p:graphicFrame>
        <p:nvGraphicFramePr>
          <p:cNvPr id="48" name="Group 95"/>
          <p:cNvGraphicFramePr>
            <a:graphicFrameLocks noGrp="1"/>
          </p:cNvGraphicFramePr>
          <p:nvPr/>
        </p:nvGraphicFramePr>
        <p:xfrm>
          <a:off x="500034" y="2493954"/>
          <a:ext cx="3529012" cy="412560"/>
        </p:xfrm>
        <a:graphic>
          <a:graphicData uri="http://schemas.openxmlformats.org/drawingml/2006/table">
            <a:tbl>
              <a:tblPr/>
              <a:tblGrid>
                <a:gridCol w="3529012"/>
              </a:tblGrid>
              <a:tr h="288925">
                <a:tc>
                  <a:txBody>
                    <a:bodyPr/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宋体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宋体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宋体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宋体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宋体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宋体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宋体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宋体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宋体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da-DK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4F4F4F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0000" marR="90000" marT="0" marB="46800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BCBCBC"/>
                        </a:gs>
                        <a:gs pos="100000">
                          <a:srgbClr val="DDDDDD"/>
                        </a:gs>
                      </a:gsLst>
                      <a:lin ang="5400000" scaled="1"/>
                    </a:gradFill>
                  </a:tcPr>
                </a:tc>
              </a:tr>
            </a:tbl>
          </a:graphicData>
        </a:graphic>
      </p:graphicFrame>
      <p:sp>
        <p:nvSpPr>
          <p:cNvPr id="49" name="Rectangle 101"/>
          <p:cNvSpPr>
            <a:spLocks noChangeArrowheads="1"/>
          </p:cNvSpPr>
          <p:nvPr/>
        </p:nvSpPr>
        <p:spPr bwMode="auto">
          <a:xfrm>
            <a:off x="500034" y="2863842"/>
            <a:ext cx="3529012" cy="3303587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DDDDD"/>
              </a:gs>
            </a:gsLst>
            <a:lin ang="5400000" scaled="1"/>
          </a:gradFill>
          <a:ln w="9525">
            <a:solidFill>
              <a:srgbClr val="BCBCB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0" name="Text Box 102"/>
          <p:cNvSpPr txBox="1">
            <a:spLocks noChangeArrowheads="1"/>
          </p:cNvSpPr>
          <p:nvPr/>
        </p:nvSpPr>
        <p:spPr bwMode="auto">
          <a:xfrm>
            <a:off x="644496" y="2998779"/>
            <a:ext cx="177482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SzPct val="60000"/>
              <a:buFontTx/>
              <a:buChar char="•"/>
            </a:pPr>
            <a:r>
              <a:rPr lang="zh-CN" altLang="en-US" sz="2000">
                <a:ea typeface="微软雅黑" pitchFamily="34" charset="-122"/>
              </a:rPr>
              <a:t>这里添加说明</a:t>
            </a:r>
          </a:p>
          <a:p>
            <a:pPr>
              <a:buSzPct val="60000"/>
              <a:buFontTx/>
              <a:buChar char="•"/>
            </a:pPr>
            <a:r>
              <a:rPr lang="zh-CN" altLang="en-US" sz="2000">
                <a:ea typeface="微软雅黑" pitchFamily="34" charset="-122"/>
              </a:rPr>
              <a:t>这里添加说明</a:t>
            </a:r>
          </a:p>
          <a:p>
            <a:pPr>
              <a:buSzPct val="60000"/>
              <a:buFontTx/>
              <a:buChar char="•"/>
            </a:pPr>
            <a:r>
              <a:rPr lang="zh-CN" altLang="en-US" sz="2000">
                <a:ea typeface="微软雅黑" pitchFamily="34" charset="-122"/>
              </a:rPr>
              <a:t>这里添加说明</a:t>
            </a:r>
          </a:p>
          <a:p>
            <a:pPr>
              <a:buSzPct val="60000"/>
              <a:buFontTx/>
              <a:buChar char="•"/>
            </a:pPr>
            <a:r>
              <a:rPr lang="zh-CN" altLang="en-US" sz="2000">
                <a:ea typeface="微软雅黑" pitchFamily="34" charset="-122"/>
              </a:rPr>
              <a:t>这里添加说明</a:t>
            </a:r>
          </a:p>
        </p:txBody>
      </p:sp>
      <p:sp>
        <p:nvSpPr>
          <p:cNvPr id="51" name="Rektangel 3"/>
          <p:cNvSpPr/>
          <p:nvPr/>
        </p:nvSpPr>
        <p:spPr>
          <a:xfrm>
            <a:off x="4088632" y="2559799"/>
            <a:ext cx="3610212" cy="3716749"/>
          </a:xfrm>
          <a:prstGeom prst="rect">
            <a:avLst/>
          </a:prstGeom>
          <a:solidFill>
            <a:srgbClr val="FFFFFF">
              <a:lumMod val="75000"/>
            </a:srgbClr>
          </a:solidFill>
          <a:ln w="25400" cap="flat" cmpd="sng" algn="ctr">
            <a:noFill/>
            <a:prstDash val="solid"/>
          </a:ln>
          <a:effectLst>
            <a:softEdge rad="63500"/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ＭＳ Ｐゴシック" pitchFamily="34" charset="-128"/>
            </a:endParaRPr>
          </a:p>
        </p:txBody>
      </p:sp>
      <p:graphicFrame>
        <p:nvGraphicFramePr>
          <p:cNvPr id="52" name="Group 118"/>
          <p:cNvGraphicFramePr>
            <a:graphicFrameLocks noGrp="1"/>
          </p:cNvGraphicFramePr>
          <p:nvPr/>
        </p:nvGraphicFramePr>
        <p:xfrm>
          <a:off x="4100484" y="2503479"/>
          <a:ext cx="3529012" cy="412560"/>
        </p:xfrm>
        <a:graphic>
          <a:graphicData uri="http://schemas.openxmlformats.org/drawingml/2006/table">
            <a:tbl>
              <a:tblPr/>
              <a:tblGrid>
                <a:gridCol w="3529012"/>
              </a:tblGrid>
              <a:tr h="288925">
                <a:tc>
                  <a:txBody>
                    <a:bodyPr/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宋体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宋体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宋体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宋体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宋体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宋体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宋体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宋体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宋体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da-DK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4F4F4F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0000" marR="90000" marT="0" marB="46800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BCBCBC"/>
                        </a:gs>
                        <a:gs pos="100000">
                          <a:srgbClr val="DDDDDD"/>
                        </a:gs>
                      </a:gsLst>
                      <a:lin ang="5400000" scaled="1"/>
                    </a:gradFill>
                  </a:tcPr>
                </a:tc>
              </a:tr>
            </a:tbl>
          </a:graphicData>
        </a:graphic>
      </p:graphicFrame>
      <p:sp>
        <p:nvSpPr>
          <p:cNvPr id="53" name="Rectangle 124"/>
          <p:cNvSpPr>
            <a:spLocks noChangeArrowheads="1"/>
          </p:cNvSpPr>
          <p:nvPr/>
        </p:nvSpPr>
        <p:spPr bwMode="auto">
          <a:xfrm>
            <a:off x="4100484" y="2873367"/>
            <a:ext cx="3529012" cy="3303587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DDDDD"/>
              </a:gs>
            </a:gsLst>
            <a:lin ang="5400000" scaled="1"/>
          </a:gradFill>
          <a:ln w="9525">
            <a:solidFill>
              <a:srgbClr val="BCBCB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4" name="Text Box 125"/>
          <p:cNvSpPr txBox="1">
            <a:spLocks noChangeArrowheads="1"/>
          </p:cNvSpPr>
          <p:nvPr/>
        </p:nvSpPr>
        <p:spPr bwMode="auto">
          <a:xfrm>
            <a:off x="4244946" y="3008304"/>
            <a:ext cx="177482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SzPct val="60000"/>
              <a:buFontTx/>
              <a:buChar char="•"/>
            </a:pPr>
            <a:r>
              <a:rPr lang="zh-CN" altLang="en-US" sz="2000">
                <a:ea typeface="微软雅黑" pitchFamily="34" charset="-122"/>
              </a:rPr>
              <a:t>这里添加说明</a:t>
            </a:r>
          </a:p>
          <a:p>
            <a:pPr>
              <a:buSzPct val="60000"/>
              <a:buFontTx/>
              <a:buChar char="•"/>
            </a:pPr>
            <a:r>
              <a:rPr lang="zh-CN" altLang="en-US" sz="2000">
                <a:ea typeface="微软雅黑" pitchFamily="34" charset="-122"/>
              </a:rPr>
              <a:t>这里添加说明</a:t>
            </a:r>
          </a:p>
          <a:p>
            <a:pPr>
              <a:buSzPct val="60000"/>
              <a:buFontTx/>
              <a:buChar char="•"/>
            </a:pPr>
            <a:r>
              <a:rPr lang="zh-CN" altLang="en-US" sz="2000">
                <a:ea typeface="微软雅黑" pitchFamily="34" charset="-122"/>
              </a:rPr>
              <a:t>这里添加说明</a:t>
            </a:r>
          </a:p>
          <a:p>
            <a:pPr>
              <a:buSzPct val="60000"/>
              <a:buFontTx/>
              <a:buChar char="•"/>
            </a:pPr>
            <a:r>
              <a:rPr lang="zh-CN" altLang="en-US" sz="2000">
                <a:ea typeface="微软雅黑" pitchFamily="34" charset="-122"/>
              </a:rPr>
              <a:t>这里添加说明</a:t>
            </a:r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54" name="Group 42"/>
          <p:cNvGrpSpPr>
            <a:grpSpLocks/>
          </p:cNvGrpSpPr>
          <p:nvPr/>
        </p:nvGrpSpPr>
        <p:grpSpPr bwMode="auto">
          <a:xfrm>
            <a:off x="0" y="3981450"/>
            <a:ext cx="9144000" cy="574675"/>
            <a:chOff x="0" y="2568"/>
            <a:chExt cx="5760" cy="362"/>
          </a:xfrm>
        </p:grpSpPr>
        <p:sp>
          <p:nvSpPr>
            <p:cNvPr id="2" name="Pentagon 12"/>
            <p:cNvSpPr>
              <a:spLocks noChangeArrowheads="1"/>
            </p:cNvSpPr>
            <p:nvPr/>
          </p:nvSpPr>
          <p:spPr bwMode="auto">
            <a:xfrm>
              <a:off x="567" y="2614"/>
              <a:ext cx="4735" cy="294"/>
            </a:xfrm>
            <a:prstGeom prst="homePlate">
              <a:avLst>
                <a:gd name="adj" fmla="val 51672"/>
              </a:avLst>
            </a:prstGeom>
            <a:gradFill rotWithShape="1">
              <a:gsLst>
                <a:gs pos="0">
                  <a:srgbClr val="59B0E5"/>
                </a:gs>
                <a:gs pos="100000">
                  <a:srgbClr val="1F88C8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buFont typeface="Calibri" panose="020F0502020204030204" pitchFamily="34" charset="0"/>
                <a:buAutoNum type="arabicPeriod"/>
              </a:pPr>
              <a:endParaRPr lang="zh-CN" altLang="en-US" noProof="1" smtClean="0">
                <a:solidFill>
                  <a:srgbClr val="FFFFFF"/>
                </a:solidFill>
                <a:latin typeface="Calibri" panose="020F0502020204030204" pitchFamily="34" charset="0"/>
                <a:ea typeface="MS PGothic" panose="020B0600070205080204" pitchFamily="34" charset="-128"/>
              </a:endParaRPr>
            </a:p>
          </p:txBody>
        </p:sp>
        <p:sp>
          <p:nvSpPr>
            <p:cNvPr id="13352" name="Rectangle 40"/>
            <p:cNvSpPr>
              <a:spLocks noChangeArrowheads="1"/>
            </p:cNvSpPr>
            <p:nvPr/>
          </p:nvSpPr>
          <p:spPr bwMode="auto">
            <a:xfrm>
              <a:off x="0" y="2568"/>
              <a:ext cx="5760" cy="362"/>
            </a:xfrm>
            <a:prstGeom prst="rect">
              <a:avLst/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mtClean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3350" name="Rectangle 38"/>
          <p:cNvSpPr>
            <a:spLocks noChangeArrowheads="1"/>
          </p:cNvSpPr>
          <p:nvPr/>
        </p:nvSpPr>
        <p:spPr bwMode="auto">
          <a:xfrm>
            <a:off x="0" y="0"/>
            <a:ext cx="9144000" cy="4076700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100000">
                <a:srgbClr val="5A5A5A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" name="Pentagon 12"/>
          <p:cNvSpPr>
            <a:spLocks noChangeArrowheads="1"/>
          </p:cNvSpPr>
          <p:nvPr/>
        </p:nvSpPr>
        <p:spPr bwMode="auto">
          <a:xfrm>
            <a:off x="900113" y="3608388"/>
            <a:ext cx="7516812" cy="466725"/>
          </a:xfrm>
          <a:prstGeom prst="homePlate">
            <a:avLst>
              <a:gd name="adj" fmla="val 51672"/>
            </a:avLst>
          </a:prstGeom>
          <a:gradFill rotWithShape="1">
            <a:gsLst>
              <a:gs pos="0">
                <a:srgbClr val="59B0E5"/>
              </a:gs>
              <a:gs pos="100000">
                <a:srgbClr val="1F88C8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Calibri" panose="020F0502020204030204" pitchFamily="34" charset="0"/>
              <a:buAutoNum type="arabicPeriod"/>
            </a:pPr>
            <a:endParaRPr lang="zh-CN" altLang="en-US" noProof="1" smtClean="0">
              <a:solidFill>
                <a:srgbClr val="FFFFFF"/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1042988" y="3679825"/>
            <a:ext cx="577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smtClean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2009</a:t>
            </a:r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1885950" y="3679825"/>
            <a:ext cx="577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smtClean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2010</a:t>
            </a: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2728913" y="3679825"/>
            <a:ext cx="577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smtClean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2011</a:t>
            </a:r>
          </a:p>
        </p:txBody>
      </p:sp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3573463" y="3679825"/>
            <a:ext cx="577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smtClean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2012</a:t>
            </a:r>
          </a:p>
        </p:txBody>
      </p:sp>
      <p:sp>
        <p:nvSpPr>
          <p:cNvPr id="13321" name="Text Box 9"/>
          <p:cNvSpPr txBox="1">
            <a:spLocks noChangeArrowheads="1"/>
          </p:cNvSpPr>
          <p:nvPr/>
        </p:nvSpPr>
        <p:spPr bwMode="auto">
          <a:xfrm>
            <a:off x="4416425" y="3679825"/>
            <a:ext cx="577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smtClean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2013</a:t>
            </a:r>
          </a:p>
        </p:txBody>
      </p:sp>
      <p:sp>
        <p:nvSpPr>
          <p:cNvPr id="13322" name="Text Box 10"/>
          <p:cNvSpPr txBox="1">
            <a:spLocks noChangeArrowheads="1"/>
          </p:cNvSpPr>
          <p:nvPr/>
        </p:nvSpPr>
        <p:spPr bwMode="auto">
          <a:xfrm>
            <a:off x="5260975" y="3679825"/>
            <a:ext cx="577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smtClean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2014</a:t>
            </a:r>
          </a:p>
        </p:txBody>
      </p:sp>
      <p:sp>
        <p:nvSpPr>
          <p:cNvPr id="13323" name="Text Box 11"/>
          <p:cNvSpPr txBox="1">
            <a:spLocks noChangeArrowheads="1"/>
          </p:cNvSpPr>
          <p:nvPr/>
        </p:nvSpPr>
        <p:spPr bwMode="auto">
          <a:xfrm>
            <a:off x="6103938" y="3679825"/>
            <a:ext cx="577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smtClean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2015</a:t>
            </a:r>
          </a:p>
        </p:txBody>
      </p:sp>
      <p:sp>
        <p:nvSpPr>
          <p:cNvPr id="13324" name="Text Box 12"/>
          <p:cNvSpPr txBox="1">
            <a:spLocks noChangeArrowheads="1"/>
          </p:cNvSpPr>
          <p:nvPr/>
        </p:nvSpPr>
        <p:spPr bwMode="auto">
          <a:xfrm>
            <a:off x="6948488" y="3679825"/>
            <a:ext cx="577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smtClean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2016</a:t>
            </a:r>
          </a:p>
        </p:txBody>
      </p:sp>
      <p:sp>
        <p:nvSpPr>
          <p:cNvPr id="13325" name="Text Box 13"/>
          <p:cNvSpPr txBox="1">
            <a:spLocks noChangeArrowheads="1"/>
          </p:cNvSpPr>
          <p:nvPr/>
        </p:nvSpPr>
        <p:spPr bwMode="auto">
          <a:xfrm>
            <a:off x="684213" y="1700213"/>
            <a:ext cx="1708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这里添加文字</a:t>
            </a:r>
          </a:p>
        </p:txBody>
      </p:sp>
      <p:sp>
        <p:nvSpPr>
          <p:cNvPr id="13326" name="Text Box 14"/>
          <p:cNvSpPr txBox="1">
            <a:spLocks noChangeArrowheads="1"/>
          </p:cNvSpPr>
          <p:nvPr/>
        </p:nvSpPr>
        <p:spPr bwMode="auto">
          <a:xfrm>
            <a:off x="684213" y="2058988"/>
            <a:ext cx="14033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这里添加说明</a:t>
            </a:r>
          </a:p>
        </p:txBody>
      </p:sp>
      <p:sp>
        <p:nvSpPr>
          <p:cNvPr id="13327" name="Line 15"/>
          <p:cNvSpPr>
            <a:spLocks noChangeShapeType="1"/>
          </p:cNvSpPr>
          <p:nvPr/>
        </p:nvSpPr>
        <p:spPr bwMode="auto">
          <a:xfrm>
            <a:off x="1260475" y="2708275"/>
            <a:ext cx="0" cy="863600"/>
          </a:xfrm>
          <a:prstGeom prst="line">
            <a:avLst/>
          </a:prstGeom>
          <a:noFill/>
          <a:ln w="19050" cap="rnd">
            <a:solidFill>
              <a:schemeClr val="bg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328" name="Text Box 16"/>
          <p:cNvSpPr txBox="1">
            <a:spLocks noChangeArrowheads="1"/>
          </p:cNvSpPr>
          <p:nvPr/>
        </p:nvSpPr>
        <p:spPr bwMode="auto">
          <a:xfrm>
            <a:off x="2413000" y="1700213"/>
            <a:ext cx="1708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这里添加文字</a:t>
            </a:r>
          </a:p>
        </p:txBody>
      </p:sp>
      <p:sp>
        <p:nvSpPr>
          <p:cNvPr id="13329" name="Text Box 17"/>
          <p:cNvSpPr txBox="1">
            <a:spLocks noChangeArrowheads="1"/>
          </p:cNvSpPr>
          <p:nvPr/>
        </p:nvSpPr>
        <p:spPr bwMode="auto">
          <a:xfrm>
            <a:off x="2413000" y="2058988"/>
            <a:ext cx="14033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这里添加说明</a:t>
            </a:r>
          </a:p>
        </p:txBody>
      </p:sp>
      <p:sp>
        <p:nvSpPr>
          <p:cNvPr id="13330" name="Line 18"/>
          <p:cNvSpPr>
            <a:spLocks noChangeShapeType="1"/>
          </p:cNvSpPr>
          <p:nvPr/>
        </p:nvSpPr>
        <p:spPr bwMode="auto">
          <a:xfrm>
            <a:off x="2989263" y="2708275"/>
            <a:ext cx="0" cy="863600"/>
          </a:xfrm>
          <a:prstGeom prst="line">
            <a:avLst/>
          </a:prstGeom>
          <a:noFill/>
          <a:ln w="19050" cap="rnd">
            <a:solidFill>
              <a:schemeClr val="bg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331" name="Text Box 19"/>
          <p:cNvSpPr txBox="1">
            <a:spLocks noChangeArrowheads="1"/>
          </p:cNvSpPr>
          <p:nvPr/>
        </p:nvSpPr>
        <p:spPr bwMode="auto">
          <a:xfrm>
            <a:off x="4068763" y="1700213"/>
            <a:ext cx="1708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这里添加文字</a:t>
            </a:r>
          </a:p>
        </p:txBody>
      </p:sp>
      <p:sp>
        <p:nvSpPr>
          <p:cNvPr id="13332" name="Text Box 20"/>
          <p:cNvSpPr txBox="1">
            <a:spLocks noChangeArrowheads="1"/>
          </p:cNvSpPr>
          <p:nvPr/>
        </p:nvSpPr>
        <p:spPr bwMode="auto">
          <a:xfrm>
            <a:off x="4068763" y="2058988"/>
            <a:ext cx="14033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这里添加说明</a:t>
            </a:r>
          </a:p>
        </p:txBody>
      </p:sp>
      <p:sp>
        <p:nvSpPr>
          <p:cNvPr id="13333" name="Line 21"/>
          <p:cNvSpPr>
            <a:spLocks noChangeShapeType="1"/>
          </p:cNvSpPr>
          <p:nvPr/>
        </p:nvSpPr>
        <p:spPr bwMode="auto">
          <a:xfrm>
            <a:off x="4645025" y="2708275"/>
            <a:ext cx="0" cy="863600"/>
          </a:xfrm>
          <a:prstGeom prst="line">
            <a:avLst/>
          </a:prstGeom>
          <a:noFill/>
          <a:ln w="19050" cap="rnd">
            <a:solidFill>
              <a:schemeClr val="bg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334" name="Text Box 22"/>
          <p:cNvSpPr txBox="1">
            <a:spLocks noChangeArrowheads="1"/>
          </p:cNvSpPr>
          <p:nvPr/>
        </p:nvSpPr>
        <p:spPr bwMode="auto">
          <a:xfrm>
            <a:off x="5868988" y="1700213"/>
            <a:ext cx="1708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这里添加文字</a:t>
            </a:r>
          </a:p>
        </p:txBody>
      </p:sp>
      <p:sp>
        <p:nvSpPr>
          <p:cNvPr id="13335" name="Text Box 23"/>
          <p:cNvSpPr txBox="1">
            <a:spLocks noChangeArrowheads="1"/>
          </p:cNvSpPr>
          <p:nvPr/>
        </p:nvSpPr>
        <p:spPr bwMode="auto">
          <a:xfrm>
            <a:off x="5868988" y="2058988"/>
            <a:ext cx="14033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这里添加说明</a:t>
            </a:r>
          </a:p>
        </p:txBody>
      </p:sp>
      <p:sp>
        <p:nvSpPr>
          <p:cNvPr id="13336" name="Line 24"/>
          <p:cNvSpPr>
            <a:spLocks noChangeShapeType="1"/>
          </p:cNvSpPr>
          <p:nvPr/>
        </p:nvSpPr>
        <p:spPr bwMode="auto">
          <a:xfrm>
            <a:off x="6445250" y="2708275"/>
            <a:ext cx="0" cy="863600"/>
          </a:xfrm>
          <a:prstGeom prst="line">
            <a:avLst/>
          </a:prstGeom>
          <a:noFill/>
          <a:ln w="19050" cap="rnd">
            <a:solidFill>
              <a:schemeClr val="bg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337" name="Text Box 25"/>
          <p:cNvSpPr txBox="1">
            <a:spLocks noChangeArrowheads="1"/>
          </p:cNvSpPr>
          <p:nvPr/>
        </p:nvSpPr>
        <p:spPr bwMode="auto">
          <a:xfrm>
            <a:off x="1620838" y="4732338"/>
            <a:ext cx="1708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这里添加文字</a:t>
            </a:r>
          </a:p>
        </p:txBody>
      </p:sp>
      <p:sp>
        <p:nvSpPr>
          <p:cNvPr id="13338" name="Text Box 26"/>
          <p:cNvSpPr txBox="1">
            <a:spLocks noChangeArrowheads="1"/>
          </p:cNvSpPr>
          <p:nvPr/>
        </p:nvSpPr>
        <p:spPr bwMode="auto">
          <a:xfrm>
            <a:off x="1620838" y="5091113"/>
            <a:ext cx="14033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这里添加说明</a:t>
            </a:r>
          </a:p>
        </p:txBody>
      </p:sp>
      <p:sp>
        <p:nvSpPr>
          <p:cNvPr id="13339" name="Line 27"/>
          <p:cNvSpPr>
            <a:spLocks noChangeShapeType="1"/>
          </p:cNvSpPr>
          <p:nvPr/>
        </p:nvSpPr>
        <p:spPr bwMode="auto">
          <a:xfrm>
            <a:off x="2197100" y="4227513"/>
            <a:ext cx="0" cy="503237"/>
          </a:xfrm>
          <a:prstGeom prst="line">
            <a:avLst/>
          </a:prstGeom>
          <a:noFill/>
          <a:ln w="19050" cap="rnd">
            <a:solidFill>
              <a:schemeClr val="bg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340" name="Text Box 28"/>
          <p:cNvSpPr txBox="1">
            <a:spLocks noChangeArrowheads="1"/>
          </p:cNvSpPr>
          <p:nvPr/>
        </p:nvSpPr>
        <p:spPr bwMode="auto">
          <a:xfrm>
            <a:off x="3349625" y="4732338"/>
            <a:ext cx="1708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这里添加文字</a:t>
            </a:r>
          </a:p>
        </p:txBody>
      </p:sp>
      <p:sp>
        <p:nvSpPr>
          <p:cNvPr id="13341" name="Text Box 29"/>
          <p:cNvSpPr txBox="1">
            <a:spLocks noChangeArrowheads="1"/>
          </p:cNvSpPr>
          <p:nvPr/>
        </p:nvSpPr>
        <p:spPr bwMode="auto">
          <a:xfrm>
            <a:off x="3349625" y="5091113"/>
            <a:ext cx="14033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这里添加说明</a:t>
            </a:r>
          </a:p>
        </p:txBody>
      </p:sp>
      <p:sp>
        <p:nvSpPr>
          <p:cNvPr id="13342" name="Line 30"/>
          <p:cNvSpPr>
            <a:spLocks noChangeShapeType="1"/>
          </p:cNvSpPr>
          <p:nvPr/>
        </p:nvSpPr>
        <p:spPr bwMode="auto">
          <a:xfrm>
            <a:off x="3925888" y="4227513"/>
            <a:ext cx="0" cy="503237"/>
          </a:xfrm>
          <a:prstGeom prst="line">
            <a:avLst/>
          </a:prstGeom>
          <a:noFill/>
          <a:ln w="19050" cap="rnd">
            <a:solidFill>
              <a:schemeClr val="bg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343" name="Text Box 31"/>
          <p:cNvSpPr txBox="1">
            <a:spLocks noChangeArrowheads="1"/>
          </p:cNvSpPr>
          <p:nvPr/>
        </p:nvSpPr>
        <p:spPr bwMode="auto">
          <a:xfrm>
            <a:off x="5005388" y="4732338"/>
            <a:ext cx="1708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这里添加文字</a:t>
            </a:r>
          </a:p>
        </p:txBody>
      </p:sp>
      <p:sp>
        <p:nvSpPr>
          <p:cNvPr id="13344" name="Text Box 32"/>
          <p:cNvSpPr txBox="1">
            <a:spLocks noChangeArrowheads="1"/>
          </p:cNvSpPr>
          <p:nvPr/>
        </p:nvSpPr>
        <p:spPr bwMode="auto">
          <a:xfrm>
            <a:off x="5005388" y="5091113"/>
            <a:ext cx="14033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这里添加说明</a:t>
            </a:r>
          </a:p>
        </p:txBody>
      </p:sp>
      <p:sp>
        <p:nvSpPr>
          <p:cNvPr id="13345" name="Line 33"/>
          <p:cNvSpPr>
            <a:spLocks noChangeShapeType="1"/>
          </p:cNvSpPr>
          <p:nvPr/>
        </p:nvSpPr>
        <p:spPr bwMode="auto">
          <a:xfrm>
            <a:off x="5581650" y="4227513"/>
            <a:ext cx="0" cy="503237"/>
          </a:xfrm>
          <a:prstGeom prst="line">
            <a:avLst/>
          </a:prstGeom>
          <a:noFill/>
          <a:ln w="19050" cap="rnd">
            <a:solidFill>
              <a:schemeClr val="bg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346" name="Text Box 34"/>
          <p:cNvSpPr txBox="1">
            <a:spLocks noChangeArrowheads="1"/>
          </p:cNvSpPr>
          <p:nvPr/>
        </p:nvSpPr>
        <p:spPr bwMode="auto">
          <a:xfrm>
            <a:off x="6734175" y="4732338"/>
            <a:ext cx="1708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这里添加文字</a:t>
            </a:r>
          </a:p>
        </p:txBody>
      </p:sp>
      <p:sp>
        <p:nvSpPr>
          <p:cNvPr id="13347" name="Text Box 35"/>
          <p:cNvSpPr txBox="1">
            <a:spLocks noChangeArrowheads="1"/>
          </p:cNvSpPr>
          <p:nvPr/>
        </p:nvSpPr>
        <p:spPr bwMode="auto">
          <a:xfrm>
            <a:off x="6734175" y="5091113"/>
            <a:ext cx="14033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这里添加说明</a:t>
            </a:r>
          </a:p>
        </p:txBody>
      </p:sp>
      <p:sp>
        <p:nvSpPr>
          <p:cNvPr id="13348" name="Line 36"/>
          <p:cNvSpPr>
            <a:spLocks noChangeShapeType="1"/>
          </p:cNvSpPr>
          <p:nvPr/>
        </p:nvSpPr>
        <p:spPr bwMode="auto">
          <a:xfrm>
            <a:off x="7310438" y="4227513"/>
            <a:ext cx="0" cy="503237"/>
          </a:xfrm>
          <a:prstGeom prst="line">
            <a:avLst/>
          </a:prstGeom>
          <a:noFill/>
          <a:ln w="19050" cap="rnd">
            <a:solidFill>
              <a:schemeClr val="bg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349" name="Text Box 37"/>
          <p:cNvSpPr txBox="1">
            <a:spLocks noChangeArrowheads="1"/>
          </p:cNvSpPr>
          <p:nvPr/>
        </p:nvSpPr>
        <p:spPr bwMode="auto">
          <a:xfrm>
            <a:off x="684213" y="573088"/>
            <a:ext cx="17922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TIMELINES</a:t>
            </a:r>
          </a:p>
        </p:txBody>
      </p:sp>
    </p:spTree>
    <p:extLst>
      <p:ext uri="{BB962C8B-B14F-4D97-AF65-F5344CB8AC3E}">
        <p14:creationId xmlns:p14="http://schemas.microsoft.com/office/powerpoint/2010/main" val="1581084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DBDBDB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entagon 1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3622675"/>
            <a:ext cx="4084637" cy="592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entagon 1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3635375"/>
            <a:ext cx="4084637" cy="592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Pentagon 12"/>
          <p:cNvSpPr>
            <a:spLocks noChangeArrowheads="1"/>
          </p:cNvSpPr>
          <p:nvPr/>
        </p:nvSpPr>
        <p:spPr bwMode="auto">
          <a:xfrm>
            <a:off x="900113" y="3579813"/>
            <a:ext cx="7516812" cy="466725"/>
          </a:xfrm>
          <a:prstGeom prst="homePlate">
            <a:avLst>
              <a:gd name="adj" fmla="val 51672"/>
            </a:avLst>
          </a:prstGeom>
          <a:gradFill rotWithShape="1">
            <a:gsLst>
              <a:gs pos="0">
                <a:srgbClr val="FF9900"/>
              </a:gs>
              <a:gs pos="100000">
                <a:srgbClr val="FF66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Calibri" panose="020F0502020204030204" pitchFamily="34" charset="0"/>
              <a:buAutoNum type="arabicPeriod"/>
            </a:pPr>
            <a:endParaRPr lang="zh-CN" altLang="en-US" noProof="1" smtClean="0">
              <a:solidFill>
                <a:srgbClr val="FFFFFF"/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1619250" y="3636963"/>
            <a:ext cx="577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smtClean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2009</a:t>
            </a: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2986088" y="3651250"/>
            <a:ext cx="577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smtClean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2010</a:t>
            </a: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4354513" y="3651250"/>
            <a:ext cx="577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smtClean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2011</a:t>
            </a:r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5721350" y="3651250"/>
            <a:ext cx="577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smtClean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2012</a:t>
            </a:r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7089775" y="3636963"/>
            <a:ext cx="577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smtClean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2013</a:t>
            </a:r>
          </a:p>
        </p:txBody>
      </p:sp>
      <p:sp>
        <p:nvSpPr>
          <p:cNvPr id="9231" name="Line 15"/>
          <p:cNvSpPr>
            <a:spLocks noChangeShapeType="1"/>
          </p:cNvSpPr>
          <p:nvPr/>
        </p:nvSpPr>
        <p:spPr bwMode="auto">
          <a:xfrm>
            <a:off x="1908175" y="2997200"/>
            <a:ext cx="0" cy="430213"/>
          </a:xfrm>
          <a:prstGeom prst="line">
            <a:avLst/>
          </a:prstGeom>
          <a:noFill/>
          <a:ln w="19050" cap="rnd">
            <a:solidFill>
              <a:schemeClr val="bg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53" name="Text Box 37"/>
          <p:cNvSpPr txBox="1">
            <a:spLocks noChangeArrowheads="1"/>
          </p:cNvSpPr>
          <p:nvPr/>
        </p:nvSpPr>
        <p:spPr bwMode="auto">
          <a:xfrm>
            <a:off x="684213" y="573088"/>
            <a:ext cx="17922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TIMELINES</a:t>
            </a:r>
          </a:p>
        </p:txBody>
      </p:sp>
      <p:sp>
        <p:nvSpPr>
          <p:cNvPr id="9254" name="Rectangle 38"/>
          <p:cNvSpPr>
            <a:spLocks noChangeArrowheads="1"/>
          </p:cNvSpPr>
          <p:nvPr/>
        </p:nvSpPr>
        <p:spPr bwMode="auto">
          <a:xfrm>
            <a:off x="900113" y="1557338"/>
            <a:ext cx="2303462" cy="1366837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100000">
                <a:srgbClr val="242424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zh-CN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55" name="Rectangle 39"/>
          <p:cNvSpPr>
            <a:spLocks noChangeArrowheads="1"/>
          </p:cNvSpPr>
          <p:nvPr/>
        </p:nvSpPr>
        <p:spPr bwMode="auto">
          <a:xfrm>
            <a:off x="900113" y="1341438"/>
            <a:ext cx="2303462" cy="215900"/>
          </a:xfrm>
          <a:prstGeom prst="rect">
            <a:avLst/>
          </a:prstGeom>
          <a:gradFill rotWithShape="1">
            <a:gsLst>
              <a:gs pos="0">
                <a:srgbClr val="FF6600"/>
              </a:gs>
              <a:gs pos="100000">
                <a:srgbClr val="FF9900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56" name="Line 40"/>
          <p:cNvSpPr>
            <a:spLocks noChangeShapeType="1"/>
          </p:cNvSpPr>
          <p:nvPr/>
        </p:nvSpPr>
        <p:spPr bwMode="auto">
          <a:xfrm>
            <a:off x="4643438" y="2997200"/>
            <a:ext cx="0" cy="430213"/>
          </a:xfrm>
          <a:prstGeom prst="line">
            <a:avLst/>
          </a:prstGeom>
          <a:noFill/>
          <a:ln w="19050" cap="rnd">
            <a:solidFill>
              <a:schemeClr val="bg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57" name="Rectangle 41"/>
          <p:cNvSpPr>
            <a:spLocks noChangeArrowheads="1"/>
          </p:cNvSpPr>
          <p:nvPr/>
        </p:nvSpPr>
        <p:spPr bwMode="auto">
          <a:xfrm>
            <a:off x="3635375" y="1557338"/>
            <a:ext cx="2303463" cy="1366837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100000">
                <a:srgbClr val="242424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58" name="Rectangle 42"/>
          <p:cNvSpPr>
            <a:spLocks noChangeArrowheads="1"/>
          </p:cNvSpPr>
          <p:nvPr/>
        </p:nvSpPr>
        <p:spPr bwMode="auto">
          <a:xfrm>
            <a:off x="3635375" y="1341438"/>
            <a:ext cx="2303463" cy="215900"/>
          </a:xfrm>
          <a:prstGeom prst="rect">
            <a:avLst/>
          </a:prstGeom>
          <a:gradFill rotWithShape="1">
            <a:gsLst>
              <a:gs pos="0">
                <a:srgbClr val="FF6600"/>
              </a:gs>
              <a:gs pos="100000">
                <a:srgbClr val="FF9900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59" name="Line 43"/>
          <p:cNvSpPr>
            <a:spLocks noChangeShapeType="1"/>
          </p:cNvSpPr>
          <p:nvPr/>
        </p:nvSpPr>
        <p:spPr bwMode="auto">
          <a:xfrm>
            <a:off x="7308850" y="2997200"/>
            <a:ext cx="0" cy="430213"/>
          </a:xfrm>
          <a:prstGeom prst="line">
            <a:avLst/>
          </a:prstGeom>
          <a:noFill/>
          <a:ln w="19050" cap="rnd">
            <a:solidFill>
              <a:schemeClr val="bg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60" name="Rectangle 44"/>
          <p:cNvSpPr>
            <a:spLocks noChangeArrowheads="1"/>
          </p:cNvSpPr>
          <p:nvPr/>
        </p:nvSpPr>
        <p:spPr bwMode="auto">
          <a:xfrm>
            <a:off x="6300788" y="1557338"/>
            <a:ext cx="2303462" cy="1366837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100000">
                <a:srgbClr val="242424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61" name="Rectangle 45"/>
          <p:cNvSpPr>
            <a:spLocks noChangeArrowheads="1"/>
          </p:cNvSpPr>
          <p:nvPr/>
        </p:nvSpPr>
        <p:spPr bwMode="auto">
          <a:xfrm>
            <a:off x="6300788" y="1341438"/>
            <a:ext cx="2303462" cy="215900"/>
          </a:xfrm>
          <a:prstGeom prst="rect">
            <a:avLst/>
          </a:prstGeom>
          <a:gradFill rotWithShape="1">
            <a:gsLst>
              <a:gs pos="0">
                <a:srgbClr val="FF6600"/>
              </a:gs>
              <a:gs pos="100000">
                <a:srgbClr val="FF9900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62" name="Line 46"/>
          <p:cNvSpPr>
            <a:spLocks noChangeShapeType="1"/>
          </p:cNvSpPr>
          <p:nvPr/>
        </p:nvSpPr>
        <p:spPr bwMode="auto">
          <a:xfrm>
            <a:off x="3276600" y="4149725"/>
            <a:ext cx="0" cy="215900"/>
          </a:xfrm>
          <a:prstGeom prst="line">
            <a:avLst/>
          </a:prstGeom>
          <a:noFill/>
          <a:ln w="19050" cap="rnd">
            <a:solidFill>
              <a:schemeClr val="bg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63" name="Rectangle 47"/>
          <p:cNvSpPr>
            <a:spLocks noChangeArrowheads="1"/>
          </p:cNvSpPr>
          <p:nvPr/>
        </p:nvSpPr>
        <p:spPr bwMode="auto">
          <a:xfrm>
            <a:off x="2268538" y="4652963"/>
            <a:ext cx="2303462" cy="1366837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100000">
                <a:srgbClr val="242424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64" name="Rectangle 48"/>
          <p:cNvSpPr>
            <a:spLocks noChangeArrowheads="1"/>
          </p:cNvSpPr>
          <p:nvPr/>
        </p:nvSpPr>
        <p:spPr bwMode="auto">
          <a:xfrm>
            <a:off x="2268538" y="4437063"/>
            <a:ext cx="2303462" cy="215900"/>
          </a:xfrm>
          <a:prstGeom prst="rect">
            <a:avLst/>
          </a:prstGeom>
          <a:gradFill rotWithShape="1">
            <a:gsLst>
              <a:gs pos="0">
                <a:srgbClr val="FF6600"/>
              </a:gs>
              <a:gs pos="100000">
                <a:srgbClr val="FF9900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65" name="Line 49"/>
          <p:cNvSpPr>
            <a:spLocks noChangeShapeType="1"/>
          </p:cNvSpPr>
          <p:nvPr/>
        </p:nvSpPr>
        <p:spPr bwMode="auto">
          <a:xfrm>
            <a:off x="6084888" y="4149725"/>
            <a:ext cx="0" cy="215900"/>
          </a:xfrm>
          <a:prstGeom prst="line">
            <a:avLst/>
          </a:prstGeom>
          <a:noFill/>
          <a:ln w="19050" cap="rnd">
            <a:solidFill>
              <a:schemeClr val="bg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66" name="Rectangle 50"/>
          <p:cNvSpPr>
            <a:spLocks noChangeArrowheads="1"/>
          </p:cNvSpPr>
          <p:nvPr/>
        </p:nvSpPr>
        <p:spPr bwMode="auto">
          <a:xfrm>
            <a:off x="5076825" y="4652963"/>
            <a:ext cx="2303463" cy="1366837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100000">
                <a:srgbClr val="242424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67" name="Rectangle 51"/>
          <p:cNvSpPr>
            <a:spLocks noChangeArrowheads="1"/>
          </p:cNvSpPr>
          <p:nvPr/>
        </p:nvSpPr>
        <p:spPr bwMode="auto">
          <a:xfrm>
            <a:off x="5076825" y="4437063"/>
            <a:ext cx="2303463" cy="215900"/>
          </a:xfrm>
          <a:prstGeom prst="rect">
            <a:avLst/>
          </a:prstGeom>
          <a:gradFill rotWithShape="1">
            <a:gsLst>
              <a:gs pos="0">
                <a:srgbClr val="FF6600"/>
              </a:gs>
              <a:gs pos="100000">
                <a:srgbClr val="FF9900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69" name="Text Box 53"/>
          <p:cNvSpPr txBox="1">
            <a:spLocks noChangeArrowheads="1"/>
          </p:cNvSpPr>
          <p:nvPr/>
        </p:nvSpPr>
        <p:spPr bwMode="auto">
          <a:xfrm>
            <a:off x="938213" y="1628775"/>
            <a:ext cx="2216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这里添加说明文字</a:t>
            </a:r>
          </a:p>
        </p:txBody>
      </p:sp>
      <p:sp>
        <p:nvSpPr>
          <p:cNvPr id="9270" name="Text Box 54"/>
          <p:cNvSpPr txBox="1">
            <a:spLocks noChangeArrowheads="1"/>
          </p:cNvSpPr>
          <p:nvPr/>
        </p:nvSpPr>
        <p:spPr bwMode="auto">
          <a:xfrm>
            <a:off x="3635375" y="1628775"/>
            <a:ext cx="2216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这里添加说明文字</a:t>
            </a:r>
          </a:p>
        </p:txBody>
      </p:sp>
      <p:sp>
        <p:nvSpPr>
          <p:cNvPr id="9271" name="Text Box 55"/>
          <p:cNvSpPr txBox="1">
            <a:spLocks noChangeArrowheads="1"/>
          </p:cNvSpPr>
          <p:nvPr/>
        </p:nvSpPr>
        <p:spPr bwMode="auto">
          <a:xfrm>
            <a:off x="6372225" y="1628775"/>
            <a:ext cx="2216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这里添加说明文字</a:t>
            </a:r>
          </a:p>
        </p:txBody>
      </p:sp>
      <p:sp>
        <p:nvSpPr>
          <p:cNvPr id="9272" name="Text Box 56"/>
          <p:cNvSpPr txBox="1">
            <a:spLocks noChangeArrowheads="1"/>
          </p:cNvSpPr>
          <p:nvPr/>
        </p:nvSpPr>
        <p:spPr bwMode="auto">
          <a:xfrm>
            <a:off x="2268538" y="4724400"/>
            <a:ext cx="2216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这里添加说明文字</a:t>
            </a:r>
          </a:p>
        </p:txBody>
      </p:sp>
      <p:sp>
        <p:nvSpPr>
          <p:cNvPr id="9273" name="Text Box 57"/>
          <p:cNvSpPr txBox="1">
            <a:spLocks noChangeArrowheads="1"/>
          </p:cNvSpPr>
          <p:nvPr/>
        </p:nvSpPr>
        <p:spPr bwMode="auto">
          <a:xfrm>
            <a:off x="5148263" y="4724400"/>
            <a:ext cx="2216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这里添加说明文字</a:t>
            </a:r>
          </a:p>
        </p:txBody>
      </p:sp>
    </p:spTree>
    <p:extLst>
      <p:ext uri="{BB962C8B-B14F-4D97-AF65-F5344CB8AC3E}">
        <p14:creationId xmlns:p14="http://schemas.microsoft.com/office/powerpoint/2010/main" val="518816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DBDBDB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entagon 12"/>
          <p:cNvSpPr>
            <a:spLocks noChangeArrowheads="1"/>
          </p:cNvSpPr>
          <p:nvPr/>
        </p:nvSpPr>
        <p:spPr bwMode="auto">
          <a:xfrm rot="5400000">
            <a:off x="5649913" y="3143250"/>
            <a:ext cx="4502150" cy="466725"/>
          </a:xfrm>
          <a:prstGeom prst="homePlate">
            <a:avLst>
              <a:gd name="adj" fmla="val 62969"/>
            </a:avLst>
          </a:prstGeom>
          <a:gradFill rotWithShape="1">
            <a:gsLst>
              <a:gs pos="0">
                <a:srgbClr val="7FAC00"/>
              </a:gs>
              <a:gs pos="100000">
                <a:schemeClr val="folHlink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vert="eaVert" anchor="ctr"/>
          <a:lstStyle>
            <a:lvl1pPr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Calibri" panose="020F0502020204030204" pitchFamily="34" charset="0"/>
              <a:buAutoNum type="arabicPeriod"/>
            </a:pPr>
            <a:endParaRPr lang="zh-CN" altLang="en-US" noProof="1" smtClean="0">
              <a:solidFill>
                <a:srgbClr val="FFFFFF"/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7596188" y="1414463"/>
            <a:ext cx="577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smtClean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2009</a:t>
            </a: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7596188" y="2170113"/>
            <a:ext cx="577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smtClean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2010</a:t>
            </a:r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7596188" y="2925763"/>
            <a:ext cx="577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smtClean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2011</a:t>
            </a:r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7596188" y="3681413"/>
            <a:ext cx="577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smtClean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2012</a:t>
            </a:r>
          </a:p>
        </p:txBody>
      </p:sp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7596188" y="4438650"/>
            <a:ext cx="577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smtClean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2013</a:t>
            </a:r>
          </a:p>
        </p:txBody>
      </p:sp>
      <p:sp>
        <p:nvSpPr>
          <p:cNvPr id="15371" name="Text Box 11"/>
          <p:cNvSpPr txBox="1">
            <a:spLocks noChangeArrowheads="1"/>
          </p:cNvSpPr>
          <p:nvPr/>
        </p:nvSpPr>
        <p:spPr bwMode="auto">
          <a:xfrm>
            <a:off x="684213" y="573088"/>
            <a:ext cx="17922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TIMELINES</a:t>
            </a:r>
          </a:p>
        </p:txBody>
      </p:sp>
      <p:sp>
        <p:nvSpPr>
          <p:cNvPr id="15372" name="Rectangle 12"/>
          <p:cNvSpPr>
            <a:spLocks noChangeArrowheads="1"/>
          </p:cNvSpPr>
          <p:nvPr/>
        </p:nvSpPr>
        <p:spPr bwMode="auto">
          <a:xfrm>
            <a:off x="900113" y="1630363"/>
            <a:ext cx="2303462" cy="3238500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100000">
                <a:srgbClr val="242424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zh-CN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73" name="Rectangle 13"/>
          <p:cNvSpPr>
            <a:spLocks noChangeArrowheads="1"/>
          </p:cNvSpPr>
          <p:nvPr/>
        </p:nvSpPr>
        <p:spPr bwMode="auto">
          <a:xfrm>
            <a:off x="900113" y="1414463"/>
            <a:ext cx="2303462" cy="215900"/>
          </a:xfrm>
          <a:prstGeom prst="rect">
            <a:avLst/>
          </a:prstGeom>
          <a:gradFill rotWithShape="1">
            <a:gsLst>
              <a:gs pos="0">
                <a:srgbClr val="7FAC00"/>
              </a:gs>
              <a:gs pos="100000">
                <a:schemeClr val="folHlink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86" name="Text Box 26"/>
          <p:cNvSpPr txBox="1">
            <a:spLocks noChangeArrowheads="1"/>
          </p:cNvSpPr>
          <p:nvPr/>
        </p:nvSpPr>
        <p:spPr bwMode="auto">
          <a:xfrm>
            <a:off x="938213" y="1701800"/>
            <a:ext cx="2216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这里添加说明文字</a:t>
            </a:r>
          </a:p>
        </p:txBody>
      </p:sp>
      <p:sp>
        <p:nvSpPr>
          <p:cNvPr id="15391" name="Text Box 31"/>
          <p:cNvSpPr txBox="1">
            <a:spLocks noChangeArrowheads="1"/>
          </p:cNvSpPr>
          <p:nvPr/>
        </p:nvSpPr>
        <p:spPr bwMode="auto">
          <a:xfrm>
            <a:off x="5222875" y="1484313"/>
            <a:ext cx="2012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这里添加说明文字</a:t>
            </a:r>
          </a:p>
        </p:txBody>
      </p:sp>
      <p:sp>
        <p:nvSpPr>
          <p:cNvPr id="15392" name="Text Box 32"/>
          <p:cNvSpPr txBox="1">
            <a:spLocks noChangeArrowheads="1"/>
          </p:cNvSpPr>
          <p:nvPr/>
        </p:nvSpPr>
        <p:spPr bwMode="auto">
          <a:xfrm>
            <a:off x="5222875" y="2222500"/>
            <a:ext cx="20129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这里添加说明文字</a:t>
            </a:r>
          </a:p>
        </p:txBody>
      </p:sp>
      <p:sp>
        <p:nvSpPr>
          <p:cNvPr id="15393" name="Text Box 33"/>
          <p:cNvSpPr txBox="1">
            <a:spLocks noChangeArrowheads="1"/>
          </p:cNvSpPr>
          <p:nvPr/>
        </p:nvSpPr>
        <p:spPr bwMode="auto">
          <a:xfrm>
            <a:off x="5222875" y="2960688"/>
            <a:ext cx="2012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这里添加说明文字</a:t>
            </a:r>
          </a:p>
        </p:txBody>
      </p:sp>
      <p:sp>
        <p:nvSpPr>
          <p:cNvPr id="15394" name="Text Box 34"/>
          <p:cNvSpPr txBox="1">
            <a:spLocks noChangeArrowheads="1"/>
          </p:cNvSpPr>
          <p:nvPr/>
        </p:nvSpPr>
        <p:spPr bwMode="auto">
          <a:xfrm>
            <a:off x="5222875" y="3698875"/>
            <a:ext cx="20129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这里添加说明文字</a:t>
            </a:r>
          </a:p>
        </p:txBody>
      </p:sp>
      <p:sp>
        <p:nvSpPr>
          <p:cNvPr id="15395" name="Text Box 35"/>
          <p:cNvSpPr txBox="1">
            <a:spLocks noChangeArrowheads="1"/>
          </p:cNvSpPr>
          <p:nvPr/>
        </p:nvSpPr>
        <p:spPr bwMode="auto">
          <a:xfrm>
            <a:off x="5222875" y="4437063"/>
            <a:ext cx="2012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这里添加说明文字</a:t>
            </a:r>
          </a:p>
        </p:txBody>
      </p:sp>
      <p:sp>
        <p:nvSpPr>
          <p:cNvPr id="15396" name="AutoShape 36"/>
          <p:cNvSpPr>
            <a:spLocks noChangeArrowheads="1"/>
          </p:cNvSpPr>
          <p:nvPr/>
        </p:nvSpPr>
        <p:spPr bwMode="auto">
          <a:xfrm>
            <a:off x="3708400" y="1557338"/>
            <a:ext cx="1223963" cy="215900"/>
          </a:xfrm>
          <a:prstGeom prst="rightArrow">
            <a:avLst>
              <a:gd name="adj1" fmla="val 50000"/>
              <a:gd name="adj2" fmla="val 102937"/>
            </a:avLst>
          </a:prstGeom>
          <a:gradFill rotWithShape="1">
            <a:gsLst>
              <a:gs pos="0">
                <a:srgbClr val="7FAC00"/>
              </a:gs>
              <a:gs pos="100000">
                <a:schemeClr val="folHlink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97" name="AutoShape 37"/>
          <p:cNvSpPr>
            <a:spLocks noChangeArrowheads="1"/>
          </p:cNvSpPr>
          <p:nvPr/>
        </p:nvSpPr>
        <p:spPr bwMode="auto">
          <a:xfrm>
            <a:off x="3708400" y="3770313"/>
            <a:ext cx="1223963" cy="215900"/>
          </a:xfrm>
          <a:prstGeom prst="rightArrow">
            <a:avLst>
              <a:gd name="adj1" fmla="val 50000"/>
              <a:gd name="adj2" fmla="val 102937"/>
            </a:avLst>
          </a:prstGeom>
          <a:gradFill rotWithShape="1">
            <a:gsLst>
              <a:gs pos="0">
                <a:srgbClr val="7FAC00"/>
              </a:gs>
              <a:gs pos="100000">
                <a:schemeClr val="folHlink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98" name="AutoShape 38"/>
          <p:cNvSpPr>
            <a:spLocks noChangeArrowheads="1"/>
          </p:cNvSpPr>
          <p:nvPr/>
        </p:nvSpPr>
        <p:spPr bwMode="auto">
          <a:xfrm>
            <a:off x="3708400" y="2293938"/>
            <a:ext cx="1223963" cy="215900"/>
          </a:xfrm>
          <a:prstGeom prst="rightArrow">
            <a:avLst>
              <a:gd name="adj1" fmla="val 50000"/>
              <a:gd name="adj2" fmla="val 102937"/>
            </a:avLst>
          </a:prstGeom>
          <a:gradFill rotWithShape="1">
            <a:gsLst>
              <a:gs pos="0">
                <a:srgbClr val="7FAC00"/>
              </a:gs>
              <a:gs pos="100000">
                <a:schemeClr val="folHlink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99" name="AutoShape 39"/>
          <p:cNvSpPr>
            <a:spLocks noChangeArrowheads="1"/>
          </p:cNvSpPr>
          <p:nvPr/>
        </p:nvSpPr>
        <p:spPr bwMode="auto">
          <a:xfrm>
            <a:off x="3708400" y="3032125"/>
            <a:ext cx="1223963" cy="215900"/>
          </a:xfrm>
          <a:prstGeom prst="rightArrow">
            <a:avLst>
              <a:gd name="adj1" fmla="val 50000"/>
              <a:gd name="adj2" fmla="val 102937"/>
            </a:avLst>
          </a:prstGeom>
          <a:gradFill rotWithShape="1">
            <a:gsLst>
              <a:gs pos="0">
                <a:srgbClr val="7FAC00"/>
              </a:gs>
              <a:gs pos="100000">
                <a:schemeClr val="folHlink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400" name="AutoShape 40"/>
          <p:cNvSpPr>
            <a:spLocks noChangeArrowheads="1"/>
          </p:cNvSpPr>
          <p:nvPr/>
        </p:nvSpPr>
        <p:spPr bwMode="auto">
          <a:xfrm>
            <a:off x="3708400" y="4508500"/>
            <a:ext cx="1223963" cy="215900"/>
          </a:xfrm>
          <a:prstGeom prst="rightArrow">
            <a:avLst>
              <a:gd name="adj1" fmla="val 50000"/>
              <a:gd name="adj2" fmla="val 102937"/>
            </a:avLst>
          </a:prstGeom>
          <a:gradFill rotWithShape="1">
            <a:gsLst>
              <a:gs pos="0">
                <a:srgbClr val="7FAC00"/>
              </a:gs>
              <a:gs pos="100000">
                <a:schemeClr val="folHlink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72456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DBDBDB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86" name="Oval 30"/>
          <p:cNvSpPr>
            <a:spLocks noChangeArrowheads="1"/>
          </p:cNvSpPr>
          <p:nvPr/>
        </p:nvSpPr>
        <p:spPr bwMode="auto">
          <a:xfrm>
            <a:off x="6972300" y="5286375"/>
            <a:ext cx="1582738" cy="431800"/>
          </a:xfrm>
          <a:prstGeom prst="ellipse">
            <a:avLst/>
          </a:prstGeom>
          <a:gradFill rotWithShape="1">
            <a:gsLst>
              <a:gs pos="0">
                <a:schemeClr val="bg2"/>
              </a:gs>
              <a:gs pos="100000">
                <a:srgbClr val="DBDBDB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" name="Pentagon 12"/>
          <p:cNvSpPr>
            <a:spLocks noChangeArrowheads="1"/>
          </p:cNvSpPr>
          <p:nvPr/>
        </p:nvSpPr>
        <p:spPr bwMode="auto">
          <a:xfrm rot="16200000" flipV="1">
            <a:off x="5602288" y="2911475"/>
            <a:ext cx="4502150" cy="466725"/>
          </a:xfrm>
          <a:prstGeom prst="homePlate">
            <a:avLst>
              <a:gd name="adj" fmla="val 62969"/>
            </a:avLst>
          </a:prstGeom>
          <a:gradFill rotWithShape="1">
            <a:gsLst>
              <a:gs pos="0">
                <a:srgbClr val="FF6600"/>
              </a:gs>
              <a:gs pos="100000">
                <a:srgbClr val="FF9900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vert="eaVert" anchor="ctr"/>
          <a:lstStyle>
            <a:lvl1pPr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Calibri" panose="020F0502020204030204" pitchFamily="34" charset="0"/>
              <a:buAutoNum type="arabicPeriod"/>
            </a:pPr>
            <a:endParaRPr lang="zh-CN" altLang="en-US" noProof="1" smtClean="0">
              <a:solidFill>
                <a:srgbClr val="FFFFFF"/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7548563" y="1992313"/>
            <a:ext cx="577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smtClean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2013</a:t>
            </a: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7548563" y="2747963"/>
            <a:ext cx="577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smtClean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2012</a:t>
            </a: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7548563" y="3503613"/>
            <a:ext cx="577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smtClean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2011</a:t>
            </a:r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7548563" y="4259263"/>
            <a:ext cx="577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smtClean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2010</a:t>
            </a:r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7548563" y="5016500"/>
            <a:ext cx="577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smtClean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2009</a:t>
            </a:r>
          </a:p>
        </p:txBody>
      </p:sp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684213" y="573088"/>
            <a:ext cx="17922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TIMELINES</a:t>
            </a:r>
          </a:p>
        </p:txBody>
      </p:sp>
      <p:sp>
        <p:nvSpPr>
          <p:cNvPr id="19465" name="Rectangle 9"/>
          <p:cNvSpPr>
            <a:spLocks noChangeArrowheads="1"/>
          </p:cNvSpPr>
          <p:nvPr/>
        </p:nvSpPr>
        <p:spPr bwMode="auto">
          <a:xfrm>
            <a:off x="852488" y="1919288"/>
            <a:ext cx="6767512" cy="503237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100000">
                <a:srgbClr val="242424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zh-CN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67" name="Text Box 11"/>
          <p:cNvSpPr txBox="1">
            <a:spLocks noChangeArrowheads="1"/>
          </p:cNvSpPr>
          <p:nvPr/>
        </p:nvSpPr>
        <p:spPr bwMode="auto">
          <a:xfrm>
            <a:off x="923925" y="1954213"/>
            <a:ext cx="2216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这里添加说明文字</a:t>
            </a:r>
          </a:p>
        </p:txBody>
      </p:sp>
      <p:sp>
        <p:nvSpPr>
          <p:cNvPr id="19478" name="Rectangle 22"/>
          <p:cNvSpPr>
            <a:spLocks noChangeArrowheads="1"/>
          </p:cNvSpPr>
          <p:nvPr/>
        </p:nvSpPr>
        <p:spPr bwMode="auto">
          <a:xfrm>
            <a:off x="852488" y="2638425"/>
            <a:ext cx="6767512" cy="503238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100000">
                <a:srgbClr val="242424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zh-CN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79" name="Text Box 23"/>
          <p:cNvSpPr txBox="1">
            <a:spLocks noChangeArrowheads="1"/>
          </p:cNvSpPr>
          <p:nvPr/>
        </p:nvSpPr>
        <p:spPr bwMode="auto">
          <a:xfrm>
            <a:off x="923925" y="2673350"/>
            <a:ext cx="2216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这里添加说明文字</a:t>
            </a:r>
          </a:p>
        </p:txBody>
      </p:sp>
      <p:sp>
        <p:nvSpPr>
          <p:cNvPr id="19480" name="Rectangle 24"/>
          <p:cNvSpPr>
            <a:spLocks noChangeArrowheads="1"/>
          </p:cNvSpPr>
          <p:nvPr/>
        </p:nvSpPr>
        <p:spPr bwMode="auto">
          <a:xfrm>
            <a:off x="852488" y="3430588"/>
            <a:ext cx="6767512" cy="503237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100000">
                <a:srgbClr val="242424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zh-CN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81" name="Text Box 25"/>
          <p:cNvSpPr txBox="1">
            <a:spLocks noChangeArrowheads="1"/>
          </p:cNvSpPr>
          <p:nvPr/>
        </p:nvSpPr>
        <p:spPr bwMode="auto">
          <a:xfrm>
            <a:off x="923925" y="3465513"/>
            <a:ext cx="2216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这里添加说明文字</a:t>
            </a:r>
          </a:p>
        </p:txBody>
      </p:sp>
      <p:sp>
        <p:nvSpPr>
          <p:cNvPr id="19482" name="Rectangle 26"/>
          <p:cNvSpPr>
            <a:spLocks noChangeArrowheads="1"/>
          </p:cNvSpPr>
          <p:nvPr/>
        </p:nvSpPr>
        <p:spPr bwMode="auto">
          <a:xfrm>
            <a:off x="852488" y="4151313"/>
            <a:ext cx="6767512" cy="503237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100000">
                <a:srgbClr val="242424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zh-CN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83" name="Text Box 27"/>
          <p:cNvSpPr txBox="1">
            <a:spLocks noChangeArrowheads="1"/>
          </p:cNvSpPr>
          <p:nvPr/>
        </p:nvSpPr>
        <p:spPr bwMode="auto">
          <a:xfrm>
            <a:off x="923925" y="4186238"/>
            <a:ext cx="2216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这里添加说明文字</a:t>
            </a:r>
          </a:p>
        </p:txBody>
      </p:sp>
      <p:sp>
        <p:nvSpPr>
          <p:cNvPr id="19484" name="Rectangle 28"/>
          <p:cNvSpPr>
            <a:spLocks noChangeArrowheads="1"/>
          </p:cNvSpPr>
          <p:nvPr/>
        </p:nvSpPr>
        <p:spPr bwMode="auto">
          <a:xfrm>
            <a:off x="852488" y="4870450"/>
            <a:ext cx="6767512" cy="503238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100000">
                <a:srgbClr val="242424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zh-CN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85" name="Text Box 29"/>
          <p:cNvSpPr txBox="1">
            <a:spLocks noChangeArrowheads="1"/>
          </p:cNvSpPr>
          <p:nvPr/>
        </p:nvSpPr>
        <p:spPr bwMode="auto">
          <a:xfrm>
            <a:off x="923925" y="4905375"/>
            <a:ext cx="2216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这里添加说明文字</a:t>
            </a:r>
          </a:p>
        </p:txBody>
      </p:sp>
    </p:spTree>
    <p:extLst>
      <p:ext uri="{BB962C8B-B14F-4D97-AF65-F5344CB8AC3E}">
        <p14:creationId xmlns:p14="http://schemas.microsoft.com/office/powerpoint/2010/main" val="453760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30" name="Rectangle 26"/>
          <p:cNvSpPr>
            <a:spLocks noChangeArrowheads="1"/>
          </p:cNvSpPr>
          <p:nvPr/>
        </p:nvSpPr>
        <p:spPr bwMode="auto">
          <a:xfrm>
            <a:off x="0" y="0"/>
            <a:ext cx="9144000" cy="4076700"/>
          </a:xfrm>
          <a:prstGeom prst="rect">
            <a:avLst/>
          </a:prstGeom>
          <a:gradFill rotWithShape="1">
            <a:gsLst>
              <a:gs pos="0">
                <a:srgbClr val="DBDBDB"/>
              </a:gs>
              <a:gs pos="100000">
                <a:schemeClr val="bg2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06" name="Oval 2"/>
          <p:cNvSpPr>
            <a:spLocks noChangeArrowheads="1"/>
          </p:cNvSpPr>
          <p:nvPr/>
        </p:nvSpPr>
        <p:spPr bwMode="auto">
          <a:xfrm>
            <a:off x="3779838" y="5373688"/>
            <a:ext cx="1582737" cy="431800"/>
          </a:xfrm>
          <a:prstGeom prst="ellipse">
            <a:avLst/>
          </a:prstGeom>
          <a:gradFill rotWithShape="1">
            <a:gsLst>
              <a:gs pos="0">
                <a:schemeClr val="bg2"/>
              </a:gs>
              <a:gs pos="100000">
                <a:srgbClr val="DBDBDB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13" name="Text Box 9"/>
          <p:cNvSpPr txBox="1">
            <a:spLocks noChangeArrowheads="1"/>
          </p:cNvSpPr>
          <p:nvPr/>
        </p:nvSpPr>
        <p:spPr bwMode="auto">
          <a:xfrm>
            <a:off x="684213" y="573088"/>
            <a:ext cx="17922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TIMELINES</a:t>
            </a:r>
          </a:p>
        </p:txBody>
      </p:sp>
      <p:sp>
        <p:nvSpPr>
          <p:cNvPr id="13" name="Pentagon 12"/>
          <p:cNvSpPr>
            <a:spLocks noChangeArrowheads="1"/>
          </p:cNvSpPr>
          <p:nvPr/>
        </p:nvSpPr>
        <p:spPr bwMode="auto">
          <a:xfrm rot="5400000">
            <a:off x="2320926" y="3070225"/>
            <a:ext cx="4502150" cy="466725"/>
          </a:xfrm>
          <a:prstGeom prst="homePlate">
            <a:avLst>
              <a:gd name="adj" fmla="val 62969"/>
            </a:avLst>
          </a:prstGeom>
          <a:gradFill rotWithShape="1">
            <a:gsLst>
              <a:gs pos="0">
                <a:srgbClr val="1F88C8"/>
              </a:gs>
              <a:gs pos="100000">
                <a:srgbClr val="59B0E5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vert="eaVert" anchor="ctr"/>
          <a:lstStyle>
            <a:lvl1pPr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Calibri" panose="020F0502020204030204" pitchFamily="34" charset="0"/>
              <a:buAutoNum type="arabicPeriod"/>
            </a:pPr>
            <a:endParaRPr lang="zh-CN" altLang="en-US" noProof="1" smtClean="0">
              <a:solidFill>
                <a:srgbClr val="FFFFFF"/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  <p:sp>
        <p:nvSpPr>
          <p:cNvPr id="21525" name="Text Box 21"/>
          <p:cNvSpPr txBox="1">
            <a:spLocks noChangeArrowheads="1"/>
          </p:cNvSpPr>
          <p:nvPr/>
        </p:nvSpPr>
        <p:spPr bwMode="auto">
          <a:xfrm>
            <a:off x="4267200" y="1341438"/>
            <a:ext cx="577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smtClean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2009</a:t>
            </a:r>
          </a:p>
        </p:txBody>
      </p:sp>
      <p:sp>
        <p:nvSpPr>
          <p:cNvPr id="21526" name="Text Box 22"/>
          <p:cNvSpPr txBox="1">
            <a:spLocks noChangeArrowheads="1"/>
          </p:cNvSpPr>
          <p:nvPr/>
        </p:nvSpPr>
        <p:spPr bwMode="auto">
          <a:xfrm>
            <a:off x="4267200" y="2097088"/>
            <a:ext cx="577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smtClean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2010</a:t>
            </a:r>
          </a:p>
        </p:txBody>
      </p:sp>
      <p:sp>
        <p:nvSpPr>
          <p:cNvPr id="21527" name="Text Box 23"/>
          <p:cNvSpPr txBox="1">
            <a:spLocks noChangeArrowheads="1"/>
          </p:cNvSpPr>
          <p:nvPr/>
        </p:nvSpPr>
        <p:spPr bwMode="auto">
          <a:xfrm>
            <a:off x="4267200" y="2852738"/>
            <a:ext cx="577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smtClean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2011</a:t>
            </a:r>
          </a:p>
        </p:txBody>
      </p:sp>
      <p:sp>
        <p:nvSpPr>
          <p:cNvPr id="21528" name="Text Box 24"/>
          <p:cNvSpPr txBox="1">
            <a:spLocks noChangeArrowheads="1"/>
          </p:cNvSpPr>
          <p:nvPr/>
        </p:nvSpPr>
        <p:spPr bwMode="auto">
          <a:xfrm>
            <a:off x="4267200" y="3608388"/>
            <a:ext cx="577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smtClean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2012</a:t>
            </a:r>
          </a:p>
        </p:txBody>
      </p:sp>
      <p:sp>
        <p:nvSpPr>
          <p:cNvPr id="21529" name="Text Box 25"/>
          <p:cNvSpPr txBox="1">
            <a:spLocks noChangeArrowheads="1"/>
          </p:cNvSpPr>
          <p:nvPr/>
        </p:nvSpPr>
        <p:spPr bwMode="auto">
          <a:xfrm>
            <a:off x="4267200" y="4365625"/>
            <a:ext cx="577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smtClean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2013</a:t>
            </a:r>
          </a:p>
        </p:txBody>
      </p:sp>
      <p:sp>
        <p:nvSpPr>
          <p:cNvPr id="21531" name="Text Box 27"/>
          <p:cNvSpPr txBox="1">
            <a:spLocks noChangeArrowheads="1"/>
          </p:cNvSpPr>
          <p:nvPr/>
        </p:nvSpPr>
        <p:spPr bwMode="auto">
          <a:xfrm>
            <a:off x="2339975" y="1198563"/>
            <a:ext cx="1708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smtClean="0">
                <a:solidFill>
                  <a:srgbClr val="59B0E5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这里添加文字</a:t>
            </a:r>
          </a:p>
        </p:txBody>
      </p:sp>
      <p:sp>
        <p:nvSpPr>
          <p:cNvPr id="21532" name="Text Box 28"/>
          <p:cNvSpPr txBox="1">
            <a:spLocks noChangeArrowheads="1"/>
          </p:cNvSpPr>
          <p:nvPr/>
        </p:nvSpPr>
        <p:spPr bwMode="auto">
          <a:xfrm>
            <a:off x="2339975" y="1557338"/>
            <a:ext cx="14033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smtClean="0">
                <a:solidFill>
                  <a:srgbClr val="59B0E5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这里添加说明</a:t>
            </a:r>
          </a:p>
        </p:txBody>
      </p:sp>
      <p:sp>
        <p:nvSpPr>
          <p:cNvPr id="21533" name="Text Box 29"/>
          <p:cNvSpPr txBox="1">
            <a:spLocks noChangeArrowheads="1"/>
          </p:cNvSpPr>
          <p:nvPr/>
        </p:nvSpPr>
        <p:spPr bwMode="auto">
          <a:xfrm>
            <a:off x="5076825" y="1990725"/>
            <a:ext cx="1708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smtClean="0">
                <a:solidFill>
                  <a:srgbClr val="59B0E5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这里添加文字</a:t>
            </a:r>
          </a:p>
        </p:txBody>
      </p:sp>
      <p:sp>
        <p:nvSpPr>
          <p:cNvPr id="21534" name="Text Box 30"/>
          <p:cNvSpPr txBox="1">
            <a:spLocks noChangeArrowheads="1"/>
          </p:cNvSpPr>
          <p:nvPr/>
        </p:nvSpPr>
        <p:spPr bwMode="auto">
          <a:xfrm>
            <a:off x="5076825" y="2349500"/>
            <a:ext cx="14033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smtClean="0">
                <a:solidFill>
                  <a:srgbClr val="59B0E5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这里添加说明</a:t>
            </a:r>
          </a:p>
        </p:txBody>
      </p:sp>
      <p:sp>
        <p:nvSpPr>
          <p:cNvPr id="21535" name="Text Box 31"/>
          <p:cNvSpPr txBox="1">
            <a:spLocks noChangeArrowheads="1"/>
          </p:cNvSpPr>
          <p:nvPr/>
        </p:nvSpPr>
        <p:spPr bwMode="auto">
          <a:xfrm>
            <a:off x="2339975" y="2782888"/>
            <a:ext cx="1708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smtClean="0">
                <a:solidFill>
                  <a:srgbClr val="59B0E5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这里添加文字</a:t>
            </a:r>
          </a:p>
        </p:txBody>
      </p:sp>
      <p:sp>
        <p:nvSpPr>
          <p:cNvPr id="21536" name="Text Box 32"/>
          <p:cNvSpPr txBox="1">
            <a:spLocks noChangeArrowheads="1"/>
          </p:cNvSpPr>
          <p:nvPr/>
        </p:nvSpPr>
        <p:spPr bwMode="auto">
          <a:xfrm>
            <a:off x="2339975" y="3141663"/>
            <a:ext cx="14033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smtClean="0">
                <a:solidFill>
                  <a:srgbClr val="59B0E5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这里添加说明</a:t>
            </a:r>
          </a:p>
        </p:txBody>
      </p:sp>
      <p:sp>
        <p:nvSpPr>
          <p:cNvPr id="21537" name="Text Box 33"/>
          <p:cNvSpPr txBox="1">
            <a:spLocks noChangeArrowheads="1"/>
          </p:cNvSpPr>
          <p:nvPr/>
        </p:nvSpPr>
        <p:spPr bwMode="auto">
          <a:xfrm>
            <a:off x="5076825" y="3430588"/>
            <a:ext cx="1708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smtClean="0">
                <a:solidFill>
                  <a:srgbClr val="59B0E5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这里添加文字</a:t>
            </a:r>
          </a:p>
        </p:txBody>
      </p:sp>
      <p:sp>
        <p:nvSpPr>
          <p:cNvPr id="21538" name="Text Box 34"/>
          <p:cNvSpPr txBox="1">
            <a:spLocks noChangeArrowheads="1"/>
          </p:cNvSpPr>
          <p:nvPr/>
        </p:nvSpPr>
        <p:spPr bwMode="auto">
          <a:xfrm>
            <a:off x="5076825" y="3789363"/>
            <a:ext cx="14033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smtClean="0">
                <a:solidFill>
                  <a:srgbClr val="59B0E5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这里添加说明</a:t>
            </a:r>
          </a:p>
        </p:txBody>
      </p:sp>
      <p:sp>
        <p:nvSpPr>
          <p:cNvPr id="21539" name="Text Box 35"/>
          <p:cNvSpPr txBox="1">
            <a:spLocks noChangeArrowheads="1"/>
          </p:cNvSpPr>
          <p:nvPr/>
        </p:nvSpPr>
        <p:spPr bwMode="auto">
          <a:xfrm>
            <a:off x="2339975" y="4294188"/>
            <a:ext cx="1708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smtClean="0">
                <a:solidFill>
                  <a:srgbClr val="59B0E5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这里添加文字</a:t>
            </a:r>
          </a:p>
        </p:txBody>
      </p:sp>
      <p:sp>
        <p:nvSpPr>
          <p:cNvPr id="21540" name="Text Box 36"/>
          <p:cNvSpPr txBox="1">
            <a:spLocks noChangeArrowheads="1"/>
          </p:cNvSpPr>
          <p:nvPr/>
        </p:nvSpPr>
        <p:spPr bwMode="auto">
          <a:xfrm>
            <a:off x="2339975" y="4652963"/>
            <a:ext cx="14033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smtClean="0">
                <a:solidFill>
                  <a:srgbClr val="59B0E5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这里添加说明</a:t>
            </a:r>
          </a:p>
        </p:txBody>
      </p:sp>
    </p:spTree>
    <p:extLst>
      <p:ext uri="{BB962C8B-B14F-4D97-AF65-F5344CB8AC3E}">
        <p14:creationId xmlns:p14="http://schemas.microsoft.com/office/powerpoint/2010/main" val="2614690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DBDBDB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3"/>
          <p:cNvSpPr>
            <a:spLocks noChangeArrowheads="1"/>
          </p:cNvSpPr>
          <p:nvPr/>
        </p:nvSpPr>
        <p:spPr bwMode="auto">
          <a:xfrm>
            <a:off x="827088" y="1987550"/>
            <a:ext cx="7056437" cy="144463"/>
          </a:xfrm>
          <a:prstGeom prst="rect">
            <a:avLst/>
          </a:prstGeom>
          <a:gradFill rotWithShape="1">
            <a:gsLst>
              <a:gs pos="0">
                <a:srgbClr val="969696"/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noProof="1" smtClean="0">
              <a:solidFill>
                <a:srgbClr val="000000"/>
              </a:solidFill>
              <a:ea typeface="MS PGothic" panose="020B0600070205080204" pitchFamily="34" charset="-128"/>
            </a:endParaRPr>
          </a:p>
        </p:txBody>
      </p:sp>
      <p:grpSp>
        <p:nvGrpSpPr>
          <p:cNvPr id="39942" name="Group 6"/>
          <p:cNvGrpSpPr>
            <a:grpSpLocks/>
          </p:cNvGrpSpPr>
          <p:nvPr/>
        </p:nvGrpSpPr>
        <p:grpSpPr bwMode="auto">
          <a:xfrm>
            <a:off x="827088" y="1700213"/>
            <a:ext cx="7191375" cy="287337"/>
            <a:chOff x="618" y="346"/>
            <a:chExt cx="4530" cy="181"/>
          </a:xfrm>
        </p:grpSpPr>
        <p:sp>
          <p:nvSpPr>
            <p:cNvPr id="13" name="Pentagon 12"/>
            <p:cNvSpPr>
              <a:spLocks noChangeArrowheads="1"/>
            </p:cNvSpPr>
            <p:nvPr/>
          </p:nvSpPr>
          <p:spPr bwMode="auto">
            <a:xfrm>
              <a:off x="2880" y="346"/>
              <a:ext cx="2268" cy="181"/>
            </a:xfrm>
            <a:prstGeom prst="homePlate">
              <a:avLst>
                <a:gd name="adj" fmla="val 49715"/>
              </a:avLst>
            </a:prstGeom>
            <a:gradFill rotWithShape="1">
              <a:gsLst>
                <a:gs pos="0">
                  <a:srgbClr val="242424"/>
                </a:gs>
                <a:gs pos="50000">
                  <a:schemeClr val="tx1"/>
                </a:gs>
                <a:gs pos="100000">
                  <a:srgbClr val="242424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buFont typeface="Calibri" panose="020F0502020204030204" pitchFamily="34" charset="0"/>
                <a:buAutoNum type="arabicPeriod"/>
              </a:pPr>
              <a:endParaRPr lang="zh-CN" altLang="en-US" noProof="1" smtClean="0">
                <a:solidFill>
                  <a:srgbClr val="FFFFFF"/>
                </a:solidFill>
                <a:latin typeface="Calibri" panose="020F0502020204030204" pitchFamily="34" charset="0"/>
                <a:ea typeface="MS PGothic" panose="020B0600070205080204" pitchFamily="34" charset="-128"/>
              </a:endParaRPr>
            </a:p>
          </p:txBody>
        </p:sp>
        <p:sp>
          <p:nvSpPr>
            <p:cNvPr id="2" name="Pentagon 12"/>
            <p:cNvSpPr>
              <a:spLocks noChangeArrowheads="1"/>
            </p:cNvSpPr>
            <p:nvPr/>
          </p:nvSpPr>
          <p:spPr bwMode="auto">
            <a:xfrm>
              <a:off x="618" y="346"/>
              <a:ext cx="2262" cy="181"/>
            </a:xfrm>
            <a:prstGeom prst="homePlate">
              <a:avLst>
                <a:gd name="adj" fmla="val 0"/>
              </a:avLst>
            </a:prstGeom>
            <a:gradFill rotWithShape="1">
              <a:gsLst>
                <a:gs pos="0">
                  <a:srgbClr val="7FAC00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buFont typeface="Calibri" panose="020F0502020204030204" pitchFamily="34" charset="0"/>
                <a:buAutoNum type="arabicPeriod"/>
              </a:pPr>
              <a:endParaRPr lang="zh-CN" altLang="en-US" noProof="1" smtClean="0">
                <a:solidFill>
                  <a:srgbClr val="FFFFFF"/>
                </a:solidFill>
                <a:latin typeface="Calibri" panose="020F0502020204030204" pitchFamily="34" charset="0"/>
                <a:ea typeface="MS PGothic" panose="020B0600070205080204" pitchFamily="34" charset="-128"/>
              </a:endParaRPr>
            </a:p>
          </p:txBody>
        </p:sp>
      </p:grpSp>
      <p:sp>
        <p:nvSpPr>
          <p:cNvPr id="40014" name="Text Box 78"/>
          <p:cNvSpPr txBox="1">
            <a:spLocks noChangeArrowheads="1"/>
          </p:cNvSpPr>
          <p:nvPr/>
        </p:nvSpPr>
        <p:spPr bwMode="auto">
          <a:xfrm>
            <a:off x="827088" y="1700213"/>
            <a:ext cx="577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b="1" smtClean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2008</a:t>
            </a:r>
          </a:p>
        </p:txBody>
      </p:sp>
      <p:sp>
        <p:nvSpPr>
          <p:cNvPr id="40015" name="Text Box 79"/>
          <p:cNvSpPr txBox="1">
            <a:spLocks noChangeArrowheads="1"/>
          </p:cNvSpPr>
          <p:nvPr/>
        </p:nvSpPr>
        <p:spPr bwMode="auto">
          <a:xfrm>
            <a:off x="4427538" y="1700213"/>
            <a:ext cx="577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b="1" smtClean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2009</a:t>
            </a:r>
          </a:p>
        </p:txBody>
      </p:sp>
      <p:sp>
        <p:nvSpPr>
          <p:cNvPr id="40016" name="Text Box 80"/>
          <p:cNvSpPr txBox="1">
            <a:spLocks noChangeArrowheads="1"/>
          </p:cNvSpPr>
          <p:nvPr/>
        </p:nvSpPr>
        <p:spPr bwMode="auto">
          <a:xfrm>
            <a:off x="684213" y="573088"/>
            <a:ext cx="17922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TIMELINES</a:t>
            </a:r>
          </a:p>
        </p:txBody>
      </p:sp>
      <p:sp>
        <p:nvSpPr>
          <p:cNvPr id="4" name="Rektangel 3"/>
          <p:cNvSpPr/>
          <p:nvPr/>
        </p:nvSpPr>
        <p:spPr>
          <a:xfrm>
            <a:off x="815236" y="2323270"/>
            <a:ext cx="3610212" cy="3716749"/>
          </a:xfrm>
          <a:prstGeom prst="rect">
            <a:avLst/>
          </a:prstGeom>
          <a:solidFill>
            <a:schemeClr val="bg1">
              <a:lumMod val="75000"/>
            </a:schemeClr>
          </a:solidFill>
          <a:ln w="25400" cap="flat" cmpd="sng" algn="ctr">
            <a:noFill/>
            <a:prstDash val="solid"/>
          </a:ln>
          <a:effectLst>
            <a:softEdge rad="63500"/>
          </a:effec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en-US" smtClean="0">
              <a:solidFill>
                <a:srgbClr val="FFFFFF"/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  <p:graphicFrame>
        <p:nvGraphicFramePr>
          <p:cNvPr id="40031" name="Group 95"/>
          <p:cNvGraphicFramePr>
            <a:graphicFrameLocks noGrp="1"/>
          </p:cNvGraphicFramePr>
          <p:nvPr/>
        </p:nvGraphicFramePr>
        <p:xfrm>
          <a:off x="827088" y="2266950"/>
          <a:ext cx="3529012" cy="411163"/>
        </p:xfrm>
        <a:graphic>
          <a:graphicData uri="http://schemas.openxmlformats.org/drawingml/2006/table">
            <a:tbl>
              <a:tblPr/>
              <a:tblGrid>
                <a:gridCol w="3529012"/>
              </a:tblGrid>
              <a:tr h="2889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da-DK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4F4F4F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0000" marR="90000" marT="0" marB="46800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BCBCBC"/>
                        </a:gs>
                        <a:gs pos="100000">
                          <a:srgbClr val="DDDDDD"/>
                        </a:gs>
                      </a:gsLst>
                      <a:lin ang="5400000" scaled="1"/>
                    </a:gradFill>
                  </a:tcPr>
                </a:tc>
              </a:tr>
            </a:tbl>
          </a:graphicData>
        </a:graphic>
      </p:graphicFrame>
      <p:sp>
        <p:nvSpPr>
          <p:cNvPr id="40037" name="Rectangle 101"/>
          <p:cNvSpPr>
            <a:spLocks noChangeArrowheads="1"/>
          </p:cNvSpPr>
          <p:nvPr/>
        </p:nvSpPr>
        <p:spPr bwMode="auto">
          <a:xfrm>
            <a:off x="827088" y="2636838"/>
            <a:ext cx="3529012" cy="3303587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DDDDD"/>
              </a:gs>
            </a:gsLst>
            <a:lin ang="5400000" scaled="1"/>
          </a:gradFill>
          <a:ln w="9525">
            <a:solidFill>
              <a:srgbClr val="BCBCB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0038" name="Text Box 102"/>
          <p:cNvSpPr txBox="1">
            <a:spLocks noChangeArrowheads="1"/>
          </p:cNvSpPr>
          <p:nvPr/>
        </p:nvSpPr>
        <p:spPr bwMode="auto">
          <a:xfrm>
            <a:off x="971550" y="2771775"/>
            <a:ext cx="1774825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SzPct val="60000"/>
              <a:buFontTx/>
              <a:buChar char="•"/>
            </a:pPr>
            <a:r>
              <a:rPr lang="zh-CN" altLang="en-US" sz="20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这里添加说明</a:t>
            </a:r>
          </a:p>
          <a:p>
            <a:pPr>
              <a:buSzPct val="60000"/>
              <a:buFontTx/>
              <a:buChar char="•"/>
            </a:pPr>
            <a:r>
              <a:rPr lang="zh-CN" altLang="en-US" sz="20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这里添加说明</a:t>
            </a:r>
          </a:p>
          <a:p>
            <a:pPr>
              <a:buSzPct val="60000"/>
              <a:buFontTx/>
              <a:buChar char="•"/>
            </a:pPr>
            <a:r>
              <a:rPr lang="zh-CN" altLang="en-US" sz="20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这里添加说明</a:t>
            </a:r>
          </a:p>
          <a:p>
            <a:pPr>
              <a:buSzPct val="60000"/>
              <a:buFontTx/>
              <a:buChar char="•"/>
            </a:pPr>
            <a:r>
              <a:rPr lang="zh-CN" altLang="en-US" sz="20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这里添加说明</a:t>
            </a:r>
          </a:p>
        </p:txBody>
      </p:sp>
      <p:sp>
        <p:nvSpPr>
          <p:cNvPr id="3" name="Rektangel 3"/>
          <p:cNvSpPr/>
          <p:nvPr/>
        </p:nvSpPr>
        <p:spPr>
          <a:xfrm>
            <a:off x="4415686" y="2332795"/>
            <a:ext cx="3610212" cy="3716749"/>
          </a:xfrm>
          <a:prstGeom prst="rect">
            <a:avLst/>
          </a:prstGeom>
          <a:solidFill>
            <a:schemeClr val="bg1">
              <a:lumMod val="75000"/>
            </a:schemeClr>
          </a:solidFill>
          <a:ln w="25400" cap="flat" cmpd="sng" algn="ctr">
            <a:noFill/>
            <a:prstDash val="solid"/>
          </a:ln>
          <a:effectLst>
            <a:softEdge rad="63500"/>
          </a:effec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en-US" smtClean="0">
              <a:solidFill>
                <a:srgbClr val="FFFFFF"/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  <p:graphicFrame>
        <p:nvGraphicFramePr>
          <p:cNvPr id="40054" name="Group 118"/>
          <p:cNvGraphicFramePr>
            <a:graphicFrameLocks noGrp="1"/>
          </p:cNvGraphicFramePr>
          <p:nvPr/>
        </p:nvGraphicFramePr>
        <p:xfrm>
          <a:off x="4427538" y="2276475"/>
          <a:ext cx="3529012" cy="411163"/>
        </p:xfrm>
        <a:graphic>
          <a:graphicData uri="http://schemas.openxmlformats.org/drawingml/2006/table">
            <a:tbl>
              <a:tblPr/>
              <a:tblGrid>
                <a:gridCol w="3529012"/>
              </a:tblGrid>
              <a:tr h="2889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da-DK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4F4F4F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0000" marR="90000" marT="0" marB="46800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BCBCBC"/>
                        </a:gs>
                        <a:gs pos="100000">
                          <a:srgbClr val="DDDDDD"/>
                        </a:gs>
                      </a:gsLst>
                      <a:lin ang="5400000" scaled="1"/>
                    </a:gradFill>
                  </a:tcPr>
                </a:tc>
              </a:tr>
            </a:tbl>
          </a:graphicData>
        </a:graphic>
      </p:graphicFrame>
      <p:sp>
        <p:nvSpPr>
          <p:cNvPr id="40060" name="Rectangle 124"/>
          <p:cNvSpPr>
            <a:spLocks noChangeArrowheads="1"/>
          </p:cNvSpPr>
          <p:nvPr/>
        </p:nvSpPr>
        <p:spPr bwMode="auto">
          <a:xfrm>
            <a:off x="4427538" y="2646363"/>
            <a:ext cx="3529012" cy="3303587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DDDDD"/>
              </a:gs>
            </a:gsLst>
            <a:lin ang="5400000" scaled="1"/>
          </a:gradFill>
          <a:ln w="9525">
            <a:solidFill>
              <a:srgbClr val="BCBCB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0061" name="Text Box 125"/>
          <p:cNvSpPr txBox="1">
            <a:spLocks noChangeArrowheads="1"/>
          </p:cNvSpPr>
          <p:nvPr/>
        </p:nvSpPr>
        <p:spPr bwMode="auto">
          <a:xfrm>
            <a:off x="4572000" y="2781300"/>
            <a:ext cx="1774825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SzPct val="60000"/>
              <a:buFontTx/>
              <a:buChar char="•"/>
            </a:pPr>
            <a:r>
              <a:rPr lang="zh-CN" altLang="en-US" sz="20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这里添加说明</a:t>
            </a:r>
          </a:p>
          <a:p>
            <a:pPr>
              <a:buSzPct val="60000"/>
              <a:buFontTx/>
              <a:buChar char="•"/>
            </a:pPr>
            <a:r>
              <a:rPr lang="zh-CN" altLang="en-US" sz="20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这里添加说明</a:t>
            </a:r>
          </a:p>
          <a:p>
            <a:pPr>
              <a:buSzPct val="60000"/>
              <a:buFontTx/>
              <a:buChar char="•"/>
            </a:pPr>
            <a:r>
              <a:rPr lang="zh-CN" altLang="en-US" sz="20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这里添加说明</a:t>
            </a:r>
          </a:p>
          <a:p>
            <a:pPr>
              <a:buSzPct val="60000"/>
              <a:buFontTx/>
              <a:buChar char="•"/>
            </a:pPr>
            <a:r>
              <a:rPr lang="zh-CN" altLang="en-US" sz="20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这里添加说明</a:t>
            </a:r>
          </a:p>
        </p:txBody>
      </p:sp>
    </p:spTree>
    <p:extLst>
      <p:ext uri="{BB962C8B-B14F-4D97-AF65-F5344CB8AC3E}">
        <p14:creationId xmlns:p14="http://schemas.microsoft.com/office/powerpoint/2010/main" val="3442941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DBDBDB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40" name="Text Box 8"/>
          <p:cNvSpPr txBox="1">
            <a:spLocks noChangeArrowheads="1"/>
          </p:cNvSpPr>
          <p:nvPr/>
        </p:nvSpPr>
        <p:spPr bwMode="auto">
          <a:xfrm>
            <a:off x="684213" y="573088"/>
            <a:ext cx="17922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TIMELINES</a:t>
            </a:r>
          </a:p>
        </p:txBody>
      </p:sp>
      <p:sp>
        <p:nvSpPr>
          <p:cNvPr id="44063" name="Rectangle 3"/>
          <p:cNvSpPr>
            <a:spLocks noChangeArrowheads="1"/>
          </p:cNvSpPr>
          <p:nvPr/>
        </p:nvSpPr>
        <p:spPr bwMode="auto">
          <a:xfrm>
            <a:off x="971550" y="4149725"/>
            <a:ext cx="6932613" cy="158750"/>
          </a:xfrm>
          <a:prstGeom prst="rect">
            <a:avLst/>
          </a:prstGeom>
          <a:gradFill rotWithShape="1">
            <a:gsLst>
              <a:gs pos="0">
                <a:srgbClr val="969696"/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noProof="1" smtClean="0">
              <a:solidFill>
                <a:srgbClr val="000000"/>
              </a:solidFill>
              <a:ea typeface="MS PGothic" panose="020B0600070205080204" pitchFamily="34" charset="-128"/>
            </a:endParaRPr>
          </a:p>
        </p:txBody>
      </p:sp>
      <p:grpSp>
        <p:nvGrpSpPr>
          <p:cNvPr id="44064" name="Group 32"/>
          <p:cNvGrpSpPr>
            <a:grpSpLocks/>
          </p:cNvGrpSpPr>
          <p:nvPr/>
        </p:nvGrpSpPr>
        <p:grpSpPr bwMode="auto">
          <a:xfrm>
            <a:off x="966788" y="3876675"/>
            <a:ext cx="7126287" cy="287338"/>
            <a:chOff x="642" y="1298"/>
            <a:chExt cx="4489" cy="181"/>
          </a:xfrm>
        </p:grpSpPr>
        <p:sp>
          <p:nvSpPr>
            <p:cNvPr id="13" name="Pentagon 12"/>
            <p:cNvSpPr>
              <a:spLocks noChangeArrowheads="1"/>
            </p:cNvSpPr>
            <p:nvPr/>
          </p:nvSpPr>
          <p:spPr bwMode="auto">
            <a:xfrm>
              <a:off x="1185" y="1298"/>
              <a:ext cx="567" cy="181"/>
            </a:xfrm>
            <a:prstGeom prst="homePlate">
              <a:avLst>
                <a:gd name="adj" fmla="val 0"/>
              </a:avLst>
            </a:prstGeom>
            <a:gradFill rotWithShape="1">
              <a:gsLst>
                <a:gs pos="0">
                  <a:srgbClr val="7FAC00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buFont typeface="Calibri" panose="020F0502020204030204" pitchFamily="34" charset="0"/>
                <a:buAutoNum type="arabicPeriod"/>
              </a:pPr>
              <a:endParaRPr lang="zh-CN" altLang="en-US" noProof="1" smtClean="0">
                <a:solidFill>
                  <a:srgbClr val="FFFFFF"/>
                </a:solidFill>
                <a:latin typeface="Calibri" panose="020F0502020204030204" pitchFamily="34" charset="0"/>
                <a:ea typeface="MS PGothic" panose="020B0600070205080204" pitchFamily="34" charset="-128"/>
              </a:endParaRPr>
            </a:p>
          </p:txBody>
        </p:sp>
        <p:sp>
          <p:nvSpPr>
            <p:cNvPr id="2" name="Pentagon 12"/>
            <p:cNvSpPr>
              <a:spLocks noChangeArrowheads="1"/>
            </p:cNvSpPr>
            <p:nvPr/>
          </p:nvSpPr>
          <p:spPr bwMode="auto">
            <a:xfrm>
              <a:off x="1737" y="1298"/>
              <a:ext cx="567" cy="181"/>
            </a:xfrm>
            <a:prstGeom prst="homePlate">
              <a:avLst>
                <a:gd name="adj" fmla="val 0"/>
              </a:avLst>
            </a:prstGeom>
            <a:gradFill rotWithShape="1">
              <a:gsLst>
                <a:gs pos="0">
                  <a:srgbClr val="7FAC00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buFont typeface="Calibri" panose="020F0502020204030204" pitchFamily="34" charset="0"/>
                <a:buAutoNum type="arabicPeriod"/>
              </a:pPr>
              <a:endParaRPr lang="zh-CN" altLang="en-US" noProof="1" smtClean="0">
                <a:solidFill>
                  <a:srgbClr val="FFFFFF"/>
                </a:solidFill>
                <a:latin typeface="Calibri" panose="020F0502020204030204" pitchFamily="34" charset="0"/>
                <a:ea typeface="MS PGothic" panose="020B0600070205080204" pitchFamily="34" charset="-128"/>
              </a:endParaRPr>
            </a:p>
          </p:txBody>
        </p:sp>
        <p:sp>
          <p:nvSpPr>
            <p:cNvPr id="3" name="Pentagon 12"/>
            <p:cNvSpPr>
              <a:spLocks noChangeArrowheads="1"/>
            </p:cNvSpPr>
            <p:nvPr/>
          </p:nvSpPr>
          <p:spPr bwMode="auto">
            <a:xfrm>
              <a:off x="2290" y="1298"/>
              <a:ext cx="584" cy="181"/>
            </a:xfrm>
            <a:prstGeom prst="homePlate">
              <a:avLst>
                <a:gd name="adj" fmla="val 0"/>
              </a:avLst>
            </a:prstGeom>
            <a:gradFill rotWithShape="1">
              <a:gsLst>
                <a:gs pos="0">
                  <a:srgbClr val="7FAC00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buFont typeface="Calibri" panose="020F0502020204030204" pitchFamily="34" charset="0"/>
                <a:buAutoNum type="arabicPeriod"/>
              </a:pPr>
              <a:endParaRPr lang="zh-CN" altLang="en-US" noProof="1" smtClean="0">
                <a:solidFill>
                  <a:srgbClr val="FFFFFF"/>
                </a:solidFill>
                <a:latin typeface="Calibri" panose="020F0502020204030204" pitchFamily="34" charset="0"/>
                <a:ea typeface="MS PGothic" panose="020B0600070205080204" pitchFamily="34" charset="-128"/>
              </a:endParaRPr>
            </a:p>
          </p:txBody>
        </p:sp>
        <p:sp>
          <p:nvSpPr>
            <p:cNvPr id="4" name="Pentagon 12"/>
            <p:cNvSpPr>
              <a:spLocks noChangeArrowheads="1"/>
            </p:cNvSpPr>
            <p:nvPr/>
          </p:nvSpPr>
          <p:spPr bwMode="auto">
            <a:xfrm>
              <a:off x="2874" y="1298"/>
              <a:ext cx="567" cy="181"/>
            </a:xfrm>
            <a:prstGeom prst="homePlate">
              <a:avLst>
                <a:gd name="adj" fmla="val 0"/>
              </a:avLst>
            </a:prstGeom>
            <a:gradFill rotWithShape="1">
              <a:gsLst>
                <a:gs pos="0">
                  <a:srgbClr val="7FAC00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buFont typeface="Calibri" panose="020F0502020204030204" pitchFamily="34" charset="0"/>
                <a:buAutoNum type="arabicPeriod"/>
              </a:pPr>
              <a:endParaRPr lang="zh-CN" altLang="en-US" noProof="1" smtClean="0">
                <a:solidFill>
                  <a:srgbClr val="FFFFFF"/>
                </a:solidFill>
                <a:latin typeface="Calibri" panose="020F0502020204030204" pitchFamily="34" charset="0"/>
                <a:ea typeface="MS PGothic" panose="020B0600070205080204" pitchFamily="34" charset="-128"/>
              </a:endParaRPr>
            </a:p>
          </p:txBody>
        </p:sp>
        <p:sp>
          <p:nvSpPr>
            <p:cNvPr id="5" name="Pentagon 12"/>
            <p:cNvSpPr>
              <a:spLocks noChangeArrowheads="1"/>
            </p:cNvSpPr>
            <p:nvPr/>
          </p:nvSpPr>
          <p:spPr bwMode="auto">
            <a:xfrm>
              <a:off x="3436" y="1298"/>
              <a:ext cx="567" cy="181"/>
            </a:xfrm>
            <a:prstGeom prst="homePlate">
              <a:avLst>
                <a:gd name="adj" fmla="val 0"/>
              </a:avLst>
            </a:prstGeom>
            <a:gradFill rotWithShape="1">
              <a:gsLst>
                <a:gs pos="0">
                  <a:srgbClr val="7FAC00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buFont typeface="Calibri" panose="020F0502020204030204" pitchFamily="34" charset="0"/>
                <a:buAutoNum type="arabicPeriod"/>
              </a:pPr>
              <a:endParaRPr lang="zh-CN" altLang="en-US" noProof="1" smtClean="0">
                <a:solidFill>
                  <a:srgbClr val="FFFFFF"/>
                </a:solidFill>
                <a:latin typeface="Calibri" panose="020F0502020204030204" pitchFamily="34" charset="0"/>
                <a:ea typeface="MS PGothic" panose="020B0600070205080204" pitchFamily="34" charset="-128"/>
              </a:endParaRPr>
            </a:p>
          </p:txBody>
        </p:sp>
        <p:sp>
          <p:nvSpPr>
            <p:cNvPr id="6" name="Pentagon 12"/>
            <p:cNvSpPr>
              <a:spLocks noChangeArrowheads="1"/>
            </p:cNvSpPr>
            <p:nvPr/>
          </p:nvSpPr>
          <p:spPr bwMode="auto">
            <a:xfrm>
              <a:off x="3999" y="1298"/>
              <a:ext cx="567" cy="181"/>
            </a:xfrm>
            <a:prstGeom prst="homePlate">
              <a:avLst>
                <a:gd name="adj" fmla="val 0"/>
              </a:avLst>
            </a:prstGeom>
            <a:gradFill rotWithShape="1">
              <a:gsLst>
                <a:gs pos="0">
                  <a:srgbClr val="7FAC00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buFont typeface="Calibri" panose="020F0502020204030204" pitchFamily="34" charset="0"/>
                <a:buAutoNum type="arabicPeriod"/>
              </a:pPr>
              <a:endParaRPr lang="zh-CN" altLang="en-US" noProof="1" smtClean="0">
                <a:solidFill>
                  <a:srgbClr val="FFFFFF"/>
                </a:solidFill>
                <a:latin typeface="Calibri" panose="020F0502020204030204" pitchFamily="34" charset="0"/>
                <a:ea typeface="MS PGothic" panose="020B0600070205080204" pitchFamily="34" charset="-128"/>
              </a:endParaRPr>
            </a:p>
          </p:txBody>
        </p:sp>
        <p:sp>
          <p:nvSpPr>
            <p:cNvPr id="7" name="Pentagon 12"/>
            <p:cNvSpPr>
              <a:spLocks noChangeArrowheads="1"/>
            </p:cNvSpPr>
            <p:nvPr/>
          </p:nvSpPr>
          <p:spPr bwMode="auto">
            <a:xfrm>
              <a:off x="4564" y="1298"/>
              <a:ext cx="567" cy="181"/>
            </a:xfrm>
            <a:prstGeom prst="homePlate">
              <a:avLst>
                <a:gd name="adj" fmla="val 41985"/>
              </a:avLst>
            </a:prstGeom>
            <a:gradFill rotWithShape="1">
              <a:gsLst>
                <a:gs pos="0">
                  <a:srgbClr val="242424"/>
                </a:gs>
                <a:gs pos="50000">
                  <a:schemeClr val="tx1"/>
                </a:gs>
                <a:gs pos="100000">
                  <a:srgbClr val="242424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buFont typeface="Calibri" panose="020F0502020204030204" pitchFamily="34" charset="0"/>
                <a:buAutoNum type="arabicPeriod"/>
              </a:pPr>
              <a:endParaRPr lang="zh-CN" altLang="en-US" noProof="1" smtClean="0">
                <a:solidFill>
                  <a:srgbClr val="FFFFFF"/>
                </a:solidFill>
                <a:latin typeface="Calibri" panose="020F0502020204030204" pitchFamily="34" charset="0"/>
                <a:ea typeface="MS PGothic" panose="020B0600070205080204" pitchFamily="34" charset="-128"/>
              </a:endParaRPr>
            </a:p>
          </p:txBody>
        </p:sp>
        <p:sp>
          <p:nvSpPr>
            <p:cNvPr id="8" name="Pentagon 12"/>
            <p:cNvSpPr>
              <a:spLocks noChangeArrowheads="1"/>
            </p:cNvSpPr>
            <p:nvPr/>
          </p:nvSpPr>
          <p:spPr bwMode="auto">
            <a:xfrm>
              <a:off x="642" y="1298"/>
              <a:ext cx="544" cy="181"/>
            </a:xfrm>
            <a:prstGeom prst="homePlate">
              <a:avLst>
                <a:gd name="adj" fmla="val 0"/>
              </a:avLst>
            </a:prstGeom>
            <a:gradFill rotWithShape="1">
              <a:gsLst>
                <a:gs pos="0">
                  <a:srgbClr val="7FAC00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buFont typeface="Calibri" panose="020F0502020204030204" pitchFamily="34" charset="0"/>
                <a:buAutoNum type="arabicPeriod"/>
              </a:pPr>
              <a:endParaRPr lang="zh-CN" altLang="en-US" noProof="1" smtClean="0">
                <a:solidFill>
                  <a:srgbClr val="FFFFFF"/>
                </a:solidFill>
                <a:latin typeface="Calibri" panose="020F0502020204030204" pitchFamily="34" charset="0"/>
                <a:ea typeface="MS PGothic" panose="020B0600070205080204" pitchFamily="34" charset="-128"/>
              </a:endParaRPr>
            </a:p>
          </p:txBody>
        </p:sp>
        <p:sp>
          <p:nvSpPr>
            <p:cNvPr id="44073" name="Line 41"/>
            <p:cNvSpPr>
              <a:spLocks noChangeShapeType="1"/>
            </p:cNvSpPr>
            <p:nvPr/>
          </p:nvSpPr>
          <p:spPr bwMode="auto">
            <a:xfrm>
              <a:off x="1186" y="1304"/>
              <a:ext cx="0" cy="136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mtClean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4074" name="Line 42"/>
            <p:cNvSpPr>
              <a:spLocks noChangeShapeType="1"/>
            </p:cNvSpPr>
            <p:nvPr/>
          </p:nvSpPr>
          <p:spPr bwMode="auto">
            <a:xfrm>
              <a:off x="1749" y="1304"/>
              <a:ext cx="0" cy="136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mtClean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4075" name="Line 43"/>
            <p:cNvSpPr>
              <a:spLocks noChangeShapeType="1"/>
            </p:cNvSpPr>
            <p:nvPr/>
          </p:nvSpPr>
          <p:spPr bwMode="auto">
            <a:xfrm>
              <a:off x="2312" y="1304"/>
              <a:ext cx="0" cy="136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mtClean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4076" name="Line 44"/>
            <p:cNvSpPr>
              <a:spLocks noChangeShapeType="1"/>
            </p:cNvSpPr>
            <p:nvPr/>
          </p:nvSpPr>
          <p:spPr bwMode="auto">
            <a:xfrm>
              <a:off x="2875" y="1304"/>
              <a:ext cx="0" cy="136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mtClean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4077" name="Line 45"/>
            <p:cNvSpPr>
              <a:spLocks noChangeShapeType="1"/>
            </p:cNvSpPr>
            <p:nvPr/>
          </p:nvSpPr>
          <p:spPr bwMode="auto">
            <a:xfrm>
              <a:off x="4002" y="1304"/>
              <a:ext cx="0" cy="136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mtClean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4078" name="Line 46"/>
            <p:cNvSpPr>
              <a:spLocks noChangeShapeType="1"/>
            </p:cNvSpPr>
            <p:nvPr/>
          </p:nvSpPr>
          <p:spPr bwMode="auto">
            <a:xfrm>
              <a:off x="3438" y="1304"/>
              <a:ext cx="0" cy="136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mtClean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" name="Pentagon 12"/>
            <p:cNvSpPr>
              <a:spLocks noChangeArrowheads="1"/>
            </p:cNvSpPr>
            <p:nvPr/>
          </p:nvSpPr>
          <p:spPr bwMode="auto">
            <a:xfrm>
              <a:off x="657" y="1298"/>
              <a:ext cx="3856" cy="181"/>
            </a:xfrm>
            <a:prstGeom prst="homePlate">
              <a:avLst>
                <a:gd name="adj" fmla="val 0"/>
              </a:avLst>
            </a:prstGeom>
            <a:gradFill rotWithShape="1">
              <a:gsLst>
                <a:gs pos="0">
                  <a:schemeClr val="folHlink">
                    <a:alpha val="0"/>
                  </a:schemeClr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buFont typeface="Calibri" panose="020F0502020204030204" pitchFamily="34" charset="0"/>
                <a:buAutoNum type="arabicPeriod"/>
              </a:pPr>
              <a:endParaRPr lang="zh-CN" altLang="en-US" noProof="1" smtClean="0">
                <a:solidFill>
                  <a:srgbClr val="FFFFFF"/>
                </a:solidFill>
                <a:latin typeface="Calibri" panose="020F0502020204030204" pitchFamily="34" charset="0"/>
                <a:ea typeface="MS PGothic" panose="020B0600070205080204" pitchFamily="34" charset="-128"/>
              </a:endParaRPr>
            </a:p>
          </p:txBody>
        </p:sp>
      </p:grpSp>
      <p:sp>
        <p:nvSpPr>
          <p:cNvPr id="44080" name="Text Box 48"/>
          <p:cNvSpPr txBox="1">
            <a:spLocks noChangeArrowheads="1"/>
          </p:cNvSpPr>
          <p:nvPr/>
        </p:nvSpPr>
        <p:spPr bwMode="auto">
          <a:xfrm>
            <a:off x="1111250" y="3876675"/>
            <a:ext cx="577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b="1" smtClean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2008</a:t>
            </a:r>
          </a:p>
        </p:txBody>
      </p:sp>
      <p:sp>
        <p:nvSpPr>
          <p:cNvPr id="44081" name="Text Box 49"/>
          <p:cNvSpPr txBox="1">
            <a:spLocks noChangeArrowheads="1"/>
          </p:cNvSpPr>
          <p:nvPr/>
        </p:nvSpPr>
        <p:spPr bwMode="auto">
          <a:xfrm>
            <a:off x="2879725" y="3876675"/>
            <a:ext cx="577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b="1" smtClean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2010</a:t>
            </a:r>
          </a:p>
        </p:txBody>
      </p:sp>
      <p:sp>
        <p:nvSpPr>
          <p:cNvPr id="44082" name="Text Box 50"/>
          <p:cNvSpPr txBox="1">
            <a:spLocks noChangeArrowheads="1"/>
          </p:cNvSpPr>
          <p:nvPr/>
        </p:nvSpPr>
        <p:spPr bwMode="auto">
          <a:xfrm>
            <a:off x="3763963" y="3876675"/>
            <a:ext cx="577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b="1" smtClean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2011</a:t>
            </a:r>
          </a:p>
        </p:txBody>
      </p:sp>
      <p:sp>
        <p:nvSpPr>
          <p:cNvPr id="44083" name="Text Box 51"/>
          <p:cNvSpPr txBox="1">
            <a:spLocks noChangeArrowheads="1"/>
          </p:cNvSpPr>
          <p:nvPr/>
        </p:nvSpPr>
        <p:spPr bwMode="auto">
          <a:xfrm>
            <a:off x="4649788" y="3876675"/>
            <a:ext cx="577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b="1" smtClean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2012</a:t>
            </a:r>
          </a:p>
        </p:txBody>
      </p:sp>
      <p:sp>
        <p:nvSpPr>
          <p:cNvPr id="44084" name="Text Box 52"/>
          <p:cNvSpPr txBox="1">
            <a:spLocks noChangeArrowheads="1"/>
          </p:cNvSpPr>
          <p:nvPr/>
        </p:nvSpPr>
        <p:spPr bwMode="auto">
          <a:xfrm>
            <a:off x="5534025" y="3876675"/>
            <a:ext cx="577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b="1" smtClean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2013</a:t>
            </a:r>
          </a:p>
        </p:txBody>
      </p:sp>
      <p:sp>
        <p:nvSpPr>
          <p:cNvPr id="44085" name="Text Box 53"/>
          <p:cNvSpPr txBox="1">
            <a:spLocks noChangeArrowheads="1"/>
          </p:cNvSpPr>
          <p:nvPr/>
        </p:nvSpPr>
        <p:spPr bwMode="auto">
          <a:xfrm>
            <a:off x="6418263" y="3876675"/>
            <a:ext cx="577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b="1" smtClean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2014</a:t>
            </a:r>
          </a:p>
        </p:txBody>
      </p:sp>
      <p:sp>
        <p:nvSpPr>
          <p:cNvPr id="44086" name="Text Box 54"/>
          <p:cNvSpPr txBox="1">
            <a:spLocks noChangeArrowheads="1"/>
          </p:cNvSpPr>
          <p:nvPr/>
        </p:nvSpPr>
        <p:spPr bwMode="auto">
          <a:xfrm>
            <a:off x="7304088" y="3876675"/>
            <a:ext cx="577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b="1" smtClean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2015</a:t>
            </a:r>
          </a:p>
        </p:txBody>
      </p:sp>
      <p:sp>
        <p:nvSpPr>
          <p:cNvPr id="44087" name="Text Box 55"/>
          <p:cNvSpPr txBox="1">
            <a:spLocks noChangeArrowheads="1"/>
          </p:cNvSpPr>
          <p:nvPr/>
        </p:nvSpPr>
        <p:spPr bwMode="auto">
          <a:xfrm>
            <a:off x="1995488" y="3876675"/>
            <a:ext cx="577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b="1" smtClean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2009</a:t>
            </a:r>
          </a:p>
        </p:txBody>
      </p:sp>
      <p:sp>
        <p:nvSpPr>
          <p:cNvPr id="44088" name="Text Box 56"/>
          <p:cNvSpPr txBox="1">
            <a:spLocks noChangeArrowheads="1"/>
          </p:cNvSpPr>
          <p:nvPr/>
        </p:nvSpPr>
        <p:spPr bwMode="auto">
          <a:xfrm rot="3914551">
            <a:off x="458788" y="2898775"/>
            <a:ext cx="14033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这里添加说明</a:t>
            </a:r>
          </a:p>
        </p:txBody>
      </p:sp>
      <p:sp>
        <p:nvSpPr>
          <p:cNvPr id="44089" name="Text Box 57"/>
          <p:cNvSpPr txBox="1">
            <a:spLocks noChangeArrowheads="1"/>
          </p:cNvSpPr>
          <p:nvPr/>
        </p:nvSpPr>
        <p:spPr bwMode="auto">
          <a:xfrm rot="3914551">
            <a:off x="1477963" y="2898775"/>
            <a:ext cx="14033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这里添加说明</a:t>
            </a:r>
          </a:p>
        </p:txBody>
      </p:sp>
      <p:sp>
        <p:nvSpPr>
          <p:cNvPr id="44090" name="Text Box 58"/>
          <p:cNvSpPr txBox="1">
            <a:spLocks noChangeArrowheads="1"/>
          </p:cNvSpPr>
          <p:nvPr/>
        </p:nvSpPr>
        <p:spPr bwMode="auto">
          <a:xfrm rot="3914551">
            <a:off x="2498725" y="2898775"/>
            <a:ext cx="14033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这里添加说明</a:t>
            </a:r>
          </a:p>
        </p:txBody>
      </p:sp>
      <p:sp>
        <p:nvSpPr>
          <p:cNvPr id="44091" name="Text Box 59"/>
          <p:cNvSpPr txBox="1">
            <a:spLocks noChangeArrowheads="1"/>
          </p:cNvSpPr>
          <p:nvPr/>
        </p:nvSpPr>
        <p:spPr bwMode="auto">
          <a:xfrm rot="3914551">
            <a:off x="3519488" y="2898775"/>
            <a:ext cx="14033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这里添加说明</a:t>
            </a:r>
          </a:p>
        </p:txBody>
      </p:sp>
      <p:sp>
        <p:nvSpPr>
          <p:cNvPr id="44092" name="Text Box 60"/>
          <p:cNvSpPr txBox="1">
            <a:spLocks noChangeArrowheads="1"/>
          </p:cNvSpPr>
          <p:nvPr/>
        </p:nvSpPr>
        <p:spPr bwMode="auto">
          <a:xfrm rot="3914551">
            <a:off x="4538663" y="2898775"/>
            <a:ext cx="14033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这里添加说明</a:t>
            </a:r>
          </a:p>
        </p:txBody>
      </p:sp>
      <p:sp>
        <p:nvSpPr>
          <p:cNvPr id="44093" name="Text Box 61"/>
          <p:cNvSpPr txBox="1">
            <a:spLocks noChangeArrowheads="1"/>
          </p:cNvSpPr>
          <p:nvPr/>
        </p:nvSpPr>
        <p:spPr bwMode="auto">
          <a:xfrm rot="3914551">
            <a:off x="5559425" y="2898775"/>
            <a:ext cx="14033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这里添加说明</a:t>
            </a:r>
          </a:p>
        </p:txBody>
      </p:sp>
      <p:sp>
        <p:nvSpPr>
          <p:cNvPr id="44094" name="Text Box 62"/>
          <p:cNvSpPr txBox="1">
            <a:spLocks noChangeArrowheads="1"/>
          </p:cNvSpPr>
          <p:nvPr/>
        </p:nvSpPr>
        <p:spPr bwMode="auto">
          <a:xfrm rot="3914551">
            <a:off x="6580188" y="2898775"/>
            <a:ext cx="14033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这里添加说明</a:t>
            </a:r>
          </a:p>
        </p:txBody>
      </p:sp>
      <p:sp>
        <p:nvSpPr>
          <p:cNvPr id="44095" name="Line 63"/>
          <p:cNvSpPr>
            <a:spLocks noChangeShapeType="1"/>
          </p:cNvSpPr>
          <p:nvPr/>
        </p:nvSpPr>
        <p:spPr bwMode="auto">
          <a:xfrm>
            <a:off x="684213" y="2636838"/>
            <a:ext cx="503237" cy="1079500"/>
          </a:xfrm>
          <a:prstGeom prst="line">
            <a:avLst/>
          </a:prstGeom>
          <a:noFill/>
          <a:ln w="9525">
            <a:solidFill>
              <a:srgbClr val="DDDDD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4096" name="Line 64"/>
          <p:cNvSpPr>
            <a:spLocks noChangeShapeType="1"/>
          </p:cNvSpPr>
          <p:nvPr/>
        </p:nvSpPr>
        <p:spPr bwMode="auto">
          <a:xfrm>
            <a:off x="1692275" y="2636838"/>
            <a:ext cx="503238" cy="1079500"/>
          </a:xfrm>
          <a:prstGeom prst="line">
            <a:avLst/>
          </a:prstGeom>
          <a:noFill/>
          <a:ln w="9525">
            <a:solidFill>
              <a:srgbClr val="DDDDD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4097" name="Line 65"/>
          <p:cNvSpPr>
            <a:spLocks noChangeShapeType="1"/>
          </p:cNvSpPr>
          <p:nvPr/>
        </p:nvSpPr>
        <p:spPr bwMode="auto">
          <a:xfrm>
            <a:off x="2700338" y="2636838"/>
            <a:ext cx="503237" cy="1079500"/>
          </a:xfrm>
          <a:prstGeom prst="line">
            <a:avLst/>
          </a:prstGeom>
          <a:noFill/>
          <a:ln w="9525">
            <a:solidFill>
              <a:srgbClr val="DDDDD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4098" name="Line 66"/>
          <p:cNvSpPr>
            <a:spLocks noChangeShapeType="1"/>
          </p:cNvSpPr>
          <p:nvPr/>
        </p:nvSpPr>
        <p:spPr bwMode="auto">
          <a:xfrm>
            <a:off x="3708400" y="2636838"/>
            <a:ext cx="503238" cy="1079500"/>
          </a:xfrm>
          <a:prstGeom prst="line">
            <a:avLst/>
          </a:prstGeom>
          <a:noFill/>
          <a:ln w="9525">
            <a:solidFill>
              <a:srgbClr val="DDDDD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4099" name="Line 67"/>
          <p:cNvSpPr>
            <a:spLocks noChangeShapeType="1"/>
          </p:cNvSpPr>
          <p:nvPr/>
        </p:nvSpPr>
        <p:spPr bwMode="auto">
          <a:xfrm>
            <a:off x="4716463" y="2636838"/>
            <a:ext cx="503237" cy="1079500"/>
          </a:xfrm>
          <a:prstGeom prst="line">
            <a:avLst/>
          </a:prstGeom>
          <a:noFill/>
          <a:ln w="9525">
            <a:solidFill>
              <a:srgbClr val="DDDDD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4100" name="Line 68"/>
          <p:cNvSpPr>
            <a:spLocks noChangeShapeType="1"/>
          </p:cNvSpPr>
          <p:nvPr/>
        </p:nvSpPr>
        <p:spPr bwMode="auto">
          <a:xfrm>
            <a:off x="5724525" y="2636838"/>
            <a:ext cx="503238" cy="1079500"/>
          </a:xfrm>
          <a:prstGeom prst="line">
            <a:avLst/>
          </a:prstGeom>
          <a:noFill/>
          <a:ln w="9525">
            <a:solidFill>
              <a:srgbClr val="DDDDD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4101" name="Line 69"/>
          <p:cNvSpPr>
            <a:spLocks noChangeShapeType="1"/>
          </p:cNvSpPr>
          <p:nvPr/>
        </p:nvSpPr>
        <p:spPr bwMode="auto">
          <a:xfrm>
            <a:off x="6732588" y="2636838"/>
            <a:ext cx="503237" cy="1079500"/>
          </a:xfrm>
          <a:prstGeom prst="line">
            <a:avLst/>
          </a:prstGeom>
          <a:noFill/>
          <a:ln w="9525">
            <a:solidFill>
              <a:srgbClr val="DDDDD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86637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ktangel 3"/>
          <p:cNvSpPr/>
          <p:nvPr/>
        </p:nvSpPr>
        <p:spPr>
          <a:xfrm>
            <a:off x="545282" y="1478137"/>
            <a:ext cx="8198685" cy="4392665"/>
          </a:xfrm>
          <a:prstGeom prst="rect">
            <a:avLst/>
          </a:prstGeom>
          <a:solidFill>
            <a:schemeClr val="bg1">
              <a:lumMod val="75000"/>
            </a:schemeClr>
          </a:solidFill>
          <a:ln w="25400" cap="flat" cmpd="sng" algn="ctr">
            <a:noFill/>
            <a:prstDash val="solid"/>
          </a:ln>
          <a:effectLst>
            <a:softEdge rad="63500"/>
          </a:effec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en-US" smtClean="0">
              <a:solidFill>
                <a:srgbClr val="FFFFFF"/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  <p:graphicFrame>
        <p:nvGraphicFramePr>
          <p:cNvPr id="32112" name="Group 368"/>
          <p:cNvGraphicFramePr>
            <a:graphicFrameLocks noGrp="1"/>
          </p:cNvGraphicFramePr>
          <p:nvPr/>
        </p:nvGraphicFramePr>
        <p:xfrm>
          <a:off x="539750" y="1412875"/>
          <a:ext cx="8101013" cy="4321175"/>
        </p:xfrm>
        <a:graphic>
          <a:graphicData uri="http://schemas.openxmlformats.org/drawingml/2006/table">
            <a:tbl>
              <a:tblPr/>
              <a:tblGrid>
                <a:gridCol w="2089150"/>
                <a:gridCol w="858838"/>
                <a:gridCol w="858837"/>
                <a:gridCol w="858838"/>
                <a:gridCol w="858837"/>
                <a:gridCol w="858838"/>
                <a:gridCol w="858837"/>
                <a:gridCol w="858838"/>
              </a:tblGrid>
              <a:tr h="5111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E9CAA"/>
                        </a:gs>
                        <a:gs pos="100000">
                          <a:srgbClr val="083368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da-DK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E9CAA"/>
                        </a:gs>
                        <a:gs pos="100000">
                          <a:srgbClr val="083368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da-DK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E9CAA"/>
                        </a:gs>
                        <a:gs pos="100000">
                          <a:srgbClr val="083368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da-DK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E9CAA"/>
                        </a:gs>
                        <a:gs pos="100000">
                          <a:srgbClr val="083368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da-DK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E9CAA"/>
                        </a:gs>
                        <a:gs pos="100000">
                          <a:srgbClr val="083368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da-DK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E9CAA"/>
                        </a:gs>
                        <a:gs pos="100000">
                          <a:srgbClr val="083368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da-DK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E9CAA"/>
                        </a:gs>
                        <a:gs pos="100000">
                          <a:srgbClr val="083368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da-DK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E9CAA"/>
                        </a:gs>
                        <a:gs pos="100000">
                          <a:srgbClr val="083368"/>
                        </a:gs>
                      </a:gsLst>
                      <a:lin ang="5400000" scaled="1"/>
                    </a:gradFill>
                  </a:tcPr>
                </a:tc>
              </a:tr>
              <a:tr h="762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da-DK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da-DK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WEEK 1</a:t>
                      </a:r>
                    </a:p>
                  </a:txBody>
                  <a:tcPr marL="18000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62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da-DK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WEEK 2</a:t>
                      </a:r>
                    </a:p>
                  </a:txBody>
                  <a:tcPr marL="18000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62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da-DK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WEEK 3</a:t>
                      </a:r>
                    </a:p>
                  </a:txBody>
                  <a:tcPr marL="18000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62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da-DK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 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WEEK 4</a:t>
                      </a:r>
                    </a:p>
                  </a:txBody>
                  <a:tcPr marL="18000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62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da-DK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WEEK 5</a:t>
                      </a:r>
                    </a:p>
                  </a:txBody>
                  <a:tcPr marL="18000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pSp>
        <p:nvGrpSpPr>
          <p:cNvPr id="31982" name="Gruppe 31"/>
          <p:cNvGrpSpPr>
            <a:grpSpLocks/>
          </p:cNvGrpSpPr>
          <p:nvPr/>
        </p:nvGrpSpPr>
        <p:grpSpPr bwMode="auto">
          <a:xfrm>
            <a:off x="2916238" y="4221163"/>
            <a:ext cx="4076700" cy="600075"/>
            <a:chOff x="1264597" y="3544111"/>
            <a:chExt cx="3362527" cy="599871"/>
          </a:xfrm>
        </p:grpSpPr>
        <p:sp>
          <p:nvSpPr>
            <p:cNvPr id="12" name="Pentagon 11"/>
            <p:cNvSpPr/>
            <p:nvPr/>
          </p:nvSpPr>
          <p:spPr>
            <a:xfrm>
              <a:off x="1264597" y="3566807"/>
              <a:ext cx="3362527" cy="577175"/>
            </a:xfrm>
            <a:prstGeom prst="homePlate">
              <a:avLst/>
            </a:prstGeom>
            <a:solidFill>
              <a:schemeClr val="bg1">
                <a:lumMod val="75000"/>
              </a:schemeClr>
            </a:solidFill>
            <a:ln w="25400" cap="flat" cmpd="sng" algn="ctr">
              <a:noFill/>
              <a:prstDash val="solid"/>
            </a:ln>
            <a:effectLst>
              <a:softEdge rad="63500"/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endParaRPr lang="en-US" smtClean="0">
                <a:solidFill>
                  <a:srgbClr val="FFFFFF"/>
                </a:solidFill>
                <a:latin typeface="Calibri" panose="020F0502020204030204" pitchFamily="34" charset="0"/>
                <a:ea typeface="MS PGothic" panose="020B0600070205080204" pitchFamily="34" charset="-128"/>
              </a:endParaRPr>
            </a:p>
          </p:txBody>
        </p:sp>
        <p:sp>
          <p:nvSpPr>
            <p:cNvPr id="13" name="Pentagon 12"/>
            <p:cNvSpPr/>
            <p:nvPr/>
          </p:nvSpPr>
          <p:spPr>
            <a:xfrm>
              <a:off x="1326138" y="3544111"/>
              <a:ext cx="3190997" cy="466566"/>
            </a:xfrm>
            <a:prstGeom prst="homePlate">
              <a:avLst/>
            </a:prstGeom>
            <a:gradFill flip="none" rotWithShape="1">
              <a:gsLst>
                <a:gs pos="24000">
                  <a:schemeClr val="bg1">
                    <a:lumMod val="5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35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buFont typeface="Calibri" panose="020F0502020204030204" pitchFamily="34" charset="0"/>
                <a:buAutoNum type="arabicPeriod"/>
              </a:pPr>
              <a:endParaRPr lang="zh-CN" altLang="en-US" noProof="1" smtClean="0">
                <a:solidFill>
                  <a:srgbClr val="FFFFFF"/>
                </a:solidFill>
                <a:latin typeface="Calibri" panose="020F0502020204030204" pitchFamily="34" charset="0"/>
                <a:ea typeface="MS PGothic" panose="020B0600070205080204" pitchFamily="34" charset="-128"/>
              </a:endParaRPr>
            </a:p>
          </p:txBody>
        </p:sp>
      </p:grpSp>
      <p:grpSp>
        <p:nvGrpSpPr>
          <p:cNvPr id="31987" name="Gruppe 42"/>
          <p:cNvGrpSpPr>
            <a:grpSpLocks/>
          </p:cNvGrpSpPr>
          <p:nvPr/>
        </p:nvGrpSpPr>
        <p:grpSpPr bwMode="auto">
          <a:xfrm>
            <a:off x="4500563" y="3500438"/>
            <a:ext cx="2828925" cy="600075"/>
            <a:chOff x="1264597" y="3544111"/>
            <a:chExt cx="3362527" cy="599871"/>
          </a:xfrm>
        </p:grpSpPr>
        <p:grpSp>
          <p:nvGrpSpPr>
            <p:cNvPr id="16" name="Pentagon 15"/>
            <p:cNvGrpSpPr>
              <a:grpSpLocks/>
            </p:cNvGrpSpPr>
            <p:nvPr/>
          </p:nvGrpSpPr>
          <p:grpSpPr bwMode="auto">
            <a:xfrm>
              <a:off x="1259012" y="3558901"/>
              <a:ext cx="3376566" cy="591111"/>
              <a:chOff x="2932176" y="3188208"/>
              <a:chExt cx="2840736" cy="591312"/>
            </a:xfrm>
          </p:grpSpPr>
          <p:pic>
            <p:nvPicPr>
              <p:cNvPr id="31989" name="Pentagon 15"/>
              <p:cNvPicPr>
                <a:picLocks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32176" y="3188208"/>
                <a:ext cx="2840736" cy="59131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1990" name="Text Box 246"/>
              <p:cNvSpPr txBox="1">
                <a:spLocks noChangeArrowheads="1"/>
              </p:cNvSpPr>
              <p:nvPr/>
            </p:nvSpPr>
            <p:spPr bwMode="auto">
              <a:xfrm>
                <a:off x="2936875" y="3196117"/>
                <a:ext cx="2684582" cy="5773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endParaRPr lang="en-US" smtClean="0">
                  <a:solidFill>
                    <a:srgbClr val="FFFFFF"/>
                  </a:solidFill>
                  <a:latin typeface="Calibri" panose="020F0502020204030204" pitchFamily="34" charset="0"/>
                  <a:ea typeface="MS PGothic" panose="020B0600070205080204" pitchFamily="34" charset="-128"/>
                </a:endParaRPr>
              </a:p>
            </p:txBody>
          </p:sp>
        </p:grpSp>
        <p:sp>
          <p:nvSpPr>
            <p:cNvPr id="17" name="Pentagon 16"/>
            <p:cNvSpPr/>
            <p:nvPr/>
          </p:nvSpPr>
          <p:spPr>
            <a:xfrm>
              <a:off x="1326865" y="3544111"/>
              <a:ext cx="3190816" cy="466566"/>
            </a:xfrm>
            <a:prstGeom prst="homePlate">
              <a:avLst/>
            </a:prstGeom>
            <a:gradFill flip="none" rotWithShape="1">
              <a:gsLst>
                <a:gs pos="24000">
                  <a:schemeClr val="accent5">
                    <a:lumMod val="60000"/>
                    <a:lumOff val="40000"/>
                  </a:schemeClr>
                </a:gs>
                <a:gs pos="100000">
                  <a:schemeClr val="accent5">
                    <a:lumMod val="40000"/>
                    <a:lumOff val="6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buFont typeface="Calibri" panose="020F0502020204030204" pitchFamily="34" charset="0"/>
                <a:buAutoNum type="arabicPeriod"/>
              </a:pPr>
              <a:endParaRPr lang="zh-CN" altLang="en-US" noProof="1" smtClean="0">
                <a:solidFill>
                  <a:srgbClr val="FFFFFF"/>
                </a:solidFill>
                <a:latin typeface="Calibri" panose="020F0502020204030204" pitchFamily="34" charset="0"/>
                <a:ea typeface="MS PGothic" panose="020B0600070205080204" pitchFamily="34" charset="-128"/>
              </a:endParaRPr>
            </a:p>
          </p:txBody>
        </p:sp>
      </p:grpSp>
      <p:grpSp>
        <p:nvGrpSpPr>
          <p:cNvPr id="31992" name="Gruppe 35"/>
          <p:cNvGrpSpPr>
            <a:grpSpLocks/>
          </p:cNvGrpSpPr>
          <p:nvPr/>
        </p:nvGrpSpPr>
        <p:grpSpPr bwMode="auto">
          <a:xfrm>
            <a:off x="5795963" y="2708275"/>
            <a:ext cx="1836737" cy="600075"/>
            <a:chOff x="1264597" y="3544111"/>
            <a:chExt cx="3362527" cy="599871"/>
          </a:xfrm>
        </p:grpSpPr>
        <p:grpSp>
          <p:nvGrpSpPr>
            <p:cNvPr id="8" name="Pentagon 7"/>
            <p:cNvGrpSpPr>
              <a:grpSpLocks/>
            </p:cNvGrpSpPr>
            <p:nvPr/>
          </p:nvGrpSpPr>
          <p:grpSpPr bwMode="auto">
            <a:xfrm>
              <a:off x="1258552" y="3558901"/>
              <a:ext cx="3381475" cy="591111"/>
              <a:chOff x="4346448" y="2426208"/>
              <a:chExt cx="1847088" cy="591312"/>
            </a:xfrm>
          </p:grpSpPr>
          <p:pic>
            <p:nvPicPr>
              <p:cNvPr id="31994" name="Pentagon 7"/>
              <p:cNvPicPr>
                <a:picLocks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46448" y="2426208"/>
                <a:ext cx="1847088" cy="59131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1995" name="Text Box 251"/>
              <p:cNvSpPr txBox="1">
                <a:spLocks noChangeArrowheads="1"/>
              </p:cNvSpPr>
              <p:nvPr/>
            </p:nvSpPr>
            <p:spPr bwMode="auto">
              <a:xfrm>
                <a:off x="4349750" y="2434117"/>
                <a:ext cx="1692395" cy="5773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endParaRPr lang="en-US" smtClean="0">
                  <a:solidFill>
                    <a:srgbClr val="FFFFFF"/>
                  </a:solidFill>
                  <a:latin typeface="Calibri" panose="020F0502020204030204" pitchFamily="34" charset="0"/>
                  <a:ea typeface="MS PGothic" panose="020B0600070205080204" pitchFamily="34" charset="-128"/>
                </a:endParaRPr>
              </a:p>
            </p:txBody>
          </p:sp>
        </p:grpSp>
        <p:sp>
          <p:nvSpPr>
            <p:cNvPr id="9" name="Pentagon 8"/>
            <p:cNvSpPr/>
            <p:nvPr/>
          </p:nvSpPr>
          <p:spPr>
            <a:xfrm>
              <a:off x="1325627" y="3544111"/>
              <a:ext cx="3191059" cy="466566"/>
            </a:xfrm>
            <a:prstGeom prst="homePlate">
              <a:avLst/>
            </a:prstGeom>
            <a:gradFill flip="none" rotWithShape="1">
              <a:gsLst>
                <a:gs pos="24000">
                  <a:schemeClr val="bg1">
                    <a:lumMod val="5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35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endParaRPr lang="en-US" smtClean="0">
                <a:solidFill>
                  <a:srgbClr val="FFFFFF"/>
                </a:solidFill>
                <a:latin typeface="Calibri" panose="020F0502020204030204" pitchFamily="34" charset="0"/>
                <a:ea typeface="MS PGothic" panose="020B0600070205080204" pitchFamily="34" charset="-128"/>
              </a:endParaRPr>
            </a:p>
          </p:txBody>
        </p:sp>
      </p:grpSp>
      <p:sp>
        <p:nvSpPr>
          <p:cNvPr id="32113" name="Text Box 369"/>
          <p:cNvSpPr txBox="1">
            <a:spLocks noChangeArrowheads="1"/>
          </p:cNvSpPr>
          <p:nvPr/>
        </p:nvSpPr>
        <p:spPr bwMode="auto">
          <a:xfrm>
            <a:off x="684213" y="573088"/>
            <a:ext cx="17922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TIMELINES</a:t>
            </a:r>
          </a:p>
        </p:txBody>
      </p:sp>
      <p:sp>
        <p:nvSpPr>
          <p:cNvPr id="32114" name="Text Box 370"/>
          <p:cNvSpPr txBox="1">
            <a:spLocks noChangeArrowheads="1"/>
          </p:cNvSpPr>
          <p:nvPr/>
        </p:nvSpPr>
        <p:spPr bwMode="auto">
          <a:xfrm>
            <a:off x="3059113" y="4221163"/>
            <a:ext cx="2216150" cy="396875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这里添加说明文字</a:t>
            </a:r>
          </a:p>
        </p:txBody>
      </p:sp>
      <p:sp>
        <p:nvSpPr>
          <p:cNvPr id="32115" name="Text Box 371"/>
          <p:cNvSpPr txBox="1">
            <a:spLocks noChangeArrowheads="1"/>
          </p:cNvSpPr>
          <p:nvPr/>
        </p:nvSpPr>
        <p:spPr bwMode="auto">
          <a:xfrm>
            <a:off x="4572000" y="3500438"/>
            <a:ext cx="2216150" cy="396875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这里添加说明文字</a:t>
            </a:r>
          </a:p>
        </p:txBody>
      </p:sp>
      <p:sp>
        <p:nvSpPr>
          <p:cNvPr id="32116" name="Text Box 372"/>
          <p:cNvSpPr txBox="1">
            <a:spLocks noChangeArrowheads="1"/>
          </p:cNvSpPr>
          <p:nvPr/>
        </p:nvSpPr>
        <p:spPr bwMode="auto">
          <a:xfrm>
            <a:off x="5940425" y="2708275"/>
            <a:ext cx="1200150" cy="396875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说明文字</a:t>
            </a:r>
          </a:p>
        </p:txBody>
      </p:sp>
    </p:spTree>
    <p:extLst>
      <p:ext uri="{BB962C8B-B14F-4D97-AF65-F5344CB8AC3E}">
        <p14:creationId xmlns:p14="http://schemas.microsoft.com/office/powerpoint/2010/main" val="3880303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ktangel 3"/>
          <p:cNvSpPr/>
          <p:nvPr/>
        </p:nvSpPr>
        <p:spPr>
          <a:xfrm>
            <a:off x="1038176" y="4501420"/>
            <a:ext cx="6985768" cy="1646260"/>
          </a:xfrm>
          <a:prstGeom prst="rect">
            <a:avLst/>
          </a:prstGeom>
          <a:solidFill>
            <a:schemeClr val="bg1">
              <a:lumMod val="75000"/>
            </a:schemeClr>
          </a:solidFill>
          <a:ln w="25400" cap="flat" cmpd="sng" algn="ctr">
            <a:noFill/>
            <a:prstDash val="solid"/>
          </a:ln>
          <a:effectLst>
            <a:softEdge rad="63500"/>
          </a:effec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en-US" smtClean="0">
              <a:solidFill>
                <a:srgbClr val="FFFFFF"/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  <p:sp>
        <p:nvSpPr>
          <p:cNvPr id="2" name="Rektangel 3"/>
          <p:cNvSpPr/>
          <p:nvPr/>
        </p:nvSpPr>
        <p:spPr>
          <a:xfrm>
            <a:off x="5795837" y="1919583"/>
            <a:ext cx="2167396" cy="2336423"/>
          </a:xfrm>
          <a:prstGeom prst="rect">
            <a:avLst/>
          </a:prstGeom>
          <a:solidFill>
            <a:schemeClr val="bg1">
              <a:lumMod val="75000"/>
            </a:schemeClr>
          </a:solidFill>
          <a:ln w="25400" cap="flat" cmpd="sng" algn="ctr">
            <a:noFill/>
            <a:prstDash val="solid"/>
          </a:ln>
          <a:effectLst>
            <a:softEdge rad="63500"/>
          </a:effec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en-US" smtClean="0">
              <a:solidFill>
                <a:srgbClr val="FFFFFF"/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  <p:sp>
        <p:nvSpPr>
          <p:cNvPr id="3" name="Rektangel 3"/>
          <p:cNvSpPr/>
          <p:nvPr/>
        </p:nvSpPr>
        <p:spPr>
          <a:xfrm>
            <a:off x="3420937" y="1919583"/>
            <a:ext cx="2167396" cy="2336423"/>
          </a:xfrm>
          <a:prstGeom prst="rect">
            <a:avLst/>
          </a:prstGeom>
          <a:solidFill>
            <a:schemeClr val="bg1">
              <a:lumMod val="75000"/>
            </a:schemeClr>
          </a:solidFill>
          <a:ln w="25400" cap="flat" cmpd="sng" algn="ctr">
            <a:noFill/>
            <a:prstDash val="solid"/>
          </a:ln>
          <a:effectLst>
            <a:softEdge rad="63500"/>
          </a:effec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en-US" smtClean="0">
              <a:solidFill>
                <a:srgbClr val="FFFFFF"/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  <p:graphicFrame>
        <p:nvGraphicFramePr>
          <p:cNvPr id="34387" name="Group 595"/>
          <p:cNvGraphicFramePr>
            <a:graphicFrameLocks noGrp="1"/>
          </p:cNvGraphicFramePr>
          <p:nvPr/>
        </p:nvGraphicFramePr>
        <p:xfrm>
          <a:off x="3419475" y="2203450"/>
          <a:ext cx="2132013" cy="1982788"/>
        </p:xfrm>
        <a:graphic>
          <a:graphicData uri="http://schemas.openxmlformats.org/drawingml/2006/table">
            <a:tbl>
              <a:tblPr/>
              <a:tblGrid>
                <a:gridCol w="311150"/>
                <a:gridCol w="298450"/>
                <a:gridCol w="328613"/>
                <a:gridCol w="298450"/>
                <a:gridCol w="298450"/>
                <a:gridCol w="298450"/>
                <a:gridCol w="298450"/>
              </a:tblGrid>
              <a:tr h="2873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da-DK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M</a:t>
                      </a:r>
                    </a:p>
                  </a:txBody>
                  <a:tcPr marL="90000" marR="90000" marT="0" marB="46800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E9CAA"/>
                        </a:gs>
                        <a:gs pos="100000">
                          <a:srgbClr val="083368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da-DK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T</a:t>
                      </a:r>
                    </a:p>
                  </a:txBody>
                  <a:tcPr marL="90000" marR="90000" marT="0" marB="46800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E9CAA"/>
                        </a:gs>
                        <a:gs pos="100000">
                          <a:srgbClr val="083368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da-DK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W</a:t>
                      </a:r>
                    </a:p>
                  </a:txBody>
                  <a:tcPr marL="90000" marR="90000" marT="0" marB="46800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E9CAA"/>
                        </a:gs>
                        <a:gs pos="100000">
                          <a:srgbClr val="083368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da-DK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T</a:t>
                      </a:r>
                    </a:p>
                  </a:txBody>
                  <a:tcPr marL="90000" marR="90000" marT="0" marB="46800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E9CAA"/>
                        </a:gs>
                        <a:gs pos="100000">
                          <a:srgbClr val="083368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da-DK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F</a:t>
                      </a:r>
                    </a:p>
                  </a:txBody>
                  <a:tcPr marL="90000" marR="90000" marT="0" marB="46800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E9CAA"/>
                        </a:gs>
                        <a:gs pos="100000">
                          <a:srgbClr val="083368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da-DK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S</a:t>
                      </a:r>
                    </a:p>
                  </a:txBody>
                  <a:tcPr marL="90000" marR="90000" marT="0" marB="46800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E9CAA"/>
                        </a:gs>
                        <a:gs pos="100000">
                          <a:srgbClr val="083368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da-DK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S</a:t>
                      </a:r>
                    </a:p>
                  </a:txBody>
                  <a:tcPr marL="90000" marR="90000" marT="0" marB="46800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E9CAA"/>
                        </a:gs>
                        <a:gs pos="100000">
                          <a:srgbClr val="083368"/>
                        </a:gs>
                      </a:gsLst>
                      <a:lin ang="5400000" scaled="1"/>
                    </a:gradFill>
                  </a:tcPr>
                </a:tc>
              </a:tr>
              <a:tr h="3143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a-DK" altLang="zh-CN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a-DK" altLang="zh-CN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a-DK" altLang="zh-CN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3143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3143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3143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3143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a-DK" altLang="zh-CN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</a:tbl>
          </a:graphicData>
        </a:graphic>
      </p:graphicFrame>
      <p:sp>
        <p:nvSpPr>
          <p:cNvPr id="5" name="Rektangel 3"/>
          <p:cNvSpPr/>
          <p:nvPr/>
        </p:nvSpPr>
        <p:spPr>
          <a:xfrm>
            <a:off x="1044450" y="1919583"/>
            <a:ext cx="2167395" cy="2336423"/>
          </a:xfrm>
          <a:prstGeom prst="rect">
            <a:avLst/>
          </a:prstGeom>
          <a:solidFill>
            <a:schemeClr val="bg1">
              <a:lumMod val="75000"/>
            </a:schemeClr>
          </a:solidFill>
          <a:ln w="25400" cap="flat" cmpd="sng" algn="ctr">
            <a:noFill/>
            <a:prstDash val="solid"/>
          </a:ln>
          <a:effectLst>
            <a:softEdge rad="63500"/>
          </a:effec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en-US" smtClean="0">
              <a:solidFill>
                <a:srgbClr val="FFFFFF"/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  <p:graphicFrame>
        <p:nvGraphicFramePr>
          <p:cNvPr id="34386" name="Group 594"/>
          <p:cNvGraphicFramePr>
            <a:graphicFrameLocks noGrp="1"/>
          </p:cNvGraphicFramePr>
          <p:nvPr/>
        </p:nvGraphicFramePr>
        <p:xfrm>
          <a:off x="1042988" y="2203450"/>
          <a:ext cx="2132012" cy="1982788"/>
        </p:xfrm>
        <a:graphic>
          <a:graphicData uri="http://schemas.openxmlformats.org/drawingml/2006/table">
            <a:tbl>
              <a:tblPr/>
              <a:tblGrid>
                <a:gridCol w="311150"/>
                <a:gridCol w="298450"/>
                <a:gridCol w="328612"/>
                <a:gridCol w="298450"/>
                <a:gridCol w="298450"/>
                <a:gridCol w="298450"/>
                <a:gridCol w="298450"/>
              </a:tblGrid>
              <a:tr h="2873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da-DK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M</a:t>
                      </a:r>
                    </a:p>
                  </a:txBody>
                  <a:tcPr marL="90000" marR="90000" marT="0" marB="46800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E9CAA"/>
                        </a:gs>
                        <a:gs pos="100000">
                          <a:srgbClr val="083368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da-DK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T</a:t>
                      </a:r>
                    </a:p>
                  </a:txBody>
                  <a:tcPr marL="90000" marR="90000" marT="0" marB="46800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E9CAA"/>
                        </a:gs>
                        <a:gs pos="100000">
                          <a:srgbClr val="083368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da-DK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W</a:t>
                      </a:r>
                    </a:p>
                  </a:txBody>
                  <a:tcPr marL="90000" marR="90000" marT="0" marB="46800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E9CAA"/>
                        </a:gs>
                        <a:gs pos="100000">
                          <a:srgbClr val="083368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da-DK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T</a:t>
                      </a:r>
                    </a:p>
                  </a:txBody>
                  <a:tcPr marL="90000" marR="90000" marT="0" marB="46800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E9CAA"/>
                        </a:gs>
                        <a:gs pos="100000">
                          <a:srgbClr val="083368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da-DK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F</a:t>
                      </a:r>
                    </a:p>
                  </a:txBody>
                  <a:tcPr marL="90000" marR="90000" marT="0" marB="46800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E9CAA"/>
                        </a:gs>
                        <a:gs pos="100000">
                          <a:srgbClr val="083368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da-DK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S</a:t>
                      </a:r>
                    </a:p>
                  </a:txBody>
                  <a:tcPr marL="90000" marR="90000" marT="0" marB="46800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E9CAA"/>
                        </a:gs>
                        <a:gs pos="100000">
                          <a:srgbClr val="083368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da-DK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S</a:t>
                      </a:r>
                    </a:p>
                  </a:txBody>
                  <a:tcPr marL="90000" marR="90000" marT="0" marB="46800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E9CAA"/>
                        </a:gs>
                        <a:gs pos="100000">
                          <a:srgbClr val="083368"/>
                        </a:gs>
                      </a:gsLst>
                      <a:lin ang="5400000" scaled="1"/>
                    </a:gradFill>
                  </a:tcPr>
                </a:tc>
              </a:tr>
              <a:tr h="3143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a-DK" altLang="zh-CN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a-DK" altLang="zh-CN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3143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3143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3143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3143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a-DK" altLang="zh-CN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a-DK" altLang="zh-CN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a-DK" altLang="zh-CN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4388" name="Group 596"/>
          <p:cNvGraphicFramePr>
            <a:graphicFrameLocks noGrp="1"/>
          </p:cNvGraphicFramePr>
          <p:nvPr/>
        </p:nvGraphicFramePr>
        <p:xfrm>
          <a:off x="5795963" y="2203450"/>
          <a:ext cx="2132012" cy="1982788"/>
        </p:xfrm>
        <a:graphic>
          <a:graphicData uri="http://schemas.openxmlformats.org/drawingml/2006/table">
            <a:tbl>
              <a:tblPr/>
              <a:tblGrid>
                <a:gridCol w="311150"/>
                <a:gridCol w="298450"/>
                <a:gridCol w="328612"/>
                <a:gridCol w="298450"/>
                <a:gridCol w="298450"/>
                <a:gridCol w="298450"/>
                <a:gridCol w="298450"/>
              </a:tblGrid>
              <a:tr h="2873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da-DK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M</a:t>
                      </a:r>
                    </a:p>
                  </a:txBody>
                  <a:tcPr marL="90000" marR="90000" marT="0" marB="46800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E9CAA"/>
                        </a:gs>
                        <a:gs pos="100000">
                          <a:srgbClr val="083368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da-DK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T</a:t>
                      </a:r>
                    </a:p>
                  </a:txBody>
                  <a:tcPr marL="90000" marR="90000" marT="0" marB="46800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E9CAA"/>
                        </a:gs>
                        <a:gs pos="100000">
                          <a:srgbClr val="083368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da-DK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W</a:t>
                      </a:r>
                    </a:p>
                  </a:txBody>
                  <a:tcPr marL="90000" marR="90000" marT="0" marB="46800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E9CAA"/>
                        </a:gs>
                        <a:gs pos="100000">
                          <a:srgbClr val="083368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da-DK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T</a:t>
                      </a:r>
                    </a:p>
                  </a:txBody>
                  <a:tcPr marL="90000" marR="90000" marT="0" marB="46800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E9CAA"/>
                        </a:gs>
                        <a:gs pos="100000">
                          <a:srgbClr val="083368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da-DK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F</a:t>
                      </a:r>
                    </a:p>
                  </a:txBody>
                  <a:tcPr marL="90000" marR="90000" marT="0" marB="46800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E9CAA"/>
                        </a:gs>
                        <a:gs pos="100000">
                          <a:srgbClr val="083368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da-DK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S</a:t>
                      </a:r>
                    </a:p>
                  </a:txBody>
                  <a:tcPr marL="90000" marR="90000" marT="0" marB="46800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E9CAA"/>
                        </a:gs>
                        <a:gs pos="100000">
                          <a:srgbClr val="083368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da-DK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S</a:t>
                      </a:r>
                    </a:p>
                  </a:txBody>
                  <a:tcPr marL="90000" marR="90000" marT="0" marB="46800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E9CAA"/>
                        </a:gs>
                        <a:gs pos="100000">
                          <a:srgbClr val="083368"/>
                        </a:gs>
                      </a:gsLst>
                      <a:lin ang="5400000" scaled="1"/>
                    </a:gradFill>
                  </a:tcPr>
                </a:tc>
              </a:tr>
              <a:tr h="3143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a-DK" altLang="zh-CN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a-DK" altLang="zh-CN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a-DK" altLang="zh-CN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a-DK" altLang="zh-CN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3143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3143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3143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3143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a-DK" altLang="zh-CN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4365" name="Group 573"/>
          <p:cNvGraphicFramePr>
            <a:graphicFrameLocks noGrp="1"/>
          </p:cNvGraphicFramePr>
          <p:nvPr/>
        </p:nvGraphicFramePr>
        <p:xfrm>
          <a:off x="1042988" y="1916113"/>
          <a:ext cx="2132012" cy="287337"/>
        </p:xfrm>
        <a:graphic>
          <a:graphicData uri="http://schemas.openxmlformats.org/drawingml/2006/table">
            <a:tbl>
              <a:tblPr/>
              <a:tblGrid>
                <a:gridCol w="2132012"/>
              </a:tblGrid>
              <a:tr h="2873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F4F4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2009</a:t>
                      </a: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F4F4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年</a:t>
                      </a:r>
                      <a:r>
                        <a:rPr kumimoji="0" lang="en-U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F4F4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9</a:t>
                      </a: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F4F4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月</a:t>
                      </a:r>
                      <a:endParaRPr kumimoji="0" lang="zh-CN" altLang="da-DK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4F4F4F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0000" marR="90000" marT="0" marB="46800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BCBCBC"/>
                        </a:gs>
                        <a:gs pos="100000">
                          <a:srgbClr val="DDDDDD"/>
                        </a:gs>
                      </a:gsLst>
                      <a:lin ang="5400000" scaled="1"/>
                    </a:gradFill>
                  </a:tcPr>
                </a:tc>
              </a:tr>
            </a:tbl>
          </a:graphicData>
        </a:graphic>
      </p:graphicFrame>
      <p:graphicFrame>
        <p:nvGraphicFramePr>
          <p:cNvPr id="34370" name="Group 578"/>
          <p:cNvGraphicFramePr>
            <a:graphicFrameLocks noGrp="1"/>
          </p:cNvGraphicFramePr>
          <p:nvPr/>
        </p:nvGraphicFramePr>
        <p:xfrm>
          <a:off x="3419475" y="1916113"/>
          <a:ext cx="2132013" cy="287337"/>
        </p:xfrm>
        <a:graphic>
          <a:graphicData uri="http://schemas.openxmlformats.org/drawingml/2006/table">
            <a:tbl>
              <a:tblPr/>
              <a:tblGrid>
                <a:gridCol w="2132013"/>
              </a:tblGrid>
              <a:tr h="2873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F4F4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2009</a:t>
                      </a: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F4F4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年</a:t>
                      </a:r>
                      <a:r>
                        <a:rPr kumimoji="0" lang="en-U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F4F4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10</a:t>
                      </a: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F4F4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月</a:t>
                      </a:r>
                      <a:endParaRPr kumimoji="0" lang="zh-CN" altLang="da-DK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4F4F4F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0000" marR="90000" marT="0" marB="46800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BCBCBC"/>
                        </a:gs>
                        <a:gs pos="100000">
                          <a:srgbClr val="DDDDDD"/>
                        </a:gs>
                      </a:gsLst>
                      <a:lin ang="5400000" scaled="1"/>
                    </a:gradFill>
                  </a:tcPr>
                </a:tc>
              </a:tr>
            </a:tbl>
          </a:graphicData>
        </a:graphic>
      </p:graphicFrame>
      <p:graphicFrame>
        <p:nvGraphicFramePr>
          <p:cNvPr id="34379" name="Group 587"/>
          <p:cNvGraphicFramePr>
            <a:graphicFrameLocks noGrp="1"/>
          </p:cNvGraphicFramePr>
          <p:nvPr/>
        </p:nvGraphicFramePr>
        <p:xfrm>
          <a:off x="5794375" y="1916113"/>
          <a:ext cx="2132013" cy="287337"/>
        </p:xfrm>
        <a:graphic>
          <a:graphicData uri="http://schemas.openxmlformats.org/drawingml/2006/table">
            <a:tbl>
              <a:tblPr/>
              <a:tblGrid>
                <a:gridCol w="2132013"/>
              </a:tblGrid>
              <a:tr h="2873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F4F4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2009</a:t>
                      </a: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F4F4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年</a:t>
                      </a:r>
                      <a:r>
                        <a:rPr kumimoji="0" lang="en-U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F4F4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11</a:t>
                      </a: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F4F4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月</a:t>
                      </a:r>
                      <a:endParaRPr kumimoji="0" lang="zh-CN" altLang="da-DK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4F4F4F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0000" marR="90000" marT="0" marB="46800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BCBCBC"/>
                        </a:gs>
                        <a:gs pos="100000">
                          <a:srgbClr val="DDDDDD"/>
                        </a:gs>
                      </a:gsLst>
                      <a:lin ang="5400000" scaled="1"/>
                    </a:gradFill>
                  </a:tcPr>
                </a:tc>
              </a:tr>
            </a:tbl>
          </a:graphicData>
        </a:graphic>
      </p:graphicFrame>
      <p:sp>
        <p:nvSpPr>
          <p:cNvPr id="34385" name="Rectangle 593"/>
          <p:cNvSpPr>
            <a:spLocks noChangeArrowheads="1"/>
          </p:cNvSpPr>
          <p:nvPr/>
        </p:nvSpPr>
        <p:spPr bwMode="auto">
          <a:xfrm>
            <a:off x="1042988" y="2943225"/>
            <a:ext cx="1223962" cy="287338"/>
          </a:xfrm>
          <a:prstGeom prst="rect">
            <a:avLst/>
          </a:prstGeom>
          <a:gradFill rotWithShape="1">
            <a:gsLst>
              <a:gs pos="0">
                <a:srgbClr val="FF9900">
                  <a:alpha val="44000"/>
                </a:srgbClr>
              </a:gs>
              <a:gs pos="100000">
                <a:srgbClr val="FFC671">
                  <a:alpha val="16000"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389" name="Rectangle 597"/>
          <p:cNvSpPr>
            <a:spLocks noChangeArrowheads="1"/>
          </p:cNvSpPr>
          <p:nvPr/>
        </p:nvSpPr>
        <p:spPr bwMode="auto">
          <a:xfrm>
            <a:off x="1978025" y="3571875"/>
            <a:ext cx="288925" cy="287338"/>
          </a:xfrm>
          <a:prstGeom prst="rect">
            <a:avLst/>
          </a:prstGeom>
          <a:gradFill rotWithShape="1">
            <a:gsLst>
              <a:gs pos="0">
                <a:srgbClr val="083368">
                  <a:alpha val="44000"/>
                </a:srgbClr>
              </a:gs>
              <a:gs pos="100000">
                <a:srgbClr val="6E9CAA">
                  <a:alpha val="16000"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390" name="Text Box 598"/>
          <p:cNvSpPr txBox="1">
            <a:spLocks noChangeArrowheads="1"/>
          </p:cNvSpPr>
          <p:nvPr/>
        </p:nvSpPr>
        <p:spPr bwMode="auto">
          <a:xfrm>
            <a:off x="684213" y="573088"/>
            <a:ext cx="17922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TIMELINES</a:t>
            </a:r>
          </a:p>
        </p:txBody>
      </p:sp>
      <p:sp>
        <p:nvSpPr>
          <p:cNvPr id="34391" name="Rectangle 599"/>
          <p:cNvSpPr>
            <a:spLocks noChangeArrowheads="1"/>
          </p:cNvSpPr>
          <p:nvPr/>
        </p:nvSpPr>
        <p:spPr bwMode="auto">
          <a:xfrm>
            <a:off x="7524750" y="1052513"/>
            <a:ext cx="287338" cy="287337"/>
          </a:xfrm>
          <a:prstGeom prst="rect">
            <a:avLst/>
          </a:prstGeom>
          <a:gradFill rotWithShape="1">
            <a:gsLst>
              <a:gs pos="0">
                <a:srgbClr val="FF9900">
                  <a:alpha val="44000"/>
                </a:srgbClr>
              </a:gs>
              <a:gs pos="100000">
                <a:srgbClr val="FFC671">
                  <a:alpha val="16000"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392" name="Rectangle 600"/>
          <p:cNvSpPr>
            <a:spLocks noChangeArrowheads="1"/>
          </p:cNvSpPr>
          <p:nvPr/>
        </p:nvSpPr>
        <p:spPr bwMode="auto">
          <a:xfrm>
            <a:off x="7524750" y="1484313"/>
            <a:ext cx="288925" cy="287337"/>
          </a:xfrm>
          <a:prstGeom prst="rect">
            <a:avLst/>
          </a:prstGeom>
          <a:gradFill rotWithShape="1">
            <a:gsLst>
              <a:gs pos="0">
                <a:srgbClr val="083368">
                  <a:alpha val="44000"/>
                </a:srgbClr>
              </a:gs>
              <a:gs pos="100000">
                <a:srgbClr val="6E9CAA">
                  <a:alpha val="16000"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393" name="Text Box 601"/>
          <p:cNvSpPr txBox="1">
            <a:spLocks noChangeArrowheads="1"/>
          </p:cNvSpPr>
          <p:nvPr/>
        </p:nvSpPr>
        <p:spPr bwMode="auto">
          <a:xfrm>
            <a:off x="6157913" y="998538"/>
            <a:ext cx="14033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这里添加说明</a:t>
            </a:r>
          </a:p>
        </p:txBody>
      </p:sp>
      <p:sp>
        <p:nvSpPr>
          <p:cNvPr id="34394" name="Text Box 602"/>
          <p:cNvSpPr txBox="1">
            <a:spLocks noChangeArrowheads="1"/>
          </p:cNvSpPr>
          <p:nvPr/>
        </p:nvSpPr>
        <p:spPr bwMode="auto">
          <a:xfrm>
            <a:off x="6157913" y="1435100"/>
            <a:ext cx="14033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这里添加说明</a:t>
            </a:r>
          </a:p>
        </p:txBody>
      </p:sp>
      <p:sp>
        <p:nvSpPr>
          <p:cNvPr id="34395" name="Rectangle 603"/>
          <p:cNvSpPr>
            <a:spLocks noChangeArrowheads="1"/>
          </p:cNvSpPr>
          <p:nvPr/>
        </p:nvSpPr>
        <p:spPr bwMode="auto">
          <a:xfrm>
            <a:off x="3779838" y="3255963"/>
            <a:ext cx="1223962" cy="287337"/>
          </a:xfrm>
          <a:prstGeom prst="rect">
            <a:avLst/>
          </a:prstGeom>
          <a:gradFill rotWithShape="1">
            <a:gsLst>
              <a:gs pos="0">
                <a:srgbClr val="FF9900">
                  <a:alpha val="44000"/>
                </a:srgbClr>
              </a:gs>
              <a:gs pos="100000">
                <a:srgbClr val="FFC671">
                  <a:alpha val="16000"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396" name="Rectangle 604"/>
          <p:cNvSpPr>
            <a:spLocks noChangeArrowheads="1"/>
          </p:cNvSpPr>
          <p:nvPr/>
        </p:nvSpPr>
        <p:spPr bwMode="auto">
          <a:xfrm>
            <a:off x="3746500" y="3879850"/>
            <a:ext cx="896938" cy="287338"/>
          </a:xfrm>
          <a:prstGeom prst="rect">
            <a:avLst/>
          </a:prstGeom>
          <a:gradFill rotWithShape="1">
            <a:gsLst>
              <a:gs pos="0">
                <a:srgbClr val="083368">
                  <a:alpha val="44000"/>
                </a:srgbClr>
              </a:gs>
              <a:gs pos="100000">
                <a:srgbClr val="6E9CAA">
                  <a:alpha val="16000"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397" name="Rectangle 605"/>
          <p:cNvSpPr>
            <a:spLocks noChangeArrowheads="1"/>
          </p:cNvSpPr>
          <p:nvPr/>
        </p:nvSpPr>
        <p:spPr bwMode="auto">
          <a:xfrm>
            <a:off x="7019925" y="2943225"/>
            <a:ext cx="792163" cy="287338"/>
          </a:xfrm>
          <a:prstGeom prst="rect">
            <a:avLst/>
          </a:prstGeom>
          <a:gradFill rotWithShape="1">
            <a:gsLst>
              <a:gs pos="0">
                <a:srgbClr val="083368">
                  <a:alpha val="44000"/>
                </a:srgbClr>
              </a:gs>
              <a:gs pos="100000">
                <a:srgbClr val="6E9CAA">
                  <a:alpha val="16000"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398" name="Rectangle 606"/>
          <p:cNvSpPr>
            <a:spLocks noChangeArrowheads="1"/>
          </p:cNvSpPr>
          <p:nvPr/>
        </p:nvSpPr>
        <p:spPr bwMode="auto">
          <a:xfrm>
            <a:off x="6122988" y="3567113"/>
            <a:ext cx="249237" cy="287337"/>
          </a:xfrm>
          <a:prstGeom prst="rect">
            <a:avLst/>
          </a:prstGeom>
          <a:gradFill rotWithShape="1">
            <a:gsLst>
              <a:gs pos="0">
                <a:srgbClr val="FF9900">
                  <a:alpha val="44000"/>
                </a:srgbClr>
              </a:gs>
              <a:gs pos="100000">
                <a:srgbClr val="FFC671">
                  <a:alpha val="16000"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399" name="Rectangle 607"/>
          <p:cNvSpPr>
            <a:spLocks noChangeArrowheads="1"/>
          </p:cNvSpPr>
          <p:nvPr/>
        </p:nvSpPr>
        <p:spPr bwMode="auto">
          <a:xfrm>
            <a:off x="1042988" y="4437063"/>
            <a:ext cx="6913562" cy="1655762"/>
          </a:xfrm>
          <a:prstGeom prst="rect">
            <a:avLst/>
          </a:prstGeom>
          <a:gradFill rotWithShape="1">
            <a:gsLst>
              <a:gs pos="0">
                <a:srgbClr val="DDDDDD"/>
              </a:gs>
              <a:gs pos="100000">
                <a:srgbClr val="BCBCBC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403" name="Text Box 611"/>
          <p:cNvSpPr txBox="1">
            <a:spLocks noChangeArrowheads="1"/>
          </p:cNvSpPr>
          <p:nvPr/>
        </p:nvSpPr>
        <p:spPr bwMode="auto">
          <a:xfrm>
            <a:off x="1331913" y="4724400"/>
            <a:ext cx="1492250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zh-CN" altLang="en-US" sz="16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这里添加说明</a:t>
            </a:r>
          </a:p>
          <a:p>
            <a:pPr>
              <a:buFontTx/>
              <a:buChar char="•"/>
            </a:pPr>
            <a:r>
              <a:rPr lang="zh-CN" altLang="en-US" sz="16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这里添加说明</a:t>
            </a:r>
          </a:p>
          <a:p>
            <a:pPr>
              <a:buFontTx/>
              <a:buChar char="•"/>
            </a:pPr>
            <a:r>
              <a:rPr lang="zh-CN" altLang="en-US" sz="16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这里添加说明</a:t>
            </a:r>
          </a:p>
          <a:p>
            <a:pPr>
              <a:buFontTx/>
              <a:buChar char="•"/>
            </a:pPr>
            <a:r>
              <a:rPr lang="zh-CN" altLang="en-US" sz="16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这里添加说明</a:t>
            </a:r>
          </a:p>
        </p:txBody>
      </p:sp>
    </p:spTree>
    <p:extLst>
      <p:ext uri="{BB962C8B-B14F-4D97-AF65-F5344CB8AC3E}">
        <p14:creationId xmlns:p14="http://schemas.microsoft.com/office/powerpoint/2010/main" val="1906508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ktangel 3"/>
          <p:cNvSpPr/>
          <p:nvPr/>
        </p:nvSpPr>
        <p:spPr>
          <a:xfrm>
            <a:off x="598938" y="1540633"/>
            <a:ext cx="3020401" cy="3716749"/>
          </a:xfrm>
          <a:prstGeom prst="rect">
            <a:avLst/>
          </a:prstGeom>
          <a:solidFill>
            <a:schemeClr val="bg1">
              <a:lumMod val="75000"/>
            </a:schemeClr>
          </a:solidFill>
          <a:ln w="25400" cap="flat" cmpd="sng" algn="ctr">
            <a:noFill/>
            <a:prstDash val="solid"/>
          </a:ln>
          <a:effectLst>
            <a:softEdge rad="63500"/>
          </a:effec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en-US" smtClean="0">
              <a:solidFill>
                <a:srgbClr val="FFFFFF"/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  <p:sp>
        <p:nvSpPr>
          <p:cNvPr id="2" name="Rektangel 3"/>
          <p:cNvSpPr/>
          <p:nvPr/>
        </p:nvSpPr>
        <p:spPr>
          <a:xfrm>
            <a:off x="4358817" y="1491446"/>
            <a:ext cx="4027202" cy="3734162"/>
          </a:xfrm>
          <a:prstGeom prst="rect">
            <a:avLst/>
          </a:prstGeom>
          <a:solidFill>
            <a:schemeClr val="bg1">
              <a:lumMod val="75000"/>
            </a:schemeClr>
          </a:solidFill>
          <a:ln w="25400" cap="flat" cmpd="sng" algn="ctr">
            <a:noFill/>
            <a:prstDash val="solid"/>
          </a:ln>
          <a:effectLst>
            <a:softEdge rad="63500"/>
          </a:effec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en-US" smtClean="0">
              <a:solidFill>
                <a:srgbClr val="FFFFFF"/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  <p:graphicFrame>
        <p:nvGraphicFramePr>
          <p:cNvPr id="35915" name="Group 75"/>
          <p:cNvGraphicFramePr>
            <a:graphicFrameLocks noGrp="1"/>
          </p:cNvGraphicFramePr>
          <p:nvPr/>
        </p:nvGraphicFramePr>
        <p:xfrm>
          <a:off x="4356100" y="1773238"/>
          <a:ext cx="3960813" cy="3330575"/>
        </p:xfrm>
        <a:graphic>
          <a:graphicData uri="http://schemas.openxmlformats.org/drawingml/2006/table">
            <a:tbl>
              <a:tblPr/>
              <a:tblGrid>
                <a:gridCol w="577850"/>
                <a:gridCol w="554038"/>
                <a:gridCol w="611187"/>
                <a:gridCol w="554038"/>
                <a:gridCol w="554037"/>
                <a:gridCol w="555625"/>
                <a:gridCol w="554038"/>
              </a:tblGrid>
              <a:tr h="361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da-DK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M</a:t>
                      </a:r>
                    </a:p>
                  </a:txBody>
                  <a:tcPr marL="90000" marR="90000" marT="0" marB="46800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E9CAA"/>
                        </a:gs>
                        <a:gs pos="100000">
                          <a:srgbClr val="083368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da-DK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T</a:t>
                      </a:r>
                    </a:p>
                  </a:txBody>
                  <a:tcPr marL="90000" marR="90000" marT="0" marB="46800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E9CAA"/>
                        </a:gs>
                        <a:gs pos="100000">
                          <a:srgbClr val="083368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da-DK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W</a:t>
                      </a:r>
                    </a:p>
                  </a:txBody>
                  <a:tcPr marL="90000" marR="90000" marT="0" marB="46800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E9CAA"/>
                        </a:gs>
                        <a:gs pos="100000">
                          <a:srgbClr val="083368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da-DK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T</a:t>
                      </a:r>
                    </a:p>
                  </a:txBody>
                  <a:tcPr marL="90000" marR="90000" marT="0" marB="46800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E9CAA"/>
                        </a:gs>
                        <a:gs pos="100000">
                          <a:srgbClr val="083368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da-DK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F</a:t>
                      </a:r>
                    </a:p>
                  </a:txBody>
                  <a:tcPr marL="90000" marR="90000" marT="0" marB="46800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E9CAA"/>
                        </a:gs>
                        <a:gs pos="100000">
                          <a:srgbClr val="083368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da-DK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S</a:t>
                      </a:r>
                    </a:p>
                  </a:txBody>
                  <a:tcPr marL="90000" marR="90000" marT="0" marB="46800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E9CAA"/>
                        </a:gs>
                        <a:gs pos="100000">
                          <a:srgbClr val="083368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da-DK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S</a:t>
                      </a:r>
                    </a:p>
                  </a:txBody>
                  <a:tcPr marL="90000" marR="90000" marT="0" marB="46800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E9CAA"/>
                        </a:gs>
                        <a:gs pos="100000">
                          <a:srgbClr val="083368"/>
                        </a:gs>
                      </a:gsLst>
                      <a:lin ang="5400000" scaled="1"/>
                    </a:gradFill>
                  </a:tcPr>
                </a:tc>
              </a:tr>
              <a:tr h="5842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a-DK" altLang="zh-CN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a-DK" altLang="zh-CN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842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826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842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842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a-DK" altLang="zh-CN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a-DK" altLang="zh-CN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a-DK" altLang="zh-CN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5914" name="Group 74"/>
          <p:cNvGraphicFramePr>
            <a:graphicFrameLocks noGrp="1"/>
          </p:cNvGraphicFramePr>
          <p:nvPr/>
        </p:nvGraphicFramePr>
        <p:xfrm>
          <a:off x="4356100" y="1485900"/>
          <a:ext cx="3957638" cy="288925"/>
        </p:xfrm>
        <a:graphic>
          <a:graphicData uri="http://schemas.openxmlformats.org/drawingml/2006/table">
            <a:tbl>
              <a:tblPr/>
              <a:tblGrid>
                <a:gridCol w="3957638"/>
              </a:tblGrid>
              <a:tr h="2889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F4F4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2009</a:t>
                      </a: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F4F4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年</a:t>
                      </a:r>
                      <a:r>
                        <a:rPr kumimoji="0" lang="en-U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F4F4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9</a:t>
                      </a: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F4F4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月</a:t>
                      </a:r>
                      <a:endParaRPr kumimoji="0" lang="zh-CN" altLang="da-DK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4F4F4F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0000" marR="90000" marT="0" marB="46800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BCBCBC"/>
                        </a:gs>
                        <a:gs pos="100000">
                          <a:srgbClr val="DDDDDD"/>
                        </a:gs>
                      </a:gsLst>
                      <a:lin ang="5400000" scaled="1"/>
                    </a:gradFill>
                  </a:tcPr>
                </a:tc>
              </a:tr>
            </a:tbl>
          </a:graphicData>
        </a:graphic>
      </p:graphicFrame>
      <p:sp>
        <p:nvSpPr>
          <p:cNvPr id="35916" name="Rectangle 76"/>
          <p:cNvSpPr>
            <a:spLocks noChangeArrowheads="1"/>
          </p:cNvSpPr>
          <p:nvPr/>
        </p:nvSpPr>
        <p:spPr bwMode="auto">
          <a:xfrm>
            <a:off x="5507038" y="2781300"/>
            <a:ext cx="576262" cy="576263"/>
          </a:xfrm>
          <a:prstGeom prst="rect">
            <a:avLst/>
          </a:prstGeom>
          <a:gradFill rotWithShape="1">
            <a:gsLst>
              <a:gs pos="0">
                <a:srgbClr val="FF9900">
                  <a:alpha val="44000"/>
                </a:srgbClr>
              </a:gs>
              <a:gs pos="100000">
                <a:srgbClr val="FFC671">
                  <a:alpha val="16000"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35918" name="AutoShape 78"/>
          <p:cNvCxnSpPr>
            <a:cxnSpLocks noChangeShapeType="1"/>
            <a:stCxn id="35916" idx="0"/>
          </p:cNvCxnSpPr>
          <p:nvPr/>
        </p:nvCxnSpPr>
        <p:spPr bwMode="auto">
          <a:xfrm flipV="1">
            <a:off x="5795963" y="2476500"/>
            <a:ext cx="857250" cy="304800"/>
          </a:xfrm>
          <a:prstGeom prst="straightConnector1">
            <a:avLst/>
          </a:prstGeom>
          <a:noFill/>
          <a:ln w="9525">
            <a:solidFill>
              <a:srgbClr val="DDDDD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919" name="AutoShape 79"/>
          <p:cNvCxnSpPr>
            <a:cxnSpLocks noChangeShapeType="1"/>
            <a:stCxn id="35916" idx="2"/>
          </p:cNvCxnSpPr>
          <p:nvPr/>
        </p:nvCxnSpPr>
        <p:spPr bwMode="auto">
          <a:xfrm>
            <a:off x="5795963" y="3357563"/>
            <a:ext cx="857250" cy="869950"/>
          </a:xfrm>
          <a:prstGeom prst="straightConnector1">
            <a:avLst/>
          </a:prstGeom>
          <a:noFill/>
          <a:ln w="9525">
            <a:solidFill>
              <a:srgbClr val="DDDDD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5917" name="AutoShape 77"/>
          <p:cNvSpPr>
            <a:spLocks noChangeArrowheads="1"/>
          </p:cNvSpPr>
          <p:nvPr/>
        </p:nvSpPr>
        <p:spPr bwMode="auto">
          <a:xfrm>
            <a:off x="6588125" y="2276475"/>
            <a:ext cx="2160588" cy="2232025"/>
          </a:xfrm>
          <a:prstGeom prst="foldedCorner">
            <a:avLst>
              <a:gd name="adj" fmla="val 18958"/>
            </a:avLst>
          </a:prstGeom>
          <a:gradFill rotWithShape="1">
            <a:gsLst>
              <a:gs pos="0">
                <a:srgbClr val="FFC671"/>
              </a:gs>
              <a:gs pos="100000">
                <a:srgbClr val="FF6600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5920" name="Text Box 80"/>
          <p:cNvSpPr txBox="1">
            <a:spLocks noChangeArrowheads="1"/>
          </p:cNvSpPr>
          <p:nvPr/>
        </p:nvSpPr>
        <p:spPr bwMode="auto">
          <a:xfrm>
            <a:off x="684213" y="573088"/>
            <a:ext cx="17922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TIMELINES</a:t>
            </a:r>
          </a:p>
        </p:txBody>
      </p:sp>
      <p:sp>
        <p:nvSpPr>
          <p:cNvPr id="35921" name="Text Box 81"/>
          <p:cNvSpPr txBox="1">
            <a:spLocks noChangeArrowheads="1"/>
          </p:cNvSpPr>
          <p:nvPr/>
        </p:nvSpPr>
        <p:spPr bwMode="auto">
          <a:xfrm>
            <a:off x="6804025" y="2492375"/>
            <a:ext cx="1492250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zh-CN" altLang="en-US" sz="16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这里添加说明</a:t>
            </a:r>
          </a:p>
          <a:p>
            <a:pPr>
              <a:buFontTx/>
              <a:buChar char="•"/>
            </a:pPr>
            <a:r>
              <a:rPr lang="zh-CN" altLang="en-US" sz="16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这里添加说明</a:t>
            </a:r>
          </a:p>
          <a:p>
            <a:pPr>
              <a:buFontTx/>
              <a:buChar char="•"/>
            </a:pPr>
            <a:r>
              <a:rPr lang="zh-CN" altLang="en-US" sz="16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这里添加说明</a:t>
            </a:r>
          </a:p>
          <a:p>
            <a:pPr>
              <a:buFontTx/>
              <a:buChar char="•"/>
            </a:pPr>
            <a:r>
              <a:rPr lang="zh-CN" altLang="en-US" sz="16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这里添加说明</a:t>
            </a:r>
          </a:p>
        </p:txBody>
      </p:sp>
      <p:graphicFrame>
        <p:nvGraphicFramePr>
          <p:cNvPr id="35935" name="Group 95"/>
          <p:cNvGraphicFramePr>
            <a:graphicFrameLocks noGrp="1"/>
          </p:cNvGraphicFramePr>
          <p:nvPr/>
        </p:nvGraphicFramePr>
        <p:xfrm>
          <a:off x="611188" y="1484313"/>
          <a:ext cx="2952750" cy="411162"/>
        </p:xfrm>
        <a:graphic>
          <a:graphicData uri="http://schemas.openxmlformats.org/drawingml/2006/table">
            <a:tbl>
              <a:tblPr/>
              <a:tblGrid>
                <a:gridCol w="2952750"/>
              </a:tblGrid>
              <a:tr h="2889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F4F4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说明标题</a:t>
                      </a:r>
                      <a:endParaRPr kumimoji="0" lang="zh-CN" altLang="da-DK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4F4F4F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0000" marR="90000" marT="0" marB="46800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BCBCBC"/>
                        </a:gs>
                        <a:gs pos="100000">
                          <a:srgbClr val="DDDDDD"/>
                        </a:gs>
                      </a:gsLst>
                      <a:lin ang="5400000" scaled="1"/>
                    </a:gradFill>
                  </a:tcPr>
                </a:tc>
              </a:tr>
            </a:tbl>
          </a:graphicData>
        </a:graphic>
      </p:graphicFrame>
      <p:sp>
        <p:nvSpPr>
          <p:cNvPr id="35928" name="Rectangle 88"/>
          <p:cNvSpPr>
            <a:spLocks noChangeArrowheads="1"/>
          </p:cNvSpPr>
          <p:nvPr/>
        </p:nvSpPr>
        <p:spPr bwMode="auto">
          <a:xfrm>
            <a:off x="611188" y="1854200"/>
            <a:ext cx="2952750" cy="330358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DDDDD"/>
              </a:gs>
            </a:gsLst>
            <a:lin ang="5400000" scaled="1"/>
          </a:gradFill>
          <a:ln w="9525">
            <a:solidFill>
              <a:srgbClr val="BCBCB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5933" name="Text Box 93"/>
          <p:cNvSpPr txBox="1">
            <a:spLocks noChangeArrowheads="1"/>
          </p:cNvSpPr>
          <p:nvPr/>
        </p:nvSpPr>
        <p:spPr bwMode="auto">
          <a:xfrm>
            <a:off x="755650" y="1989138"/>
            <a:ext cx="1774825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SzPct val="60000"/>
              <a:buFontTx/>
              <a:buChar char="•"/>
            </a:pPr>
            <a:r>
              <a:rPr lang="zh-CN" altLang="en-US" sz="20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这里添加说明</a:t>
            </a:r>
          </a:p>
          <a:p>
            <a:pPr>
              <a:buSzPct val="60000"/>
              <a:buFontTx/>
              <a:buChar char="•"/>
            </a:pPr>
            <a:r>
              <a:rPr lang="zh-CN" altLang="en-US" sz="20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这里添加说明</a:t>
            </a:r>
          </a:p>
          <a:p>
            <a:pPr>
              <a:buSzPct val="60000"/>
              <a:buFontTx/>
              <a:buChar char="•"/>
            </a:pPr>
            <a:r>
              <a:rPr lang="zh-CN" altLang="en-US" sz="20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这里添加说明</a:t>
            </a:r>
          </a:p>
          <a:p>
            <a:pPr>
              <a:buSzPct val="60000"/>
              <a:buFontTx/>
              <a:buChar char="•"/>
            </a:pPr>
            <a:r>
              <a:rPr lang="zh-CN" altLang="en-US" sz="20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这里添加说明</a:t>
            </a:r>
          </a:p>
        </p:txBody>
      </p:sp>
    </p:spTree>
    <p:extLst>
      <p:ext uri="{BB962C8B-B14F-4D97-AF65-F5344CB8AC3E}">
        <p14:creationId xmlns:p14="http://schemas.microsoft.com/office/powerpoint/2010/main" val="2411234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3D</a:t>
            </a:r>
            <a:r>
              <a:rPr lang="zh-CN" altLang="en-US" dirty="0" smtClean="0"/>
              <a:t>箭头发展历程</a:t>
            </a:r>
            <a:r>
              <a:rPr lang="en-US" altLang="zh-CN" dirty="0" smtClean="0"/>
              <a:t>PPT</a:t>
            </a:r>
            <a:r>
              <a:rPr lang="zh-CN" altLang="en-US" dirty="0" smtClean="0"/>
              <a:t>图示</a:t>
            </a: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zh-CN" altLang="en-US" smtClean="0"/>
              <a:t>第 </a:t>
            </a:r>
            <a:fld id="{DD969240-5698-4DE0-A7FC-974C2D9FE511}" type="slidenum">
              <a:rPr lang="zh-CN" altLang="en-US" smtClean="0"/>
              <a:pPr>
                <a:defRPr/>
              </a:pPr>
              <a:t>2</a:t>
            </a:fld>
            <a:r>
              <a:rPr lang="zh-CN" altLang="en-US" smtClean="0"/>
              <a:t> 页</a:t>
            </a:r>
            <a:endParaRPr lang="zh-CN" altLang="en-US"/>
          </a:p>
        </p:txBody>
      </p:sp>
      <p:sp>
        <p:nvSpPr>
          <p:cNvPr id="19" name="AutoShape 3"/>
          <p:cNvSpPr>
            <a:spLocks noChangeArrowheads="1"/>
          </p:cNvSpPr>
          <p:nvPr/>
        </p:nvSpPr>
        <p:spPr bwMode="gray">
          <a:xfrm>
            <a:off x="2643209" y="2093900"/>
            <a:ext cx="4991100" cy="1303337"/>
          </a:xfrm>
          <a:prstGeom prst="roundRect">
            <a:avLst>
              <a:gd name="adj" fmla="val 9144"/>
            </a:avLst>
          </a:prstGeom>
          <a:solidFill>
            <a:srgbClr val="F8F8F8"/>
          </a:solidFill>
          <a:ln w="28575">
            <a:solidFill>
              <a:srgbClr val="C40505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" name="AutoShape 4"/>
          <p:cNvSpPr>
            <a:spLocks noChangeArrowheads="1"/>
          </p:cNvSpPr>
          <p:nvPr/>
        </p:nvSpPr>
        <p:spPr bwMode="gray">
          <a:xfrm>
            <a:off x="2652734" y="3467087"/>
            <a:ext cx="4991100" cy="1327150"/>
          </a:xfrm>
          <a:prstGeom prst="roundRect">
            <a:avLst>
              <a:gd name="adj" fmla="val 9144"/>
            </a:avLst>
          </a:prstGeom>
          <a:solidFill>
            <a:srgbClr val="F8F8F8"/>
          </a:solidFill>
          <a:ln w="28575">
            <a:solidFill>
              <a:srgbClr val="919191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1" name="AutoShape 5"/>
          <p:cNvSpPr>
            <a:spLocks noChangeArrowheads="1"/>
          </p:cNvSpPr>
          <p:nvPr/>
        </p:nvSpPr>
        <p:spPr bwMode="gray">
          <a:xfrm>
            <a:off x="1881209" y="1571612"/>
            <a:ext cx="2438400" cy="1785938"/>
          </a:xfrm>
          <a:prstGeom prst="upArrow">
            <a:avLst>
              <a:gd name="adj1" fmla="val 50000"/>
              <a:gd name="adj2" fmla="val 18667"/>
            </a:avLst>
          </a:prstGeom>
          <a:gradFill rotWithShape="1">
            <a:gsLst>
              <a:gs pos="0">
                <a:srgbClr val="C40505">
                  <a:gamma/>
                  <a:shade val="66275"/>
                  <a:invGamma/>
                </a:srgbClr>
              </a:gs>
              <a:gs pos="100000">
                <a:srgbClr val="C40505"/>
              </a:gs>
            </a:gsLst>
            <a:lin ang="18900000" scaled="1"/>
          </a:gradFill>
          <a:ln w="19050">
            <a:noFill/>
            <a:miter lim="800000"/>
            <a:headEnd/>
            <a:tailEnd/>
          </a:ln>
          <a:effectLst/>
          <a:scene3d>
            <a:camera prst="legacyPerspectiveBottomRight"/>
            <a:lightRig rig="legacyFlat1" dir="t"/>
          </a:scene3d>
          <a:sp3d extrusionH="430200" prstMaterial="legacyMatte">
            <a:bevelT w="13500" h="13500" prst="angle"/>
            <a:bevelB w="13500" h="13500" prst="angle"/>
            <a:extrusionClr>
              <a:srgbClr val="C40505"/>
            </a:extrusionClr>
          </a:sp3d>
        </p:spPr>
        <p:txBody>
          <a:bodyPr wrap="none" anchor="ctr">
            <a:flatTx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2" name="AutoShape 6"/>
          <p:cNvSpPr>
            <a:spLocks noChangeArrowheads="1"/>
          </p:cNvSpPr>
          <p:nvPr/>
        </p:nvSpPr>
        <p:spPr bwMode="gray">
          <a:xfrm>
            <a:off x="1281134" y="2952737"/>
            <a:ext cx="2438400" cy="1785938"/>
          </a:xfrm>
          <a:prstGeom prst="upArrow">
            <a:avLst>
              <a:gd name="adj1" fmla="val 50000"/>
              <a:gd name="adj2" fmla="val 18667"/>
            </a:avLst>
          </a:prstGeom>
          <a:gradFill rotWithShape="1">
            <a:gsLst>
              <a:gs pos="0">
                <a:srgbClr val="919191">
                  <a:gamma/>
                  <a:shade val="56078"/>
                  <a:invGamma/>
                </a:srgbClr>
              </a:gs>
              <a:gs pos="100000">
                <a:srgbClr val="919191"/>
              </a:gs>
            </a:gsLst>
            <a:lin ang="18900000" scaled="1"/>
          </a:gradFill>
          <a:ln w="19050">
            <a:noFill/>
            <a:miter lim="800000"/>
            <a:headEnd/>
            <a:tailEnd/>
          </a:ln>
          <a:effectLst/>
          <a:scene3d>
            <a:camera prst="legacyPerspectiveBottomRight"/>
            <a:lightRig rig="legacyFlat1" dir="t"/>
          </a:scene3d>
          <a:sp3d extrusionH="430200" prstMaterial="legacyMatte">
            <a:bevelT w="13500" h="13500" prst="angle"/>
            <a:bevelB w="13500" h="13500" prst="angle"/>
            <a:extrusionClr>
              <a:srgbClr val="919191"/>
            </a:extrusionClr>
          </a:sp3d>
        </p:spPr>
        <p:txBody>
          <a:bodyPr wrap="none" anchor="ctr">
            <a:flatTx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3" name="AutoShape 7"/>
          <p:cNvSpPr>
            <a:spLocks noChangeArrowheads="1"/>
          </p:cNvSpPr>
          <p:nvPr/>
        </p:nvSpPr>
        <p:spPr bwMode="gray">
          <a:xfrm>
            <a:off x="1971697" y="4862500"/>
            <a:ext cx="5662612" cy="1316037"/>
          </a:xfrm>
          <a:prstGeom prst="roundRect">
            <a:avLst>
              <a:gd name="adj" fmla="val 9144"/>
            </a:avLst>
          </a:prstGeom>
          <a:solidFill>
            <a:srgbClr val="F8F8F8"/>
          </a:solidFill>
          <a:ln w="28575">
            <a:solidFill>
              <a:srgbClr val="FEA501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4" name="AutoShape 8"/>
          <p:cNvSpPr>
            <a:spLocks noChangeArrowheads="1"/>
          </p:cNvSpPr>
          <p:nvPr/>
        </p:nvSpPr>
        <p:spPr bwMode="gray">
          <a:xfrm>
            <a:off x="700109" y="4341800"/>
            <a:ext cx="2438400" cy="1785937"/>
          </a:xfrm>
          <a:prstGeom prst="upArrow">
            <a:avLst>
              <a:gd name="adj1" fmla="val 50000"/>
              <a:gd name="adj2" fmla="val 18667"/>
            </a:avLst>
          </a:prstGeom>
          <a:gradFill rotWithShape="1">
            <a:gsLst>
              <a:gs pos="0">
                <a:srgbClr val="FEA501">
                  <a:gamma/>
                  <a:shade val="57255"/>
                  <a:invGamma/>
                </a:srgbClr>
              </a:gs>
              <a:gs pos="100000">
                <a:srgbClr val="FEA501"/>
              </a:gs>
            </a:gsLst>
            <a:lin ang="18900000" scaled="1"/>
          </a:gradFill>
          <a:ln w="19050">
            <a:noFill/>
            <a:miter lim="800000"/>
            <a:headEnd/>
            <a:tailEnd/>
          </a:ln>
          <a:effectLst/>
          <a:scene3d>
            <a:camera prst="legacyPerspectiveBottomRight"/>
            <a:lightRig rig="legacyFlat1" dir="t"/>
          </a:scene3d>
          <a:sp3d extrusionH="430200" prstMaterial="legacyMatte">
            <a:bevelT w="13500" h="13500" prst="angle"/>
            <a:bevelB w="13500" h="13500" prst="angle"/>
            <a:extrusionClr>
              <a:srgbClr val="FEA501"/>
            </a:extrusionClr>
          </a:sp3d>
        </p:spPr>
        <p:txBody>
          <a:bodyPr wrap="none" anchor="ctr">
            <a:flatTx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5" name="WordArt 9"/>
          <p:cNvSpPr>
            <a:spLocks noChangeArrowheads="1" noChangeShapeType="1" noTextEdit="1"/>
          </p:cNvSpPr>
          <p:nvPr/>
        </p:nvSpPr>
        <p:spPr bwMode="gray">
          <a:xfrm rot="5400000">
            <a:off x="1625622" y="3694099"/>
            <a:ext cx="914400" cy="2317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kern="10">
                <a:solidFill>
                  <a:srgbClr val="FFFFFF"/>
                </a:solidFill>
                <a:effectLst>
                  <a:prstShdw prst="shdw17" dist="17961" dir="13500000">
                    <a:srgbClr val="080808"/>
                  </a:prstShdw>
                </a:effectLst>
                <a:latin typeface="Arial Black"/>
              </a:rPr>
              <a:t>Growth</a:t>
            </a:r>
            <a:endParaRPr lang="zh-CN" altLang="en-US" sz="3600" kern="10">
              <a:solidFill>
                <a:srgbClr val="FFFFFF"/>
              </a:solidFill>
              <a:effectLst>
                <a:prstShdw prst="shdw17" dist="17961" dir="13500000">
                  <a:srgbClr val="080808"/>
                </a:prstShdw>
              </a:effectLst>
              <a:latin typeface="Arial Black"/>
            </a:endParaRPr>
          </a:p>
        </p:txBody>
      </p:sp>
      <p:sp>
        <p:nvSpPr>
          <p:cNvPr id="26" name="WordArt 10"/>
          <p:cNvSpPr>
            <a:spLocks noChangeArrowheads="1" noChangeShapeType="1" noTextEdit="1"/>
          </p:cNvSpPr>
          <p:nvPr/>
        </p:nvSpPr>
        <p:spPr bwMode="gray">
          <a:xfrm rot="5400000">
            <a:off x="1150165" y="5283981"/>
            <a:ext cx="684213" cy="2317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kern="10">
                <a:solidFill>
                  <a:srgbClr val="FFFFFF"/>
                </a:solidFill>
                <a:effectLst>
                  <a:prstShdw prst="shdw17" dist="17961" dir="13500000">
                    <a:srgbClr val="080808"/>
                  </a:prstShdw>
                </a:effectLst>
                <a:latin typeface="Arial Black"/>
              </a:rPr>
              <a:t>Start</a:t>
            </a:r>
            <a:endParaRPr lang="zh-CN" altLang="en-US" sz="3600" kern="10">
              <a:solidFill>
                <a:srgbClr val="FFFFFF"/>
              </a:solidFill>
              <a:effectLst>
                <a:prstShdw prst="shdw17" dist="17961" dir="13500000">
                  <a:srgbClr val="080808"/>
                </a:prstShdw>
              </a:effectLst>
              <a:latin typeface="Arial Black"/>
            </a:endParaRPr>
          </a:p>
        </p:txBody>
      </p:sp>
      <p:sp>
        <p:nvSpPr>
          <p:cNvPr id="27" name="WordArt 11"/>
          <p:cNvSpPr>
            <a:spLocks noChangeArrowheads="1" noChangeShapeType="1" noTextEdit="1"/>
          </p:cNvSpPr>
          <p:nvPr/>
        </p:nvSpPr>
        <p:spPr bwMode="gray">
          <a:xfrm rot="5400000">
            <a:off x="2259034" y="2309800"/>
            <a:ext cx="788988" cy="28416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2000" kern="10">
                <a:solidFill>
                  <a:srgbClr val="FFFFFF"/>
                </a:solidFill>
                <a:effectLst>
                  <a:prstShdw prst="shdw17" dist="17961" dir="13500000">
                    <a:srgbClr val="080808"/>
                  </a:prstShdw>
                </a:effectLst>
                <a:latin typeface="Arial Black"/>
              </a:rPr>
              <a:t>Jump</a:t>
            </a:r>
            <a:endParaRPr lang="zh-CN" altLang="en-US" sz="2000" kern="10">
              <a:solidFill>
                <a:srgbClr val="FFFFFF"/>
              </a:solidFill>
              <a:effectLst>
                <a:prstShdw prst="shdw17" dist="17961" dir="13500000">
                  <a:srgbClr val="080808"/>
                </a:prstShdw>
              </a:effectLst>
              <a:latin typeface="Arial Black"/>
            </a:endParaRPr>
          </a:p>
        </p:txBody>
      </p:sp>
      <p:sp>
        <p:nvSpPr>
          <p:cNvPr id="28" name="Text Box 12"/>
          <p:cNvSpPr txBox="1">
            <a:spLocks noChangeArrowheads="1"/>
          </p:cNvSpPr>
          <p:nvPr/>
        </p:nvSpPr>
        <p:spPr bwMode="gray">
          <a:xfrm>
            <a:off x="2948009" y="2133587"/>
            <a:ext cx="762000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r" eaLnBrk="1" hangingPunct="1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cs typeface="Arial" charset="0"/>
              </a:rPr>
              <a:t>2008</a:t>
            </a:r>
          </a:p>
          <a:p>
            <a:pPr algn="r" eaLnBrk="1" hangingPunct="1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cs typeface="Arial" charset="0"/>
              </a:rPr>
              <a:t>2007</a:t>
            </a:r>
          </a:p>
          <a:p>
            <a:pPr algn="r" eaLnBrk="1" hangingPunct="1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cs typeface="Arial" charset="0"/>
              </a:rPr>
              <a:t>2006       </a:t>
            </a:r>
          </a:p>
        </p:txBody>
      </p:sp>
      <p:sp>
        <p:nvSpPr>
          <p:cNvPr id="29" name="Text Box 13"/>
          <p:cNvSpPr txBox="1">
            <a:spLocks noChangeArrowheads="1"/>
          </p:cNvSpPr>
          <p:nvPr/>
        </p:nvSpPr>
        <p:spPr bwMode="gray">
          <a:xfrm>
            <a:off x="2347934" y="3424225"/>
            <a:ext cx="762000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r" eaLnBrk="1" hangingPunct="1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cs typeface="Arial" charset="0"/>
              </a:rPr>
              <a:t>2005</a:t>
            </a:r>
          </a:p>
          <a:p>
            <a:pPr algn="r" eaLnBrk="1" hangingPunct="1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cs typeface="Arial" charset="0"/>
              </a:rPr>
              <a:t>2004</a:t>
            </a:r>
          </a:p>
          <a:p>
            <a:pPr algn="r" eaLnBrk="1" hangingPunct="1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cs typeface="Arial" charset="0"/>
              </a:rPr>
              <a:t>2003       </a:t>
            </a:r>
          </a:p>
        </p:txBody>
      </p:sp>
      <p:sp>
        <p:nvSpPr>
          <p:cNvPr id="30" name="Text Box 14"/>
          <p:cNvSpPr txBox="1">
            <a:spLocks noChangeArrowheads="1"/>
          </p:cNvSpPr>
          <p:nvPr/>
        </p:nvSpPr>
        <p:spPr bwMode="gray">
          <a:xfrm>
            <a:off x="1757384" y="4900600"/>
            <a:ext cx="762000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r" eaLnBrk="1" hangingPunct="1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cs typeface="Arial" charset="0"/>
              </a:rPr>
              <a:t>2002</a:t>
            </a:r>
          </a:p>
          <a:p>
            <a:pPr algn="r" eaLnBrk="1" hangingPunct="1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cs typeface="Arial" charset="0"/>
              </a:rPr>
              <a:t>2001</a:t>
            </a:r>
          </a:p>
          <a:p>
            <a:pPr algn="r" eaLnBrk="1" hangingPunct="1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cs typeface="Arial" charset="0"/>
              </a:rPr>
              <a:t>2000       </a:t>
            </a:r>
          </a:p>
        </p:txBody>
      </p:sp>
      <p:sp>
        <p:nvSpPr>
          <p:cNvPr id="31" name="Text Box 15"/>
          <p:cNvSpPr txBox="1">
            <a:spLocks noChangeArrowheads="1"/>
          </p:cNvSpPr>
          <p:nvPr/>
        </p:nvSpPr>
        <p:spPr bwMode="gray">
          <a:xfrm>
            <a:off x="3005159" y="5000612"/>
            <a:ext cx="3763963" cy="114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cs typeface="Arial" charset="0"/>
              </a:rPr>
              <a:t>  Description of the contents</a:t>
            </a:r>
          </a:p>
          <a:p>
            <a:pPr eaLnBrk="1" hangingPunct="1"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cs typeface="Arial" charset="0"/>
              </a:rPr>
              <a:t> </a:t>
            </a:r>
            <a:r>
              <a:rPr lang="en-US" altLang="zh-CN" sz="1600">
                <a:cs typeface="Arial" charset="0"/>
              </a:rPr>
              <a:t> </a:t>
            </a:r>
            <a:r>
              <a:rPr lang="en-US" altLang="zh-CN" sz="1600" b="1">
                <a:cs typeface="Arial" charset="0"/>
              </a:rPr>
              <a:t>Description of the contents</a:t>
            </a:r>
          </a:p>
          <a:p>
            <a:pPr eaLnBrk="1" hangingPunct="1"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cs typeface="Arial" charset="0"/>
              </a:rPr>
              <a:t> </a:t>
            </a:r>
            <a:r>
              <a:rPr lang="en-US" altLang="zh-CN" sz="1600">
                <a:cs typeface="Arial" charset="0"/>
              </a:rPr>
              <a:t> </a:t>
            </a:r>
            <a:r>
              <a:rPr lang="en-US" altLang="zh-CN" sz="1600" b="1">
                <a:cs typeface="Arial" charset="0"/>
              </a:rPr>
              <a:t>Description of the contents</a:t>
            </a:r>
          </a:p>
        </p:txBody>
      </p:sp>
      <p:sp>
        <p:nvSpPr>
          <p:cNvPr id="32" name="Text Box 16"/>
          <p:cNvSpPr txBox="1">
            <a:spLocks noChangeArrowheads="1"/>
          </p:cNvSpPr>
          <p:nvPr/>
        </p:nvSpPr>
        <p:spPr bwMode="gray">
          <a:xfrm>
            <a:off x="4083072" y="2182800"/>
            <a:ext cx="3398837" cy="1141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cs typeface="Arial" charset="0"/>
              </a:rPr>
              <a:t>  Description of the contents</a:t>
            </a:r>
          </a:p>
          <a:p>
            <a:pPr eaLnBrk="1" hangingPunct="1"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cs typeface="Arial" charset="0"/>
              </a:rPr>
              <a:t> </a:t>
            </a:r>
            <a:r>
              <a:rPr lang="en-US" altLang="zh-CN" sz="1600">
                <a:cs typeface="Arial" charset="0"/>
              </a:rPr>
              <a:t> </a:t>
            </a:r>
            <a:r>
              <a:rPr lang="en-US" altLang="zh-CN" sz="1600" b="1">
                <a:cs typeface="Arial" charset="0"/>
              </a:rPr>
              <a:t>Description of the contents</a:t>
            </a:r>
          </a:p>
          <a:p>
            <a:pPr eaLnBrk="1" hangingPunct="1"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cs typeface="Arial" charset="0"/>
              </a:rPr>
              <a:t> </a:t>
            </a:r>
            <a:r>
              <a:rPr lang="en-US" altLang="zh-CN" sz="1600">
                <a:cs typeface="Arial" charset="0"/>
              </a:rPr>
              <a:t> </a:t>
            </a:r>
            <a:r>
              <a:rPr lang="en-US" altLang="zh-CN" sz="1600" b="1">
                <a:cs typeface="Arial" charset="0"/>
              </a:rPr>
              <a:t>Description of the contents</a:t>
            </a:r>
          </a:p>
        </p:txBody>
      </p:sp>
      <p:sp>
        <p:nvSpPr>
          <p:cNvPr id="33" name="Text Box 17"/>
          <p:cNvSpPr txBox="1">
            <a:spLocks noChangeArrowheads="1"/>
          </p:cNvSpPr>
          <p:nvPr/>
        </p:nvSpPr>
        <p:spPr bwMode="gray">
          <a:xfrm>
            <a:off x="3465534" y="3552812"/>
            <a:ext cx="3759200" cy="114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cs typeface="Arial" charset="0"/>
              </a:rPr>
              <a:t>  Description of the contents</a:t>
            </a:r>
          </a:p>
          <a:p>
            <a:pPr eaLnBrk="1" hangingPunct="1"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cs typeface="Arial" charset="0"/>
              </a:rPr>
              <a:t> </a:t>
            </a:r>
            <a:r>
              <a:rPr lang="en-US" altLang="zh-CN" sz="1600">
                <a:cs typeface="Arial" charset="0"/>
              </a:rPr>
              <a:t> </a:t>
            </a:r>
            <a:r>
              <a:rPr lang="en-US" altLang="zh-CN" sz="1600" b="1">
                <a:cs typeface="Arial" charset="0"/>
              </a:rPr>
              <a:t>Description of the contents</a:t>
            </a:r>
          </a:p>
          <a:p>
            <a:pPr eaLnBrk="1" hangingPunct="1"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cs typeface="Arial" charset="0"/>
              </a:rPr>
              <a:t> </a:t>
            </a:r>
            <a:r>
              <a:rPr lang="en-US" altLang="zh-CN" sz="1600">
                <a:cs typeface="Arial" charset="0"/>
              </a:rPr>
              <a:t> </a:t>
            </a:r>
            <a:r>
              <a:rPr lang="en-US" altLang="zh-CN" sz="1600" b="1">
                <a:cs typeface="Arial" charset="0"/>
              </a:rPr>
              <a:t>Description of the contents</a:t>
            </a:r>
          </a:p>
        </p:txBody>
      </p:sp>
    </p:spTree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28" name="Rectangle 48"/>
          <p:cNvSpPr>
            <a:spLocks noChangeArrowheads="1"/>
          </p:cNvSpPr>
          <p:nvPr/>
        </p:nvSpPr>
        <p:spPr bwMode="auto">
          <a:xfrm>
            <a:off x="0" y="0"/>
            <a:ext cx="9144000" cy="4076700"/>
          </a:xfrm>
          <a:prstGeom prst="rect">
            <a:avLst/>
          </a:prstGeom>
          <a:gradFill rotWithShape="1">
            <a:gsLst>
              <a:gs pos="0">
                <a:srgbClr val="DBDBDB"/>
              </a:gs>
              <a:gs pos="100000">
                <a:schemeClr val="bg2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6126" name="Freeform 46"/>
          <p:cNvSpPr>
            <a:spLocks/>
          </p:cNvSpPr>
          <p:nvPr/>
        </p:nvSpPr>
        <p:spPr bwMode="auto">
          <a:xfrm>
            <a:off x="1116013" y="4005263"/>
            <a:ext cx="7056437" cy="863600"/>
          </a:xfrm>
          <a:custGeom>
            <a:avLst/>
            <a:gdLst>
              <a:gd name="T0" fmla="*/ 0 w 4536"/>
              <a:gd name="T1" fmla="*/ 0 h 862"/>
              <a:gd name="T2" fmla="*/ 4173 w 4536"/>
              <a:gd name="T3" fmla="*/ 0 h 862"/>
              <a:gd name="T4" fmla="*/ 4536 w 4536"/>
              <a:gd name="T5" fmla="*/ 862 h 862"/>
              <a:gd name="T6" fmla="*/ 0 w 4536"/>
              <a:gd name="T7" fmla="*/ 862 h 862"/>
              <a:gd name="T8" fmla="*/ 0 w 4536"/>
              <a:gd name="T9" fmla="*/ 0 h 8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36" h="862">
                <a:moveTo>
                  <a:pt x="0" y="0"/>
                </a:moveTo>
                <a:lnTo>
                  <a:pt x="4173" y="0"/>
                </a:lnTo>
                <a:lnTo>
                  <a:pt x="4536" y="862"/>
                </a:lnTo>
                <a:lnTo>
                  <a:pt x="0" y="862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DBDBDB"/>
              </a:gs>
              <a:gs pos="10000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6085" name="AutoShape 5"/>
          <p:cNvSpPr>
            <a:spLocks noChangeArrowheads="1"/>
          </p:cNvSpPr>
          <p:nvPr/>
        </p:nvSpPr>
        <p:spPr bwMode="auto">
          <a:xfrm>
            <a:off x="1116013" y="2060575"/>
            <a:ext cx="7127875" cy="2016125"/>
          </a:xfrm>
          <a:prstGeom prst="homePlate">
            <a:avLst>
              <a:gd name="adj" fmla="val 28316"/>
            </a:avLst>
          </a:prstGeom>
          <a:gradFill rotWithShape="1">
            <a:gsLst>
              <a:gs pos="0">
                <a:srgbClr val="1F88C8"/>
              </a:gs>
              <a:gs pos="100000">
                <a:srgbClr val="59B0E5"/>
              </a:gs>
            </a:gsLst>
            <a:lin ang="18900000" scaled="1"/>
          </a:gradFill>
          <a:ln w="9525">
            <a:miter lim="800000"/>
            <a:headEnd/>
            <a:tailEnd/>
          </a:ln>
          <a:effectLst/>
          <a:scene3d>
            <a:camera prst="legacyPerspectiveRight"/>
            <a:lightRig rig="legacyFlat2" dir="t"/>
          </a:scene3d>
          <a:sp3d extrusionH="430200" prstMaterial="legacyPlastic">
            <a:bevelT w="13500" h="13500" prst="angle"/>
            <a:bevelB w="13500" h="13500" prst="angle"/>
            <a:extrusionClr>
              <a:srgbClr val="1F88C8"/>
            </a:extrusionClr>
            <a:contourClr>
              <a:srgbClr val="1F88C8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6086" name="AutoShape 6"/>
          <p:cNvSpPr>
            <a:spLocks noChangeArrowheads="1"/>
          </p:cNvSpPr>
          <p:nvPr/>
        </p:nvSpPr>
        <p:spPr bwMode="auto">
          <a:xfrm>
            <a:off x="1116013" y="2060575"/>
            <a:ext cx="7056437" cy="2016125"/>
          </a:xfrm>
          <a:prstGeom prst="homePlate">
            <a:avLst>
              <a:gd name="adj" fmla="val 28032"/>
            </a:avLst>
          </a:prstGeom>
          <a:gradFill rotWithShape="1">
            <a:gsLst>
              <a:gs pos="0">
                <a:srgbClr val="176799">
                  <a:alpha val="3000"/>
                </a:srgbClr>
              </a:gs>
              <a:gs pos="100000">
                <a:srgbClr val="1D80BD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6087" name="Oval 7"/>
          <p:cNvSpPr>
            <a:spLocks noChangeArrowheads="1"/>
          </p:cNvSpPr>
          <p:nvPr/>
        </p:nvSpPr>
        <p:spPr bwMode="auto">
          <a:xfrm rot="4821297">
            <a:off x="4978400" y="285750"/>
            <a:ext cx="2679700" cy="4502150"/>
          </a:xfrm>
          <a:prstGeom prst="ellipse">
            <a:avLst/>
          </a:prstGeom>
          <a:gradFill rotWithShape="1">
            <a:gsLst>
              <a:gs pos="0">
                <a:schemeClr val="bg1">
                  <a:alpha val="46001"/>
                </a:scheme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6096" name="Line 16"/>
          <p:cNvSpPr>
            <a:spLocks noChangeShapeType="1"/>
          </p:cNvSpPr>
          <p:nvPr/>
        </p:nvSpPr>
        <p:spPr bwMode="auto">
          <a:xfrm>
            <a:off x="7596188" y="2060575"/>
            <a:ext cx="0" cy="2016125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6097" name="Line 17"/>
          <p:cNvSpPr>
            <a:spLocks noChangeShapeType="1"/>
          </p:cNvSpPr>
          <p:nvPr/>
        </p:nvSpPr>
        <p:spPr bwMode="auto">
          <a:xfrm>
            <a:off x="5651500" y="2060575"/>
            <a:ext cx="0" cy="2016125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6098" name="Line 18"/>
          <p:cNvSpPr>
            <a:spLocks noChangeShapeType="1"/>
          </p:cNvSpPr>
          <p:nvPr/>
        </p:nvSpPr>
        <p:spPr bwMode="auto">
          <a:xfrm>
            <a:off x="6299200" y="2060575"/>
            <a:ext cx="0" cy="2016125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6099" name="Line 19"/>
          <p:cNvSpPr>
            <a:spLocks noChangeShapeType="1"/>
          </p:cNvSpPr>
          <p:nvPr/>
        </p:nvSpPr>
        <p:spPr bwMode="auto">
          <a:xfrm>
            <a:off x="6946900" y="2060575"/>
            <a:ext cx="0" cy="2016125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6101" name="Line 21"/>
          <p:cNvSpPr>
            <a:spLocks noChangeShapeType="1"/>
          </p:cNvSpPr>
          <p:nvPr/>
        </p:nvSpPr>
        <p:spPr bwMode="auto">
          <a:xfrm>
            <a:off x="1763713" y="2060575"/>
            <a:ext cx="0" cy="2016125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6102" name="Line 22"/>
          <p:cNvSpPr>
            <a:spLocks noChangeShapeType="1"/>
          </p:cNvSpPr>
          <p:nvPr/>
        </p:nvSpPr>
        <p:spPr bwMode="auto">
          <a:xfrm>
            <a:off x="2411413" y="2060575"/>
            <a:ext cx="0" cy="2016125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6103" name="Line 23"/>
          <p:cNvSpPr>
            <a:spLocks noChangeShapeType="1"/>
          </p:cNvSpPr>
          <p:nvPr/>
        </p:nvSpPr>
        <p:spPr bwMode="auto">
          <a:xfrm>
            <a:off x="3059113" y="2060575"/>
            <a:ext cx="0" cy="2016125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6104" name="Line 24"/>
          <p:cNvSpPr>
            <a:spLocks noChangeShapeType="1"/>
          </p:cNvSpPr>
          <p:nvPr/>
        </p:nvSpPr>
        <p:spPr bwMode="auto">
          <a:xfrm>
            <a:off x="3706813" y="2060575"/>
            <a:ext cx="0" cy="2016125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6105" name="Line 25"/>
          <p:cNvSpPr>
            <a:spLocks noChangeShapeType="1"/>
          </p:cNvSpPr>
          <p:nvPr/>
        </p:nvSpPr>
        <p:spPr bwMode="auto">
          <a:xfrm>
            <a:off x="4354513" y="2060575"/>
            <a:ext cx="0" cy="2016125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6106" name="Line 26"/>
          <p:cNvSpPr>
            <a:spLocks noChangeShapeType="1"/>
          </p:cNvSpPr>
          <p:nvPr/>
        </p:nvSpPr>
        <p:spPr bwMode="auto">
          <a:xfrm>
            <a:off x="5003800" y="2060575"/>
            <a:ext cx="0" cy="2016125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6108" name="Text Box 28"/>
          <p:cNvSpPr txBox="1">
            <a:spLocks noChangeArrowheads="1"/>
          </p:cNvSpPr>
          <p:nvPr/>
        </p:nvSpPr>
        <p:spPr bwMode="auto">
          <a:xfrm>
            <a:off x="1116013" y="2060575"/>
            <a:ext cx="577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b="1" smtClean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2008</a:t>
            </a:r>
          </a:p>
        </p:txBody>
      </p:sp>
      <p:sp>
        <p:nvSpPr>
          <p:cNvPr id="46109" name="Text Box 29"/>
          <p:cNvSpPr txBox="1">
            <a:spLocks noChangeArrowheads="1"/>
          </p:cNvSpPr>
          <p:nvPr/>
        </p:nvSpPr>
        <p:spPr bwMode="auto">
          <a:xfrm>
            <a:off x="1771650" y="2060575"/>
            <a:ext cx="577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b="1" smtClean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2009</a:t>
            </a:r>
          </a:p>
        </p:txBody>
      </p:sp>
      <p:sp>
        <p:nvSpPr>
          <p:cNvPr id="46110" name="Text Box 30"/>
          <p:cNvSpPr txBox="1">
            <a:spLocks noChangeArrowheads="1"/>
          </p:cNvSpPr>
          <p:nvPr/>
        </p:nvSpPr>
        <p:spPr bwMode="auto">
          <a:xfrm>
            <a:off x="2427288" y="2060575"/>
            <a:ext cx="577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b="1" smtClean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2010</a:t>
            </a:r>
          </a:p>
        </p:txBody>
      </p:sp>
      <p:sp>
        <p:nvSpPr>
          <p:cNvPr id="46111" name="Text Box 31"/>
          <p:cNvSpPr txBox="1">
            <a:spLocks noChangeArrowheads="1"/>
          </p:cNvSpPr>
          <p:nvPr/>
        </p:nvSpPr>
        <p:spPr bwMode="auto">
          <a:xfrm>
            <a:off x="3082925" y="2060575"/>
            <a:ext cx="577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b="1" smtClean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2011</a:t>
            </a:r>
          </a:p>
        </p:txBody>
      </p:sp>
      <p:sp>
        <p:nvSpPr>
          <p:cNvPr id="46112" name="Text Box 32"/>
          <p:cNvSpPr txBox="1">
            <a:spLocks noChangeArrowheads="1"/>
          </p:cNvSpPr>
          <p:nvPr/>
        </p:nvSpPr>
        <p:spPr bwMode="auto">
          <a:xfrm>
            <a:off x="3738563" y="2060575"/>
            <a:ext cx="577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b="1" smtClean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2012</a:t>
            </a:r>
          </a:p>
        </p:txBody>
      </p:sp>
      <p:sp>
        <p:nvSpPr>
          <p:cNvPr id="46113" name="Text Box 33"/>
          <p:cNvSpPr txBox="1">
            <a:spLocks noChangeArrowheads="1"/>
          </p:cNvSpPr>
          <p:nvPr/>
        </p:nvSpPr>
        <p:spPr bwMode="auto">
          <a:xfrm>
            <a:off x="4395788" y="2060575"/>
            <a:ext cx="577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b="1" smtClean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2013</a:t>
            </a:r>
          </a:p>
        </p:txBody>
      </p:sp>
      <p:sp>
        <p:nvSpPr>
          <p:cNvPr id="46114" name="Text Box 34"/>
          <p:cNvSpPr txBox="1">
            <a:spLocks noChangeArrowheads="1"/>
          </p:cNvSpPr>
          <p:nvPr/>
        </p:nvSpPr>
        <p:spPr bwMode="auto">
          <a:xfrm>
            <a:off x="5051425" y="2060575"/>
            <a:ext cx="577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b="1" smtClean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2014</a:t>
            </a:r>
          </a:p>
        </p:txBody>
      </p:sp>
      <p:sp>
        <p:nvSpPr>
          <p:cNvPr id="46115" name="Text Box 35"/>
          <p:cNvSpPr txBox="1">
            <a:spLocks noChangeArrowheads="1"/>
          </p:cNvSpPr>
          <p:nvPr/>
        </p:nvSpPr>
        <p:spPr bwMode="auto">
          <a:xfrm>
            <a:off x="7019925" y="2060575"/>
            <a:ext cx="577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b="1" smtClean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2017</a:t>
            </a:r>
          </a:p>
        </p:txBody>
      </p:sp>
      <p:sp>
        <p:nvSpPr>
          <p:cNvPr id="46116" name="Text Box 36"/>
          <p:cNvSpPr txBox="1">
            <a:spLocks noChangeArrowheads="1"/>
          </p:cNvSpPr>
          <p:nvPr/>
        </p:nvSpPr>
        <p:spPr bwMode="auto">
          <a:xfrm>
            <a:off x="5707063" y="2060575"/>
            <a:ext cx="577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b="1" smtClean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2015</a:t>
            </a:r>
          </a:p>
        </p:txBody>
      </p:sp>
      <p:sp>
        <p:nvSpPr>
          <p:cNvPr id="46117" name="Text Box 37"/>
          <p:cNvSpPr txBox="1">
            <a:spLocks noChangeArrowheads="1"/>
          </p:cNvSpPr>
          <p:nvPr/>
        </p:nvSpPr>
        <p:spPr bwMode="auto">
          <a:xfrm>
            <a:off x="6362700" y="2060575"/>
            <a:ext cx="577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b="1" smtClean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2016</a:t>
            </a:r>
          </a:p>
        </p:txBody>
      </p:sp>
      <p:sp>
        <p:nvSpPr>
          <p:cNvPr id="13" name="Pentagon 12"/>
          <p:cNvSpPr>
            <a:spLocks noChangeArrowheads="1"/>
          </p:cNvSpPr>
          <p:nvPr/>
        </p:nvSpPr>
        <p:spPr bwMode="auto">
          <a:xfrm>
            <a:off x="1476375" y="2636838"/>
            <a:ext cx="1927225" cy="287337"/>
          </a:xfrm>
          <a:prstGeom prst="homePlate">
            <a:avLst>
              <a:gd name="adj" fmla="val 45305"/>
            </a:avLst>
          </a:prstGeom>
          <a:gradFill rotWithShape="1">
            <a:gsLst>
              <a:gs pos="0">
                <a:schemeClr val="bg1"/>
              </a:gs>
              <a:gs pos="100000">
                <a:srgbClr val="B6B6B6"/>
              </a:gs>
            </a:gsLst>
            <a:lin ang="2700000" scaled="1"/>
          </a:gradFill>
          <a:ln>
            <a:noFill/>
          </a:ln>
          <a:effectLst>
            <a:outerShdw dist="1796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Calibri" panose="020F0502020204030204" pitchFamily="34" charset="0"/>
              <a:buAutoNum type="arabicPeriod"/>
            </a:pPr>
            <a:endParaRPr lang="zh-CN" altLang="en-US" noProof="1" smtClean="0">
              <a:solidFill>
                <a:srgbClr val="FFFFFF"/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  <p:sp>
        <p:nvSpPr>
          <p:cNvPr id="2" name="Pentagon 12"/>
          <p:cNvSpPr>
            <a:spLocks noChangeArrowheads="1"/>
          </p:cNvSpPr>
          <p:nvPr/>
        </p:nvSpPr>
        <p:spPr bwMode="auto">
          <a:xfrm>
            <a:off x="2843213" y="3068638"/>
            <a:ext cx="1208087" cy="287337"/>
          </a:xfrm>
          <a:prstGeom prst="homePlate">
            <a:avLst>
              <a:gd name="adj" fmla="val 47514"/>
            </a:avLst>
          </a:prstGeom>
          <a:gradFill rotWithShape="1">
            <a:gsLst>
              <a:gs pos="0">
                <a:schemeClr val="bg1"/>
              </a:gs>
              <a:gs pos="100000">
                <a:srgbClr val="B6B6B6"/>
              </a:gs>
            </a:gsLst>
            <a:lin ang="2700000" scaled="1"/>
          </a:gradFill>
          <a:ln>
            <a:noFill/>
          </a:ln>
          <a:effectLst>
            <a:outerShdw dist="1796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Calibri" panose="020F0502020204030204" pitchFamily="34" charset="0"/>
              <a:buAutoNum type="arabicPeriod"/>
            </a:pPr>
            <a:endParaRPr lang="zh-CN" altLang="en-US" noProof="1" smtClean="0">
              <a:solidFill>
                <a:srgbClr val="FFFFFF"/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  <p:sp>
        <p:nvSpPr>
          <p:cNvPr id="3" name="Pentagon 12"/>
          <p:cNvSpPr>
            <a:spLocks noChangeArrowheads="1"/>
          </p:cNvSpPr>
          <p:nvPr/>
        </p:nvSpPr>
        <p:spPr bwMode="auto">
          <a:xfrm>
            <a:off x="3995738" y="3573463"/>
            <a:ext cx="1927225" cy="287337"/>
          </a:xfrm>
          <a:prstGeom prst="homePlate">
            <a:avLst>
              <a:gd name="adj" fmla="val 45305"/>
            </a:avLst>
          </a:prstGeom>
          <a:gradFill rotWithShape="1">
            <a:gsLst>
              <a:gs pos="0">
                <a:schemeClr val="bg1"/>
              </a:gs>
              <a:gs pos="100000">
                <a:srgbClr val="B6B6B6"/>
              </a:gs>
            </a:gsLst>
            <a:lin ang="2700000" scaled="1"/>
          </a:gradFill>
          <a:ln>
            <a:noFill/>
          </a:ln>
          <a:effectLst>
            <a:outerShdw dist="1796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Calibri" panose="020F0502020204030204" pitchFamily="34" charset="0"/>
              <a:buAutoNum type="arabicPeriod"/>
            </a:pPr>
            <a:endParaRPr lang="zh-CN" altLang="en-US" noProof="1" smtClean="0">
              <a:solidFill>
                <a:srgbClr val="FFFFFF"/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  <p:sp>
        <p:nvSpPr>
          <p:cNvPr id="4" name="Pentagon 12"/>
          <p:cNvSpPr>
            <a:spLocks noChangeArrowheads="1"/>
          </p:cNvSpPr>
          <p:nvPr/>
        </p:nvSpPr>
        <p:spPr bwMode="auto">
          <a:xfrm>
            <a:off x="5580063" y="2636838"/>
            <a:ext cx="703262" cy="287337"/>
          </a:xfrm>
          <a:prstGeom prst="homePlate">
            <a:avLst>
              <a:gd name="adj" fmla="val 46956"/>
            </a:avLst>
          </a:prstGeom>
          <a:gradFill rotWithShape="1">
            <a:gsLst>
              <a:gs pos="0">
                <a:schemeClr val="bg1"/>
              </a:gs>
              <a:gs pos="100000">
                <a:srgbClr val="B6B6B6"/>
              </a:gs>
            </a:gsLst>
            <a:lin ang="2700000" scaled="1"/>
          </a:gradFill>
          <a:ln>
            <a:noFill/>
          </a:ln>
          <a:effectLst>
            <a:outerShdw dist="1796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Calibri" panose="020F0502020204030204" pitchFamily="34" charset="0"/>
              <a:buAutoNum type="arabicPeriod"/>
            </a:pPr>
            <a:endParaRPr lang="zh-CN" altLang="en-US" noProof="1" smtClean="0">
              <a:solidFill>
                <a:srgbClr val="FFFFFF"/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  <p:sp>
        <p:nvSpPr>
          <p:cNvPr id="46129" name="Text Box 49"/>
          <p:cNvSpPr txBox="1">
            <a:spLocks noChangeArrowheads="1"/>
          </p:cNvSpPr>
          <p:nvPr/>
        </p:nvSpPr>
        <p:spPr bwMode="auto">
          <a:xfrm>
            <a:off x="684213" y="573088"/>
            <a:ext cx="17922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TIMELINES</a:t>
            </a:r>
          </a:p>
        </p:txBody>
      </p:sp>
      <p:sp>
        <p:nvSpPr>
          <p:cNvPr id="46130" name="Text Box 50"/>
          <p:cNvSpPr txBox="1">
            <a:spLocks noChangeArrowheads="1"/>
          </p:cNvSpPr>
          <p:nvPr/>
        </p:nvSpPr>
        <p:spPr bwMode="auto">
          <a:xfrm>
            <a:off x="1187450" y="4365625"/>
            <a:ext cx="2216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这里添加说明文字</a:t>
            </a:r>
          </a:p>
        </p:txBody>
      </p:sp>
      <p:sp>
        <p:nvSpPr>
          <p:cNvPr id="46132" name="Text Box 52"/>
          <p:cNvSpPr txBox="1">
            <a:spLocks noChangeArrowheads="1"/>
          </p:cNvSpPr>
          <p:nvPr/>
        </p:nvSpPr>
        <p:spPr bwMode="auto">
          <a:xfrm>
            <a:off x="1187450" y="4845050"/>
            <a:ext cx="2216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这里添加说明文字</a:t>
            </a:r>
          </a:p>
        </p:txBody>
      </p:sp>
      <p:sp>
        <p:nvSpPr>
          <p:cNvPr id="46133" name="Text Box 53"/>
          <p:cNvSpPr txBox="1">
            <a:spLocks noChangeArrowheads="1"/>
          </p:cNvSpPr>
          <p:nvPr/>
        </p:nvSpPr>
        <p:spPr bwMode="auto">
          <a:xfrm>
            <a:off x="1187450" y="5324475"/>
            <a:ext cx="2216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这里添加说明文字</a:t>
            </a:r>
          </a:p>
        </p:txBody>
      </p:sp>
      <p:sp>
        <p:nvSpPr>
          <p:cNvPr id="46135" name="Text Box 55"/>
          <p:cNvSpPr txBox="1">
            <a:spLocks noChangeArrowheads="1"/>
          </p:cNvSpPr>
          <p:nvPr/>
        </p:nvSpPr>
        <p:spPr bwMode="auto">
          <a:xfrm>
            <a:off x="1601788" y="2609850"/>
            <a:ext cx="14033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这里添加说明</a:t>
            </a:r>
          </a:p>
        </p:txBody>
      </p:sp>
      <p:sp>
        <p:nvSpPr>
          <p:cNvPr id="46136" name="Text Box 56"/>
          <p:cNvSpPr txBox="1">
            <a:spLocks noChangeArrowheads="1"/>
          </p:cNvSpPr>
          <p:nvPr/>
        </p:nvSpPr>
        <p:spPr bwMode="auto">
          <a:xfrm>
            <a:off x="4141788" y="3562350"/>
            <a:ext cx="14033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这里添加说明</a:t>
            </a:r>
          </a:p>
        </p:txBody>
      </p:sp>
      <p:sp>
        <p:nvSpPr>
          <p:cNvPr id="46137" name="Text Box 57"/>
          <p:cNvSpPr txBox="1">
            <a:spLocks noChangeArrowheads="1"/>
          </p:cNvSpPr>
          <p:nvPr/>
        </p:nvSpPr>
        <p:spPr bwMode="auto">
          <a:xfrm>
            <a:off x="2871788" y="3040063"/>
            <a:ext cx="9969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添加说明</a:t>
            </a:r>
          </a:p>
        </p:txBody>
      </p:sp>
      <p:sp>
        <p:nvSpPr>
          <p:cNvPr id="46138" name="Text Box 58"/>
          <p:cNvSpPr txBox="1">
            <a:spLocks noChangeArrowheads="1"/>
          </p:cNvSpPr>
          <p:nvPr/>
        </p:nvSpPr>
        <p:spPr bwMode="auto">
          <a:xfrm>
            <a:off x="5578475" y="2592388"/>
            <a:ext cx="5905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说明</a:t>
            </a:r>
          </a:p>
        </p:txBody>
      </p:sp>
    </p:spTree>
    <p:extLst>
      <p:ext uri="{BB962C8B-B14F-4D97-AF65-F5344CB8AC3E}">
        <p14:creationId xmlns:p14="http://schemas.microsoft.com/office/powerpoint/2010/main" val="3056256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60" name="Freeform 32"/>
          <p:cNvSpPr>
            <a:spLocks/>
          </p:cNvSpPr>
          <p:nvPr/>
        </p:nvSpPr>
        <p:spPr bwMode="auto">
          <a:xfrm>
            <a:off x="2147888" y="2203450"/>
            <a:ext cx="4975225" cy="4194175"/>
          </a:xfrm>
          <a:custGeom>
            <a:avLst/>
            <a:gdLst>
              <a:gd name="T0" fmla="*/ 771 w 3085"/>
              <a:gd name="T1" fmla="*/ 0 h 3084"/>
              <a:gd name="T2" fmla="*/ 2313 w 3085"/>
              <a:gd name="T3" fmla="*/ 0 h 3084"/>
              <a:gd name="T4" fmla="*/ 3085 w 3085"/>
              <a:gd name="T5" fmla="*/ 2359 h 3084"/>
              <a:gd name="T6" fmla="*/ 1588 w 3085"/>
              <a:gd name="T7" fmla="*/ 3084 h 3084"/>
              <a:gd name="T8" fmla="*/ 0 w 3085"/>
              <a:gd name="T9" fmla="*/ 2359 h 3084"/>
              <a:gd name="T10" fmla="*/ 771 w 3085"/>
              <a:gd name="T11" fmla="*/ 0 h 30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085" h="3084">
                <a:moveTo>
                  <a:pt x="771" y="0"/>
                </a:moveTo>
                <a:lnTo>
                  <a:pt x="2313" y="0"/>
                </a:lnTo>
                <a:lnTo>
                  <a:pt x="3085" y="2359"/>
                </a:lnTo>
                <a:lnTo>
                  <a:pt x="1588" y="3084"/>
                </a:lnTo>
                <a:lnTo>
                  <a:pt x="0" y="2359"/>
                </a:lnTo>
                <a:lnTo>
                  <a:pt x="771" y="0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DBDBDB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8133" name="Freeform 5"/>
          <p:cNvSpPr>
            <a:spLocks/>
          </p:cNvSpPr>
          <p:nvPr/>
        </p:nvSpPr>
        <p:spPr bwMode="auto">
          <a:xfrm>
            <a:off x="2195513" y="1412875"/>
            <a:ext cx="4897437" cy="4895850"/>
          </a:xfrm>
          <a:custGeom>
            <a:avLst/>
            <a:gdLst>
              <a:gd name="T0" fmla="*/ 771 w 3085"/>
              <a:gd name="T1" fmla="*/ 0 h 3084"/>
              <a:gd name="T2" fmla="*/ 2313 w 3085"/>
              <a:gd name="T3" fmla="*/ 0 h 3084"/>
              <a:gd name="T4" fmla="*/ 3085 w 3085"/>
              <a:gd name="T5" fmla="*/ 2359 h 3084"/>
              <a:gd name="T6" fmla="*/ 1588 w 3085"/>
              <a:gd name="T7" fmla="*/ 3084 h 3084"/>
              <a:gd name="T8" fmla="*/ 0 w 3085"/>
              <a:gd name="T9" fmla="*/ 2359 h 3084"/>
              <a:gd name="T10" fmla="*/ 771 w 3085"/>
              <a:gd name="T11" fmla="*/ 0 h 30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085" h="3084">
                <a:moveTo>
                  <a:pt x="771" y="0"/>
                </a:moveTo>
                <a:lnTo>
                  <a:pt x="2313" y="0"/>
                </a:lnTo>
                <a:lnTo>
                  <a:pt x="3085" y="2359"/>
                </a:lnTo>
                <a:lnTo>
                  <a:pt x="1588" y="3084"/>
                </a:lnTo>
                <a:lnTo>
                  <a:pt x="0" y="2359"/>
                </a:lnTo>
                <a:lnTo>
                  <a:pt x="771" y="0"/>
                </a:lnTo>
                <a:close/>
              </a:path>
            </a:pathLst>
          </a:custGeom>
          <a:solidFill>
            <a:srgbClr val="B6B6B6"/>
          </a:solidFill>
          <a:ln w="9525">
            <a:round/>
            <a:headEnd/>
            <a:tailEnd/>
          </a:ln>
          <a:effectLst/>
          <a:scene3d>
            <a:camera prst="legacyObliqueBottom"/>
            <a:lightRig rig="legacyFlat3" dir="b"/>
          </a:scene3d>
          <a:sp3d extrusionH="163500" prstMaterial="legacyMatte">
            <a:bevelT w="13500" h="13500" prst="angle"/>
            <a:bevelB w="13500" h="13500" prst="angle"/>
            <a:extrusionClr>
              <a:srgbClr val="B6B6B6"/>
            </a:extrusionClr>
            <a:contourClr>
              <a:srgbClr val="B6B6B6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8134" name="Freeform 6"/>
          <p:cNvSpPr>
            <a:spLocks/>
          </p:cNvSpPr>
          <p:nvPr/>
        </p:nvSpPr>
        <p:spPr bwMode="auto">
          <a:xfrm>
            <a:off x="2268538" y="1484313"/>
            <a:ext cx="4751387" cy="4679950"/>
          </a:xfrm>
          <a:custGeom>
            <a:avLst/>
            <a:gdLst>
              <a:gd name="T0" fmla="*/ 771 w 3085"/>
              <a:gd name="T1" fmla="*/ 0 h 3084"/>
              <a:gd name="T2" fmla="*/ 2313 w 3085"/>
              <a:gd name="T3" fmla="*/ 0 h 3084"/>
              <a:gd name="T4" fmla="*/ 3085 w 3085"/>
              <a:gd name="T5" fmla="*/ 2359 h 3084"/>
              <a:gd name="T6" fmla="*/ 1588 w 3085"/>
              <a:gd name="T7" fmla="*/ 3084 h 3084"/>
              <a:gd name="T8" fmla="*/ 0 w 3085"/>
              <a:gd name="T9" fmla="*/ 2359 h 3084"/>
              <a:gd name="T10" fmla="*/ 771 w 3085"/>
              <a:gd name="T11" fmla="*/ 0 h 30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085" h="3084">
                <a:moveTo>
                  <a:pt x="771" y="0"/>
                </a:moveTo>
                <a:lnTo>
                  <a:pt x="2313" y="0"/>
                </a:lnTo>
                <a:lnTo>
                  <a:pt x="3085" y="2359"/>
                </a:lnTo>
                <a:lnTo>
                  <a:pt x="1588" y="3084"/>
                </a:lnTo>
                <a:lnTo>
                  <a:pt x="0" y="2359"/>
                </a:lnTo>
                <a:lnTo>
                  <a:pt x="77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8135" name="Rectangle 7"/>
          <p:cNvSpPr>
            <a:spLocks noChangeArrowheads="1"/>
          </p:cNvSpPr>
          <p:nvPr/>
        </p:nvSpPr>
        <p:spPr bwMode="auto">
          <a:xfrm>
            <a:off x="1588" y="-26988"/>
            <a:ext cx="9144000" cy="974726"/>
          </a:xfrm>
          <a:prstGeom prst="rect">
            <a:avLst/>
          </a:prstGeom>
          <a:gradFill rotWithShape="1">
            <a:gsLst>
              <a:gs pos="0">
                <a:srgbClr val="DDDDDD"/>
              </a:gs>
              <a:gs pos="100000">
                <a:srgbClr val="BCBCBC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8136" name="Line 8"/>
          <p:cNvSpPr>
            <a:spLocks noChangeShapeType="1"/>
          </p:cNvSpPr>
          <p:nvPr/>
        </p:nvSpPr>
        <p:spPr bwMode="auto">
          <a:xfrm>
            <a:off x="2257425" y="5048250"/>
            <a:ext cx="4795838" cy="0"/>
          </a:xfrm>
          <a:prstGeom prst="line">
            <a:avLst/>
          </a:prstGeom>
          <a:noFill/>
          <a:ln w="9525">
            <a:solidFill>
              <a:srgbClr val="B6B6B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8137" name="Line 9"/>
          <p:cNvSpPr>
            <a:spLocks noChangeShapeType="1"/>
          </p:cNvSpPr>
          <p:nvPr/>
        </p:nvSpPr>
        <p:spPr bwMode="auto">
          <a:xfrm>
            <a:off x="2771775" y="3519488"/>
            <a:ext cx="3724275" cy="0"/>
          </a:xfrm>
          <a:prstGeom prst="line">
            <a:avLst/>
          </a:prstGeom>
          <a:noFill/>
          <a:ln w="9525">
            <a:solidFill>
              <a:srgbClr val="B6B6B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8138" name="Line 10"/>
          <p:cNvSpPr>
            <a:spLocks noChangeShapeType="1"/>
          </p:cNvSpPr>
          <p:nvPr/>
        </p:nvSpPr>
        <p:spPr bwMode="auto">
          <a:xfrm>
            <a:off x="3213100" y="2233613"/>
            <a:ext cx="2863850" cy="0"/>
          </a:xfrm>
          <a:prstGeom prst="line">
            <a:avLst/>
          </a:prstGeom>
          <a:noFill/>
          <a:ln w="9525">
            <a:solidFill>
              <a:srgbClr val="B6B6B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48139" name="Gruppe 137"/>
          <p:cNvGrpSpPr>
            <a:grpSpLocks/>
          </p:cNvGrpSpPr>
          <p:nvPr/>
        </p:nvGrpSpPr>
        <p:grpSpPr bwMode="auto">
          <a:xfrm>
            <a:off x="4876800" y="2389188"/>
            <a:ext cx="812800" cy="882650"/>
            <a:chOff x="473201" y="2942956"/>
            <a:chExt cx="953523" cy="1036016"/>
          </a:xfrm>
        </p:grpSpPr>
        <p:sp>
          <p:nvSpPr>
            <p:cNvPr id="2" name="Ellipse 138"/>
            <p:cNvSpPr/>
            <p:nvPr/>
          </p:nvSpPr>
          <p:spPr bwMode="auto">
            <a:xfrm>
              <a:off x="517728" y="3793752"/>
              <a:ext cx="846720" cy="185220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alpha val="0"/>
                  </a:srgbClr>
                </a:gs>
                <a:gs pos="0">
                  <a:srgbClr val="E6E6E6">
                    <a:lumMod val="10000"/>
                    <a:alpha val="76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endParaRPr lang="en-US" smtClean="0">
                <a:solidFill>
                  <a:srgbClr val="FFFFFF"/>
                </a:solidFill>
                <a:latin typeface="Calibri" panose="020F0502020204030204" pitchFamily="34" charset="0"/>
                <a:ea typeface="MS PGothic" panose="020B0600070205080204" pitchFamily="34" charset="-128"/>
              </a:endParaRPr>
            </a:p>
          </p:txBody>
        </p:sp>
        <p:sp>
          <p:nvSpPr>
            <p:cNvPr id="48143" name="Ellipse 139"/>
            <p:cNvSpPr>
              <a:spLocks noChangeArrowheads="1"/>
            </p:cNvSpPr>
            <p:nvPr/>
          </p:nvSpPr>
          <p:spPr bwMode="auto">
            <a:xfrm>
              <a:off x="473201" y="2942956"/>
              <a:ext cx="953523" cy="953012"/>
            </a:xfrm>
            <a:prstGeom prst="ellipse">
              <a:avLst/>
            </a:prstGeom>
            <a:gradFill rotWithShape="1">
              <a:gsLst>
                <a:gs pos="0">
                  <a:srgbClr val="FFC000"/>
                </a:gs>
                <a:gs pos="70000">
                  <a:srgbClr val="FFFF00"/>
                </a:gs>
                <a:gs pos="100000">
                  <a:srgbClr val="FFFF00"/>
                </a:gs>
              </a:gsLst>
              <a:lin ang="5400000" scaled="1"/>
            </a:gradFill>
            <a:ln w="3175">
              <a:solidFill>
                <a:srgbClr val="FFCC00"/>
              </a:solidFill>
              <a:miter lim="800000"/>
              <a:headEnd/>
              <a:tailEnd/>
            </a:ln>
          </p:spPr>
          <p:txBody>
            <a:bodyPr anchor="ctr"/>
            <a:lstStyle>
              <a:lvl1pPr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buFont typeface="Calibri" panose="020F0502020204030204" pitchFamily="34" charset="0"/>
                <a:buAutoNum type="arabicPeriod"/>
              </a:pPr>
              <a:endParaRPr lang="en-US" sz="1400" smtClean="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endParaRPr>
            </a:p>
          </p:txBody>
        </p:sp>
        <p:sp>
          <p:nvSpPr>
            <p:cNvPr id="48144" name="Ellipse 140"/>
            <p:cNvSpPr>
              <a:spLocks noChangeArrowheads="1"/>
            </p:cNvSpPr>
            <p:nvPr/>
          </p:nvSpPr>
          <p:spPr bwMode="auto">
            <a:xfrm>
              <a:off x="589896" y="2966013"/>
              <a:ext cx="698636" cy="516471"/>
            </a:xfrm>
            <a:prstGeom prst="ellipse">
              <a:avLst/>
            </a:prstGeom>
            <a:gradFill rotWithShape="1">
              <a:gsLst>
                <a:gs pos="0">
                  <a:srgbClr val="FFFCF9">
                    <a:alpha val="76999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42900"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buFont typeface="Calibri" panose="020F0502020204030204" pitchFamily="34" charset="0"/>
                <a:buAutoNum type="arabicPeriod"/>
              </a:pPr>
              <a:endParaRPr lang="en-US" smtClean="0">
                <a:solidFill>
                  <a:srgbClr val="FFFFFF"/>
                </a:solidFill>
                <a:latin typeface="Calibri" panose="020F0502020204030204" pitchFamily="34" charset="0"/>
                <a:ea typeface="MS PGothic" panose="020B0600070205080204" pitchFamily="34" charset="-128"/>
              </a:endParaRPr>
            </a:p>
          </p:txBody>
        </p:sp>
      </p:grpSp>
      <p:grpSp>
        <p:nvGrpSpPr>
          <p:cNvPr id="48145" name="Gruppe 72"/>
          <p:cNvGrpSpPr>
            <a:grpSpLocks/>
          </p:cNvGrpSpPr>
          <p:nvPr/>
        </p:nvGrpSpPr>
        <p:grpSpPr bwMode="auto">
          <a:xfrm>
            <a:off x="3798888" y="3578225"/>
            <a:ext cx="1300162" cy="1414463"/>
            <a:chOff x="6736239" y="307975"/>
            <a:chExt cx="1336199" cy="1454438"/>
          </a:xfrm>
        </p:grpSpPr>
        <p:grpSp>
          <p:nvGrpSpPr>
            <p:cNvPr id="48146" name="Gruppe 69"/>
            <p:cNvGrpSpPr>
              <a:grpSpLocks/>
            </p:cNvGrpSpPr>
            <p:nvPr/>
          </p:nvGrpSpPr>
          <p:grpSpPr bwMode="auto">
            <a:xfrm>
              <a:off x="6736239" y="307975"/>
              <a:ext cx="1336199" cy="1335088"/>
              <a:chOff x="6990733" y="4742888"/>
              <a:chExt cx="1335699" cy="1335810"/>
            </a:xfrm>
          </p:grpSpPr>
          <p:grpSp>
            <p:nvGrpSpPr>
              <p:cNvPr id="100" name="Ellipse 99"/>
              <p:cNvGrpSpPr>
                <a:grpSpLocks/>
              </p:cNvGrpSpPr>
              <p:nvPr/>
            </p:nvGrpSpPr>
            <p:grpSpPr bwMode="auto">
              <a:xfrm>
                <a:off x="6984431" y="4736121"/>
                <a:ext cx="1350220" cy="1352021"/>
                <a:chOff x="1810512" y="3121152"/>
                <a:chExt cx="1877568" cy="1877568"/>
              </a:xfrm>
            </p:grpSpPr>
            <p:pic>
              <p:nvPicPr>
                <p:cNvPr id="48148" name="Ellipse 99"/>
                <p:cNvPicPr>
                  <a:picLocks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810512" y="3121152"/>
                  <a:ext cx="1877568" cy="187756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48149" name="Text Box 21"/>
                <p:cNvSpPr txBox="1">
                  <a:spLocks noChangeArrowheads="1"/>
                </p:cNvSpPr>
                <p:nvPr/>
              </p:nvSpPr>
              <p:spPr bwMode="auto">
                <a:xfrm>
                  <a:off x="2091281" y="3402217"/>
                  <a:ext cx="1313363" cy="1311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37931725" indent="-37474525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4572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9144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1371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18288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/>
                  <a:endParaRPr lang="en-US" smtClean="0">
                    <a:solidFill>
                      <a:srgbClr val="FFFFFF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endParaRPr>
                </a:p>
              </p:txBody>
            </p:sp>
          </p:grpSp>
          <p:sp>
            <p:nvSpPr>
              <p:cNvPr id="48150" name="Ellipse 100"/>
              <p:cNvSpPr>
                <a:spLocks noChangeArrowheads="1"/>
              </p:cNvSpPr>
              <p:nvPr/>
            </p:nvSpPr>
            <p:spPr bwMode="auto">
              <a:xfrm>
                <a:off x="7169968" y="4786328"/>
                <a:ext cx="982937" cy="721325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76999"/>
                    </a:srgbClr>
                  </a:gs>
                  <a:gs pos="100000">
                    <a:srgbClr val="8EB4E3">
                      <a:alpha val="0"/>
                    </a:srgbClr>
                  </a:gs>
                </a:gsLst>
                <a:lin ang="540000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endParaRPr lang="en-US" smtClean="0">
                  <a:solidFill>
                    <a:srgbClr val="FFFFFF"/>
                  </a:solidFill>
                  <a:latin typeface="Calibri" panose="020F0502020204030204" pitchFamily="34" charset="0"/>
                  <a:ea typeface="MS PGothic" panose="020B0600070205080204" pitchFamily="34" charset="-128"/>
                </a:endParaRPr>
              </a:p>
            </p:txBody>
          </p:sp>
        </p:grpSp>
        <p:grpSp>
          <p:nvGrpSpPr>
            <p:cNvPr id="99" name="Ellipse 98"/>
            <p:cNvGrpSpPr>
              <a:grpSpLocks/>
            </p:cNvGrpSpPr>
            <p:nvPr/>
          </p:nvGrpSpPr>
          <p:grpSpPr bwMode="auto">
            <a:xfrm>
              <a:off x="6782561" y="1494558"/>
              <a:ext cx="1206005" cy="272013"/>
              <a:chOff x="1883664" y="4779264"/>
              <a:chExt cx="1676400" cy="377952"/>
            </a:xfrm>
          </p:grpSpPr>
          <p:pic>
            <p:nvPicPr>
              <p:cNvPr id="48152" name="Ellipse 98"/>
              <p:cNvPicPr>
                <a:picLocks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83664" y="4779264"/>
                <a:ext cx="1676400" cy="37795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8153" name="Text Box 25"/>
              <p:cNvSpPr txBox="1">
                <a:spLocks noChangeArrowheads="1"/>
              </p:cNvSpPr>
              <p:nvPr/>
            </p:nvSpPr>
            <p:spPr bwMode="auto">
              <a:xfrm>
                <a:off x="2133314" y="4840428"/>
                <a:ext cx="1178455" cy="2576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endParaRPr lang="en-US" smtClean="0">
                  <a:solidFill>
                    <a:srgbClr val="FFFFFF"/>
                  </a:solidFill>
                  <a:latin typeface="Calibri" panose="020F0502020204030204" pitchFamily="34" charset="0"/>
                  <a:ea typeface="MS PGothic" panose="020B0600070205080204" pitchFamily="34" charset="-128"/>
                </a:endParaRPr>
              </a:p>
            </p:txBody>
          </p:sp>
        </p:grpSp>
      </p:grpSp>
      <p:grpSp>
        <p:nvGrpSpPr>
          <p:cNvPr id="48154" name="Gruppe 137"/>
          <p:cNvGrpSpPr>
            <a:grpSpLocks/>
          </p:cNvGrpSpPr>
          <p:nvPr/>
        </p:nvGrpSpPr>
        <p:grpSpPr bwMode="auto">
          <a:xfrm>
            <a:off x="3946525" y="1560513"/>
            <a:ext cx="528638" cy="574675"/>
            <a:chOff x="473201" y="2942956"/>
            <a:chExt cx="953523" cy="1036016"/>
          </a:xfrm>
        </p:grpSpPr>
        <p:sp>
          <p:nvSpPr>
            <p:cNvPr id="139" name="Ellipse 138"/>
            <p:cNvSpPr/>
            <p:nvPr/>
          </p:nvSpPr>
          <p:spPr bwMode="auto">
            <a:xfrm>
              <a:off x="517728" y="3793752"/>
              <a:ext cx="846720" cy="185220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alpha val="0"/>
                  </a:srgbClr>
                </a:gs>
                <a:gs pos="0">
                  <a:srgbClr val="E6E6E6">
                    <a:lumMod val="10000"/>
                    <a:alpha val="76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endParaRPr lang="en-US" smtClean="0">
                <a:solidFill>
                  <a:srgbClr val="FFFFFF"/>
                </a:solidFill>
                <a:latin typeface="Calibri" panose="020F0502020204030204" pitchFamily="34" charset="0"/>
                <a:ea typeface="MS PGothic" panose="020B0600070205080204" pitchFamily="34" charset="-128"/>
              </a:endParaRPr>
            </a:p>
          </p:txBody>
        </p:sp>
        <p:sp>
          <p:nvSpPr>
            <p:cNvPr id="48158" name="Ellipse 139"/>
            <p:cNvSpPr>
              <a:spLocks noChangeArrowheads="1"/>
            </p:cNvSpPr>
            <p:nvPr/>
          </p:nvSpPr>
          <p:spPr bwMode="auto">
            <a:xfrm>
              <a:off x="473201" y="2942956"/>
              <a:ext cx="953523" cy="953012"/>
            </a:xfrm>
            <a:prstGeom prst="ellipse">
              <a:avLst/>
            </a:prstGeom>
            <a:gradFill rotWithShape="1">
              <a:gsLst>
                <a:gs pos="0">
                  <a:srgbClr val="CC0000"/>
                </a:gs>
                <a:gs pos="100000">
                  <a:srgbClr val="FF0000"/>
                </a:gs>
              </a:gsLst>
              <a:lin ang="5400000" scaled="1"/>
            </a:gradFill>
            <a:ln w="3175">
              <a:solidFill>
                <a:srgbClr val="CC0000"/>
              </a:solidFill>
              <a:miter lim="800000"/>
              <a:headEnd/>
              <a:tailEnd/>
            </a:ln>
          </p:spPr>
          <p:txBody>
            <a:bodyPr anchor="ctr"/>
            <a:lstStyle>
              <a:lvl1pPr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buFont typeface="Calibri" panose="020F0502020204030204" pitchFamily="34" charset="0"/>
                <a:buAutoNum type="arabicPeriod"/>
              </a:pPr>
              <a:endParaRPr lang="en-US" sz="1400" smtClean="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endParaRPr>
            </a:p>
          </p:txBody>
        </p:sp>
        <p:sp>
          <p:nvSpPr>
            <p:cNvPr id="48159" name="Ellipse 140"/>
            <p:cNvSpPr>
              <a:spLocks noChangeArrowheads="1"/>
            </p:cNvSpPr>
            <p:nvPr/>
          </p:nvSpPr>
          <p:spPr bwMode="auto">
            <a:xfrm>
              <a:off x="589896" y="2966013"/>
              <a:ext cx="698636" cy="516471"/>
            </a:xfrm>
            <a:prstGeom prst="ellipse">
              <a:avLst/>
            </a:prstGeom>
            <a:gradFill rotWithShape="1">
              <a:gsLst>
                <a:gs pos="0">
                  <a:srgbClr val="FFFCF9">
                    <a:alpha val="76999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42900"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buFont typeface="Calibri" panose="020F0502020204030204" pitchFamily="34" charset="0"/>
                <a:buAutoNum type="arabicPeriod"/>
              </a:pPr>
              <a:endParaRPr lang="en-US" smtClean="0">
                <a:solidFill>
                  <a:srgbClr val="FFFFFF"/>
                </a:solidFill>
                <a:latin typeface="Calibri" panose="020F0502020204030204" pitchFamily="34" charset="0"/>
                <a:ea typeface="MS PGothic" panose="020B0600070205080204" pitchFamily="34" charset="-128"/>
              </a:endParaRPr>
            </a:p>
          </p:txBody>
        </p:sp>
      </p:grpSp>
      <p:sp>
        <p:nvSpPr>
          <p:cNvPr id="48161" name="Text Box 33"/>
          <p:cNvSpPr txBox="1">
            <a:spLocks noChangeArrowheads="1"/>
          </p:cNvSpPr>
          <p:nvPr/>
        </p:nvSpPr>
        <p:spPr bwMode="auto">
          <a:xfrm>
            <a:off x="2651125" y="4156075"/>
            <a:ext cx="86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B6B6B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smtClean="0">
                <a:solidFill>
                  <a:srgbClr val="B6B6B6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2009</a:t>
            </a:r>
          </a:p>
        </p:txBody>
      </p:sp>
      <p:sp>
        <p:nvSpPr>
          <p:cNvPr id="48162" name="Text Box 34"/>
          <p:cNvSpPr txBox="1">
            <a:spLocks noChangeArrowheads="1"/>
          </p:cNvSpPr>
          <p:nvPr/>
        </p:nvSpPr>
        <p:spPr bwMode="auto">
          <a:xfrm>
            <a:off x="2997200" y="2879725"/>
            <a:ext cx="7493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B6B6B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 smtClean="0">
                <a:solidFill>
                  <a:srgbClr val="B6B6B6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2010</a:t>
            </a:r>
          </a:p>
        </p:txBody>
      </p:sp>
      <p:sp>
        <p:nvSpPr>
          <p:cNvPr id="48163" name="Text Box 35"/>
          <p:cNvSpPr txBox="1">
            <a:spLocks noChangeArrowheads="1"/>
          </p:cNvSpPr>
          <p:nvPr/>
        </p:nvSpPr>
        <p:spPr bwMode="auto">
          <a:xfrm>
            <a:off x="3259138" y="1684338"/>
            <a:ext cx="692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B6B6B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mtClean="0">
                <a:solidFill>
                  <a:srgbClr val="B6B6B6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2011</a:t>
            </a:r>
          </a:p>
        </p:txBody>
      </p:sp>
      <p:sp>
        <p:nvSpPr>
          <p:cNvPr id="48164" name="Text Box 36"/>
          <p:cNvSpPr txBox="1">
            <a:spLocks noChangeArrowheads="1"/>
          </p:cNvSpPr>
          <p:nvPr/>
        </p:nvSpPr>
        <p:spPr bwMode="auto">
          <a:xfrm>
            <a:off x="320675" y="209550"/>
            <a:ext cx="17922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TIMELINES</a:t>
            </a:r>
          </a:p>
        </p:txBody>
      </p:sp>
      <p:sp>
        <p:nvSpPr>
          <p:cNvPr id="13" name="Pentagon 12"/>
          <p:cNvSpPr>
            <a:spLocks noChangeArrowheads="1"/>
          </p:cNvSpPr>
          <p:nvPr/>
        </p:nvSpPr>
        <p:spPr bwMode="auto">
          <a:xfrm rot="10800000">
            <a:off x="6378575" y="2573338"/>
            <a:ext cx="2281238" cy="287337"/>
          </a:xfrm>
          <a:prstGeom prst="homePlate">
            <a:avLst>
              <a:gd name="adj" fmla="val 41460"/>
            </a:avLst>
          </a:prstGeom>
          <a:gradFill rotWithShape="1">
            <a:gsLst>
              <a:gs pos="0">
                <a:schemeClr val="bg1"/>
              </a:gs>
              <a:gs pos="100000">
                <a:srgbClr val="B6B6B6"/>
              </a:gs>
            </a:gsLst>
            <a:lin ang="2700000" scaled="1"/>
          </a:gradFill>
          <a:ln>
            <a:noFill/>
          </a:ln>
          <a:effectLst>
            <a:outerShdw dist="1796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anchor="ctr"/>
          <a:lstStyle>
            <a:lvl1pPr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Calibri" panose="020F0502020204030204" pitchFamily="34" charset="0"/>
              <a:buAutoNum type="arabicPeriod"/>
            </a:pPr>
            <a:endParaRPr lang="zh-CN" altLang="en-US" noProof="1" smtClean="0">
              <a:solidFill>
                <a:srgbClr val="FFFFFF"/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  <p:sp>
        <p:nvSpPr>
          <p:cNvPr id="3" name="Pentagon 12"/>
          <p:cNvSpPr>
            <a:spLocks noChangeArrowheads="1"/>
          </p:cNvSpPr>
          <p:nvPr/>
        </p:nvSpPr>
        <p:spPr bwMode="auto">
          <a:xfrm>
            <a:off x="939800" y="1670050"/>
            <a:ext cx="2281238" cy="287338"/>
          </a:xfrm>
          <a:prstGeom prst="homePlate">
            <a:avLst>
              <a:gd name="adj" fmla="val 41460"/>
            </a:avLst>
          </a:prstGeom>
          <a:gradFill rotWithShape="1">
            <a:gsLst>
              <a:gs pos="0">
                <a:schemeClr val="bg1"/>
              </a:gs>
              <a:gs pos="100000">
                <a:srgbClr val="B6B6B6"/>
              </a:gs>
            </a:gsLst>
            <a:lin ang="2700000" scaled="1"/>
          </a:gradFill>
          <a:ln>
            <a:noFill/>
          </a:ln>
          <a:effectLst>
            <a:outerShdw dist="1796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Calibri" panose="020F0502020204030204" pitchFamily="34" charset="0"/>
              <a:buAutoNum type="arabicPeriod"/>
            </a:pPr>
            <a:endParaRPr lang="zh-CN" altLang="en-US" noProof="1" smtClean="0">
              <a:solidFill>
                <a:srgbClr val="FFFFFF"/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  <p:sp>
        <p:nvSpPr>
          <p:cNvPr id="4" name="Pentagon 12"/>
          <p:cNvSpPr>
            <a:spLocks noChangeArrowheads="1"/>
          </p:cNvSpPr>
          <p:nvPr/>
        </p:nvSpPr>
        <p:spPr bwMode="auto">
          <a:xfrm>
            <a:off x="193675" y="4135438"/>
            <a:ext cx="2281238" cy="287337"/>
          </a:xfrm>
          <a:prstGeom prst="homePlate">
            <a:avLst>
              <a:gd name="adj" fmla="val 41460"/>
            </a:avLst>
          </a:prstGeom>
          <a:gradFill rotWithShape="1">
            <a:gsLst>
              <a:gs pos="0">
                <a:schemeClr val="bg1"/>
              </a:gs>
              <a:gs pos="100000">
                <a:srgbClr val="B6B6B6"/>
              </a:gs>
            </a:gsLst>
            <a:lin ang="2700000" scaled="1"/>
          </a:gradFill>
          <a:ln>
            <a:noFill/>
          </a:ln>
          <a:effectLst>
            <a:outerShdw dist="1796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Calibri" panose="020F0502020204030204" pitchFamily="34" charset="0"/>
              <a:buAutoNum type="arabicPeriod"/>
            </a:pPr>
            <a:endParaRPr lang="zh-CN" altLang="en-US" noProof="1" smtClean="0">
              <a:solidFill>
                <a:srgbClr val="FFFFFF"/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  <p:sp>
        <p:nvSpPr>
          <p:cNvPr id="48169" name="Text Box 41"/>
          <p:cNvSpPr txBox="1">
            <a:spLocks noChangeArrowheads="1"/>
          </p:cNvSpPr>
          <p:nvPr/>
        </p:nvSpPr>
        <p:spPr bwMode="auto">
          <a:xfrm>
            <a:off x="3862388" y="1658938"/>
            <a:ext cx="14033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这里添加说明</a:t>
            </a:r>
          </a:p>
        </p:txBody>
      </p:sp>
      <p:sp>
        <p:nvSpPr>
          <p:cNvPr id="48170" name="Text Box 42"/>
          <p:cNvSpPr txBox="1">
            <a:spLocks noChangeArrowheads="1"/>
          </p:cNvSpPr>
          <p:nvPr/>
        </p:nvSpPr>
        <p:spPr bwMode="auto">
          <a:xfrm>
            <a:off x="4562475" y="2601913"/>
            <a:ext cx="14033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这里添加说明</a:t>
            </a:r>
          </a:p>
        </p:txBody>
      </p:sp>
      <p:sp>
        <p:nvSpPr>
          <p:cNvPr id="48171" name="Text Box 43"/>
          <p:cNvSpPr txBox="1">
            <a:spLocks noChangeArrowheads="1"/>
          </p:cNvSpPr>
          <p:nvPr/>
        </p:nvSpPr>
        <p:spPr bwMode="auto">
          <a:xfrm>
            <a:off x="3684588" y="4021138"/>
            <a:ext cx="14033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这里添加说明</a:t>
            </a:r>
          </a:p>
        </p:txBody>
      </p:sp>
      <p:sp>
        <p:nvSpPr>
          <p:cNvPr id="48172" name="Text Box 44"/>
          <p:cNvSpPr txBox="1">
            <a:spLocks noChangeArrowheads="1"/>
          </p:cNvSpPr>
          <p:nvPr/>
        </p:nvSpPr>
        <p:spPr bwMode="auto">
          <a:xfrm>
            <a:off x="6596063" y="2535238"/>
            <a:ext cx="14033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这里添加说明</a:t>
            </a:r>
          </a:p>
        </p:txBody>
      </p:sp>
      <p:sp>
        <p:nvSpPr>
          <p:cNvPr id="48173" name="Text Box 45"/>
          <p:cNvSpPr txBox="1">
            <a:spLocks noChangeArrowheads="1"/>
          </p:cNvSpPr>
          <p:nvPr/>
        </p:nvSpPr>
        <p:spPr bwMode="auto">
          <a:xfrm>
            <a:off x="1603375" y="1641475"/>
            <a:ext cx="14033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这里添加说明</a:t>
            </a:r>
          </a:p>
        </p:txBody>
      </p:sp>
      <p:sp>
        <p:nvSpPr>
          <p:cNvPr id="48174" name="Text Box 46"/>
          <p:cNvSpPr txBox="1">
            <a:spLocks noChangeArrowheads="1"/>
          </p:cNvSpPr>
          <p:nvPr/>
        </p:nvSpPr>
        <p:spPr bwMode="auto">
          <a:xfrm>
            <a:off x="904875" y="4130675"/>
            <a:ext cx="14033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这里添加说明</a:t>
            </a:r>
          </a:p>
        </p:txBody>
      </p:sp>
    </p:spTree>
    <p:extLst>
      <p:ext uri="{BB962C8B-B14F-4D97-AF65-F5344CB8AC3E}">
        <p14:creationId xmlns:p14="http://schemas.microsoft.com/office/powerpoint/2010/main" val="1030185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Freeform 2"/>
          <p:cNvSpPr>
            <a:spLocks/>
          </p:cNvSpPr>
          <p:nvPr/>
        </p:nvSpPr>
        <p:spPr bwMode="auto">
          <a:xfrm>
            <a:off x="2147888" y="2203450"/>
            <a:ext cx="4975225" cy="4194175"/>
          </a:xfrm>
          <a:custGeom>
            <a:avLst/>
            <a:gdLst>
              <a:gd name="T0" fmla="*/ 771 w 3085"/>
              <a:gd name="T1" fmla="*/ 0 h 3084"/>
              <a:gd name="T2" fmla="*/ 2313 w 3085"/>
              <a:gd name="T3" fmla="*/ 0 h 3084"/>
              <a:gd name="T4" fmla="*/ 3085 w 3085"/>
              <a:gd name="T5" fmla="*/ 2359 h 3084"/>
              <a:gd name="T6" fmla="*/ 1588 w 3085"/>
              <a:gd name="T7" fmla="*/ 3084 h 3084"/>
              <a:gd name="T8" fmla="*/ 0 w 3085"/>
              <a:gd name="T9" fmla="*/ 2359 h 3084"/>
              <a:gd name="T10" fmla="*/ 771 w 3085"/>
              <a:gd name="T11" fmla="*/ 0 h 30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085" h="3084">
                <a:moveTo>
                  <a:pt x="771" y="0"/>
                </a:moveTo>
                <a:lnTo>
                  <a:pt x="2313" y="0"/>
                </a:lnTo>
                <a:lnTo>
                  <a:pt x="3085" y="2359"/>
                </a:lnTo>
                <a:lnTo>
                  <a:pt x="1588" y="3084"/>
                </a:lnTo>
                <a:lnTo>
                  <a:pt x="0" y="2359"/>
                </a:lnTo>
                <a:lnTo>
                  <a:pt x="771" y="0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DBDBDB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2227" name="Freeform 3"/>
          <p:cNvSpPr>
            <a:spLocks/>
          </p:cNvSpPr>
          <p:nvPr/>
        </p:nvSpPr>
        <p:spPr bwMode="auto">
          <a:xfrm>
            <a:off x="2195513" y="1169988"/>
            <a:ext cx="4897437" cy="5138737"/>
          </a:xfrm>
          <a:custGeom>
            <a:avLst/>
            <a:gdLst>
              <a:gd name="T0" fmla="*/ 771 w 3085"/>
              <a:gd name="T1" fmla="*/ 0 h 3084"/>
              <a:gd name="T2" fmla="*/ 2313 w 3085"/>
              <a:gd name="T3" fmla="*/ 0 h 3084"/>
              <a:gd name="T4" fmla="*/ 3085 w 3085"/>
              <a:gd name="T5" fmla="*/ 2359 h 3084"/>
              <a:gd name="T6" fmla="*/ 1588 w 3085"/>
              <a:gd name="T7" fmla="*/ 3084 h 3084"/>
              <a:gd name="T8" fmla="*/ 0 w 3085"/>
              <a:gd name="T9" fmla="*/ 2359 h 3084"/>
              <a:gd name="T10" fmla="*/ 771 w 3085"/>
              <a:gd name="T11" fmla="*/ 0 h 30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085" h="3084">
                <a:moveTo>
                  <a:pt x="771" y="0"/>
                </a:moveTo>
                <a:lnTo>
                  <a:pt x="2313" y="0"/>
                </a:lnTo>
                <a:lnTo>
                  <a:pt x="3085" y="2359"/>
                </a:lnTo>
                <a:lnTo>
                  <a:pt x="1588" y="3084"/>
                </a:lnTo>
                <a:lnTo>
                  <a:pt x="0" y="2359"/>
                </a:lnTo>
                <a:lnTo>
                  <a:pt x="771" y="0"/>
                </a:lnTo>
                <a:close/>
              </a:path>
            </a:pathLst>
          </a:custGeom>
          <a:gradFill rotWithShape="1">
            <a:gsLst>
              <a:gs pos="0">
                <a:srgbClr val="5AF08A"/>
              </a:gs>
              <a:gs pos="100000">
                <a:srgbClr val="1B9F4C"/>
              </a:gs>
            </a:gsLst>
            <a:lin ang="2700000" scaled="1"/>
          </a:gradFill>
          <a:ln w="9525">
            <a:round/>
            <a:headEnd/>
            <a:tailEnd/>
          </a:ln>
          <a:effectLst/>
          <a:scene3d>
            <a:camera prst="legacyObliqueBottom"/>
            <a:lightRig rig="legacyFlat3" dir="b"/>
          </a:scene3d>
          <a:sp3d extrusionH="163500" prstMaterial="legacyMatte">
            <a:bevelT w="13500" h="13500" prst="angle"/>
            <a:bevelB w="13500" h="13500" prst="angle"/>
            <a:extrusionClr>
              <a:srgbClr val="1B9F4C"/>
            </a:extrusionClr>
            <a:contourClr>
              <a:srgbClr val="1B9F4C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2228" name="Freeform 4"/>
          <p:cNvSpPr>
            <a:spLocks/>
          </p:cNvSpPr>
          <p:nvPr/>
        </p:nvSpPr>
        <p:spPr bwMode="auto">
          <a:xfrm>
            <a:off x="2268538" y="1241425"/>
            <a:ext cx="4751387" cy="4922838"/>
          </a:xfrm>
          <a:custGeom>
            <a:avLst/>
            <a:gdLst>
              <a:gd name="T0" fmla="*/ 771 w 3085"/>
              <a:gd name="T1" fmla="*/ 0 h 3084"/>
              <a:gd name="T2" fmla="*/ 2313 w 3085"/>
              <a:gd name="T3" fmla="*/ 0 h 3084"/>
              <a:gd name="T4" fmla="*/ 3085 w 3085"/>
              <a:gd name="T5" fmla="*/ 2359 h 3084"/>
              <a:gd name="T6" fmla="*/ 1588 w 3085"/>
              <a:gd name="T7" fmla="*/ 3084 h 3084"/>
              <a:gd name="T8" fmla="*/ 0 w 3085"/>
              <a:gd name="T9" fmla="*/ 2359 h 3084"/>
              <a:gd name="T10" fmla="*/ 771 w 3085"/>
              <a:gd name="T11" fmla="*/ 0 h 30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085" h="3084">
                <a:moveTo>
                  <a:pt x="771" y="0"/>
                </a:moveTo>
                <a:lnTo>
                  <a:pt x="2313" y="0"/>
                </a:lnTo>
                <a:lnTo>
                  <a:pt x="3085" y="2359"/>
                </a:lnTo>
                <a:lnTo>
                  <a:pt x="1588" y="3084"/>
                </a:lnTo>
                <a:lnTo>
                  <a:pt x="0" y="2359"/>
                </a:lnTo>
                <a:lnTo>
                  <a:pt x="77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2229" name="Rectangle 5"/>
          <p:cNvSpPr>
            <a:spLocks noChangeArrowheads="1"/>
          </p:cNvSpPr>
          <p:nvPr/>
        </p:nvSpPr>
        <p:spPr bwMode="auto">
          <a:xfrm>
            <a:off x="1588" y="-26988"/>
            <a:ext cx="9144000" cy="974726"/>
          </a:xfrm>
          <a:prstGeom prst="rect">
            <a:avLst/>
          </a:prstGeom>
          <a:gradFill rotWithShape="1">
            <a:gsLst>
              <a:gs pos="0">
                <a:srgbClr val="DDDDDD"/>
              </a:gs>
              <a:gs pos="100000">
                <a:srgbClr val="BCBCBC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2230" name="Line 6"/>
          <p:cNvSpPr>
            <a:spLocks noChangeShapeType="1"/>
          </p:cNvSpPr>
          <p:nvPr/>
        </p:nvSpPr>
        <p:spPr bwMode="auto">
          <a:xfrm>
            <a:off x="2266950" y="5000625"/>
            <a:ext cx="4759325" cy="0"/>
          </a:xfrm>
          <a:prstGeom prst="line">
            <a:avLst/>
          </a:prstGeom>
          <a:noFill/>
          <a:ln w="9525">
            <a:solidFill>
              <a:srgbClr val="EAEAEA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2231" name="Line 7"/>
          <p:cNvSpPr>
            <a:spLocks noChangeShapeType="1"/>
          </p:cNvSpPr>
          <p:nvPr/>
        </p:nvSpPr>
        <p:spPr bwMode="auto">
          <a:xfrm>
            <a:off x="2789238" y="3321050"/>
            <a:ext cx="3697287" cy="0"/>
          </a:xfrm>
          <a:prstGeom prst="line">
            <a:avLst/>
          </a:prstGeom>
          <a:noFill/>
          <a:ln w="9525">
            <a:solidFill>
              <a:srgbClr val="EAEAEA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2232" name="Line 8"/>
          <p:cNvSpPr>
            <a:spLocks noChangeShapeType="1"/>
          </p:cNvSpPr>
          <p:nvPr/>
        </p:nvSpPr>
        <p:spPr bwMode="auto">
          <a:xfrm>
            <a:off x="3162300" y="2200275"/>
            <a:ext cx="2967038" cy="0"/>
          </a:xfrm>
          <a:prstGeom prst="line">
            <a:avLst/>
          </a:prstGeom>
          <a:noFill/>
          <a:ln w="9525">
            <a:solidFill>
              <a:srgbClr val="EAEAEA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2257" name="Text Box 33"/>
          <p:cNvSpPr txBox="1">
            <a:spLocks noChangeArrowheads="1"/>
          </p:cNvSpPr>
          <p:nvPr/>
        </p:nvSpPr>
        <p:spPr bwMode="auto">
          <a:xfrm>
            <a:off x="320675" y="209550"/>
            <a:ext cx="17922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TIMELINES</a:t>
            </a:r>
          </a:p>
        </p:txBody>
      </p:sp>
      <p:sp>
        <p:nvSpPr>
          <p:cNvPr id="52274" name="Line 50"/>
          <p:cNvSpPr>
            <a:spLocks noChangeShapeType="1"/>
          </p:cNvSpPr>
          <p:nvPr/>
        </p:nvSpPr>
        <p:spPr bwMode="auto">
          <a:xfrm>
            <a:off x="3321050" y="1641475"/>
            <a:ext cx="2641600" cy="0"/>
          </a:xfrm>
          <a:prstGeom prst="line">
            <a:avLst/>
          </a:prstGeom>
          <a:noFill/>
          <a:ln w="9525">
            <a:solidFill>
              <a:srgbClr val="EAEAEA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2275" name="Line 51"/>
          <p:cNvSpPr>
            <a:spLocks noChangeShapeType="1"/>
          </p:cNvSpPr>
          <p:nvPr/>
        </p:nvSpPr>
        <p:spPr bwMode="auto">
          <a:xfrm>
            <a:off x="2967038" y="2760663"/>
            <a:ext cx="3319462" cy="0"/>
          </a:xfrm>
          <a:prstGeom prst="line">
            <a:avLst/>
          </a:prstGeom>
          <a:noFill/>
          <a:ln w="9525">
            <a:solidFill>
              <a:srgbClr val="EAEAEA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2276" name="Line 52"/>
          <p:cNvSpPr>
            <a:spLocks noChangeShapeType="1"/>
          </p:cNvSpPr>
          <p:nvPr/>
        </p:nvSpPr>
        <p:spPr bwMode="auto">
          <a:xfrm>
            <a:off x="2622550" y="3879850"/>
            <a:ext cx="4019550" cy="0"/>
          </a:xfrm>
          <a:prstGeom prst="line">
            <a:avLst/>
          </a:prstGeom>
          <a:noFill/>
          <a:ln w="9525">
            <a:solidFill>
              <a:srgbClr val="EAEAEA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2277" name="Line 53"/>
          <p:cNvSpPr>
            <a:spLocks noChangeShapeType="1"/>
          </p:cNvSpPr>
          <p:nvPr/>
        </p:nvSpPr>
        <p:spPr bwMode="auto">
          <a:xfrm>
            <a:off x="2433638" y="4440238"/>
            <a:ext cx="4413250" cy="0"/>
          </a:xfrm>
          <a:prstGeom prst="line">
            <a:avLst/>
          </a:prstGeom>
          <a:noFill/>
          <a:ln w="9525">
            <a:solidFill>
              <a:srgbClr val="EAEAEA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52268" name="Gruppe 137"/>
          <p:cNvGrpSpPr>
            <a:grpSpLocks/>
          </p:cNvGrpSpPr>
          <p:nvPr/>
        </p:nvGrpSpPr>
        <p:grpSpPr bwMode="auto">
          <a:xfrm>
            <a:off x="4273550" y="1692275"/>
            <a:ext cx="268288" cy="292100"/>
            <a:chOff x="473201" y="2942956"/>
            <a:chExt cx="953523" cy="1036016"/>
          </a:xfrm>
        </p:grpSpPr>
        <p:sp>
          <p:nvSpPr>
            <p:cNvPr id="2" name="Ellipse 138"/>
            <p:cNvSpPr/>
            <p:nvPr/>
          </p:nvSpPr>
          <p:spPr bwMode="auto">
            <a:xfrm>
              <a:off x="517728" y="3793752"/>
              <a:ext cx="846720" cy="185220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alpha val="0"/>
                  </a:srgbClr>
                </a:gs>
                <a:gs pos="0">
                  <a:srgbClr val="E6E6E6">
                    <a:lumMod val="10000"/>
                    <a:alpha val="76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endParaRPr lang="en-US" smtClean="0">
                <a:solidFill>
                  <a:srgbClr val="FFFFFF"/>
                </a:solidFill>
                <a:latin typeface="Calibri" panose="020F0502020204030204" pitchFamily="34" charset="0"/>
                <a:ea typeface="MS PGothic" panose="020B0600070205080204" pitchFamily="34" charset="-128"/>
              </a:endParaRPr>
            </a:p>
          </p:txBody>
        </p:sp>
        <p:sp>
          <p:nvSpPr>
            <p:cNvPr id="52272" name="Ellipse 139"/>
            <p:cNvSpPr>
              <a:spLocks noChangeArrowheads="1"/>
            </p:cNvSpPr>
            <p:nvPr/>
          </p:nvSpPr>
          <p:spPr bwMode="auto">
            <a:xfrm>
              <a:off x="473201" y="2942956"/>
              <a:ext cx="953523" cy="953012"/>
            </a:xfrm>
            <a:prstGeom prst="ellipse">
              <a:avLst/>
            </a:prstGeom>
            <a:gradFill rotWithShape="1">
              <a:gsLst>
                <a:gs pos="0">
                  <a:srgbClr val="1B9F4C"/>
                </a:gs>
                <a:gs pos="100000">
                  <a:srgbClr val="5AF08A"/>
                </a:gs>
              </a:gsLst>
              <a:lin ang="5400000" scaled="1"/>
            </a:gradFill>
            <a:ln w="3175">
              <a:solidFill>
                <a:srgbClr val="1B9F4C"/>
              </a:solidFill>
              <a:miter lim="800000"/>
              <a:headEnd/>
              <a:tailEnd/>
            </a:ln>
          </p:spPr>
          <p:txBody>
            <a:bodyPr anchor="ctr"/>
            <a:lstStyle>
              <a:lvl1pPr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buFont typeface="Calibri" panose="020F0502020204030204" pitchFamily="34" charset="0"/>
                <a:buAutoNum type="arabicPeriod"/>
              </a:pPr>
              <a:endParaRPr lang="en-US" sz="1400" smtClean="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endParaRPr>
            </a:p>
          </p:txBody>
        </p:sp>
        <p:sp>
          <p:nvSpPr>
            <p:cNvPr id="52273" name="Ellipse 140"/>
            <p:cNvSpPr>
              <a:spLocks noChangeArrowheads="1"/>
            </p:cNvSpPr>
            <p:nvPr/>
          </p:nvSpPr>
          <p:spPr bwMode="auto">
            <a:xfrm>
              <a:off x="589896" y="2966013"/>
              <a:ext cx="698636" cy="516471"/>
            </a:xfrm>
            <a:prstGeom prst="ellipse">
              <a:avLst/>
            </a:prstGeom>
            <a:gradFill rotWithShape="1">
              <a:gsLst>
                <a:gs pos="0">
                  <a:srgbClr val="FFFCF9">
                    <a:alpha val="76999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42900"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buFont typeface="Calibri" panose="020F0502020204030204" pitchFamily="34" charset="0"/>
                <a:buAutoNum type="arabicPeriod"/>
              </a:pPr>
              <a:endParaRPr lang="en-US" smtClean="0">
                <a:solidFill>
                  <a:srgbClr val="FFFFFF"/>
                </a:solidFill>
                <a:latin typeface="Calibri" panose="020F0502020204030204" pitchFamily="34" charset="0"/>
                <a:ea typeface="MS PGothic" panose="020B0600070205080204" pitchFamily="34" charset="-128"/>
              </a:endParaRPr>
            </a:p>
          </p:txBody>
        </p:sp>
      </p:grpSp>
      <p:grpSp>
        <p:nvGrpSpPr>
          <p:cNvPr id="52282" name="Gruppe 137"/>
          <p:cNvGrpSpPr>
            <a:grpSpLocks/>
          </p:cNvGrpSpPr>
          <p:nvPr/>
        </p:nvGrpSpPr>
        <p:grpSpPr bwMode="auto">
          <a:xfrm>
            <a:off x="5122863" y="2355850"/>
            <a:ext cx="268287" cy="292100"/>
            <a:chOff x="473201" y="2942956"/>
            <a:chExt cx="953523" cy="1036016"/>
          </a:xfrm>
        </p:grpSpPr>
        <p:sp>
          <p:nvSpPr>
            <p:cNvPr id="3" name="Ellipse 138"/>
            <p:cNvSpPr/>
            <p:nvPr/>
          </p:nvSpPr>
          <p:spPr bwMode="auto">
            <a:xfrm>
              <a:off x="517728" y="3793752"/>
              <a:ext cx="846720" cy="185220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alpha val="0"/>
                  </a:srgbClr>
                </a:gs>
                <a:gs pos="0">
                  <a:srgbClr val="E6E6E6">
                    <a:lumMod val="10000"/>
                    <a:alpha val="76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endParaRPr lang="en-US" smtClean="0">
                <a:solidFill>
                  <a:srgbClr val="FFFFFF"/>
                </a:solidFill>
                <a:latin typeface="Calibri" panose="020F0502020204030204" pitchFamily="34" charset="0"/>
                <a:ea typeface="MS PGothic" panose="020B0600070205080204" pitchFamily="34" charset="-128"/>
              </a:endParaRPr>
            </a:p>
          </p:txBody>
        </p:sp>
        <p:sp>
          <p:nvSpPr>
            <p:cNvPr id="52286" name="Ellipse 139"/>
            <p:cNvSpPr>
              <a:spLocks noChangeArrowheads="1"/>
            </p:cNvSpPr>
            <p:nvPr/>
          </p:nvSpPr>
          <p:spPr bwMode="auto">
            <a:xfrm>
              <a:off x="473201" y="2942956"/>
              <a:ext cx="953523" cy="953012"/>
            </a:xfrm>
            <a:prstGeom prst="ellipse">
              <a:avLst/>
            </a:prstGeom>
            <a:gradFill rotWithShape="1">
              <a:gsLst>
                <a:gs pos="0">
                  <a:srgbClr val="1B9F4C"/>
                </a:gs>
                <a:gs pos="100000">
                  <a:srgbClr val="5AF08A"/>
                </a:gs>
              </a:gsLst>
              <a:lin ang="5400000" scaled="1"/>
            </a:gradFill>
            <a:ln w="3175">
              <a:solidFill>
                <a:srgbClr val="1B9F4C"/>
              </a:solidFill>
              <a:miter lim="800000"/>
              <a:headEnd/>
              <a:tailEnd/>
            </a:ln>
          </p:spPr>
          <p:txBody>
            <a:bodyPr anchor="ctr"/>
            <a:lstStyle>
              <a:lvl1pPr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buFont typeface="Calibri" panose="020F0502020204030204" pitchFamily="34" charset="0"/>
                <a:buAutoNum type="arabicPeriod"/>
              </a:pPr>
              <a:endParaRPr lang="en-US" sz="1400" smtClean="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endParaRPr>
            </a:p>
          </p:txBody>
        </p:sp>
        <p:sp>
          <p:nvSpPr>
            <p:cNvPr id="52287" name="Ellipse 140"/>
            <p:cNvSpPr>
              <a:spLocks noChangeArrowheads="1"/>
            </p:cNvSpPr>
            <p:nvPr/>
          </p:nvSpPr>
          <p:spPr bwMode="auto">
            <a:xfrm>
              <a:off x="589896" y="2966013"/>
              <a:ext cx="698636" cy="516471"/>
            </a:xfrm>
            <a:prstGeom prst="ellipse">
              <a:avLst/>
            </a:prstGeom>
            <a:gradFill rotWithShape="1">
              <a:gsLst>
                <a:gs pos="0">
                  <a:srgbClr val="FFFCF9">
                    <a:alpha val="76999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42900"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buFont typeface="Calibri" panose="020F0502020204030204" pitchFamily="34" charset="0"/>
                <a:buAutoNum type="arabicPeriod"/>
              </a:pPr>
              <a:endParaRPr lang="en-US" smtClean="0">
                <a:solidFill>
                  <a:srgbClr val="FFFFFF"/>
                </a:solidFill>
                <a:latin typeface="Calibri" panose="020F0502020204030204" pitchFamily="34" charset="0"/>
                <a:ea typeface="MS PGothic" panose="020B0600070205080204" pitchFamily="34" charset="-128"/>
              </a:endParaRPr>
            </a:p>
          </p:txBody>
        </p:sp>
      </p:grpSp>
      <p:grpSp>
        <p:nvGrpSpPr>
          <p:cNvPr id="52288" name="Gruppe 137"/>
          <p:cNvGrpSpPr>
            <a:grpSpLocks/>
          </p:cNvGrpSpPr>
          <p:nvPr/>
        </p:nvGrpSpPr>
        <p:grpSpPr bwMode="auto">
          <a:xfrm>
            <a:off x="4070350" y="3363913"/>
            <a:ext cx="268288" cy="292100"/>
            <a:chOff x="473201" y="2942956"/>
            <a:chExt cx="953523" cy="1036016"/>
          </a:xfrm>
        </p:grpSpPr>
        <p:sp>
          <p:nvSpPr>
            <p:cNvPr id="4" name="Ellipse 138"/>
            <p:cNvSpPr/>
            <p:nvPr/>
          </p:nvSpPr>
          <p:spPr bwMode="auto">
            <a:xfrm>
              <a:off x="517728" y="3793752"/>
              <a:ext cx="846720" cy="185220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alpha val="0"/>
                  </a:srgbClr>
                </a:gs>
                <a:gs pos="0">
                  <a:srgbClr val="E6E6E6">
                    <a:lumMod val="10000"/>
                    <a:alpha val="76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endParaRPr lang="en-US" smtClean="0">
                <a:solidFill>
                  <a:srgbClr val="FFFFFF"/>
                </a:solidFill>
                <a:latin typeface="Calibri" panose="020F0502020204030204" pitchFamily="34" charset="0"/>
                <a:ea typeface="MS PGothic" panose="020B0600070205080204" pitchFamily="34" charset="-128"/>
              </a:endParaRPr>
            </a:p>
          </p:txBody>
        </p:sp>
        <p:sp>
          <p:nvSpPr>
            <p:cNvPr id="52292" name="Ellipse 139"/>
            <p:cNvSpPr>
              <a:spLocks noChangeArrowheads="1"/>
            </p:cNvSpPr>
            <p:nvPr/>
          </p:nvSpPr>
          <p:spPr bwMode="auto">
            <a:xfrm>
              <a:off x="473201" y="2942956"/>
              <a:ext cx="953523" cy="953012"/>
            </a:xfrm>
            <a:prstGeom prst="ellipse">
              <a:avLst/>
            </a:prstGeom>
            <a:gradFill rotWithShape="1">
              <a:gsLst>
                <a:gs pos="0">
                  <a:srgbClr val="1B9F4C"/>
                </a:gs>
                <a:gs pos="100000">
                  <a:srgbClr val="5AF08A"/>
                </a:gs>
              </a:gsLst>
              <a:lin ang="5400000" scaled="1"/>
            </a:gradFill>
            <a:ln w="3175">
              <a:solidFill>
                <a:srgbClr val="1B9F4C"/>
              </a:solidFill>
              <a:miter lim="800000"/>
              <a:headEnd/>
              <a:tailEnd/>
            </a:ln>
          </p:spPr>
          <p:txBody>
            <a:bodyPr anchor="ctr"/>
            <a:lstStyle>
              <a:lvl1pPr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buFont typeface="Calibri" panose="020F0502020204030204" pitchFamily="34" charset="0"/>
                <a:buAutoNum type="arabicPeriod"/>
              </a:pPr>
              <a:endParaRPr lang="en-US" sz="1400" smtClean="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endParaRPr>
            </a:p>
          </p:txBody>
        </p:sp>
        <p:sp>
          <p:nvSpPr>
            <p:cNvPr id="52293" name="Ellipse 140"/>
            <p:cNvSpPr>
              <a:spLocks noChangeArrowheads="1"/>
            </p:cNvSpPr>
            <p:nvPr/>
          </p:nvSpPr>
          <p:spPr bwMode="auto">
            <a:xfrm>
              <a:off x="589896" y="2966013"/>
              <a:ext cx="698636" cy="516471"/>
            </a:xfrm>
            <a:prstGeom prst="ellipse">
              <a:avLst/>
            </a:prstGeom>
            <a:gradFill rotWithShape="1">
              <a:gsLst>
                <a:gs pos="0">
                  <a:srgbClr val="FFFCF9">
                    <a:alpha val="76999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42900"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buFont typeface="Calibri" panose="020F0502020204030204" pitchFamily="34" charset="0"/>
                <a:buAutoNum type="arabicPeriod"/>
              </a:pPr>
              <a:endParaRPr lang="en-US" smtClean="0">
                <a:solidFill>
                  <a:srgbClr val="FFFFFF"/>
                </a:solidFill>
                <a:latin typeface="Calibri" panose="020F0502020204030204" pitchFamily="34" charset="0"/>
                <a:ea typeface="MS PGothic" panose="020B0600070205080204" pitchFamily="34" charset="-128"/>
              </a:endParaRPr>
            </a:p>
          </p:txBody>
        </p:sp>
      </p:grpSp>
      <p:grpSp>
        <p:nvGrpSpPr>
          <p:cNvPr id="52294" name="Gruppe 137"/>
          <p:cNvGrpSpPr>
            <a:grpSpLocks/>
          </p:cNvGrpSpPr>
          <p:nvPr/>
        </p:nvGrpSpPr>
        <p:grpSpPr bwMode="auto">
          <a:xfrm>
            <a:off x="3484563" y="4699000"/>
            <a:ext cx="268287" cy="292100"/>
            <a:chOff x="473201" y="2942956"/>
            <a:chExt cx="953523" cy="1036016"/>
          </a:xfrm>
        </p:grpSpPr>
        <p:sp>
          <p:nvSpPr>
            <p:cNvPr id="139" name="Ellipse 138"/>
            <p:cNvSpPr/>
            <p:nvPr/>
          </p:nvSpPr>
          <p:spPr bwMode="auto">
            <a:xfrm>
              <a:off x="517728" y="3793752"/>
              <a:ext cx="846720" cy="185220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alpha val="0"/>
                  </a:srgbClr>
                </a:gs>
                <a:gs pos="0">
                  <a:srgbClr val="E6E6E6">
                    <a:lumMod val="10000"/>
                    <a:alpha val="76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endParaRPr lang="en-US" smtClean="0">
                <a:solidFill>
                  <a:srgbClr val="FFFFFF"/>
                </a:solidFill>
                <a:latin typeface="Calibri" panose="020F0502020204030204" pitchFamily="34" charset="0"/>
                <a:ea typeface="MS PGothic" panose="020B0600070205080204" pitchFamily="34" charset="-128"/>
              </a:endParaRPr>
            </a:p>
          </p:txBody>
        </p:sp>
        <p:sp>
          <p:nvSpPr>
            <p:cNvPr id="52298" name="Ellipse 139"/>
            <p:cNvSpPr>
              <a:spLocks noChangeArrowheads="1"/>
            </p:cNvSpPr>
            <p:nvPr/>
          </p:nvSpPr>
          <p:spPr bwMode="auto">
            <a:xfrm>
              <a:off x="473201" y="2942956"/>
              <a:ext cx="953523" cy="953012"/>
            </a:xfrm>
            <a:prstGeom prst="ellipse">
              <a:avLst/>
            </a:prstGeom>
            <a:gradFill rotWithShape="1">
              <a:gsLst>
                <a:gs pos="0">
                  <a:srgbClr val="1B9F4C"/>
                </a:gs>
                <a:gs pos="100000">
                  <a:srgbClr val="5AF08A"/>
                </a:gs>
              </a:gsLst>
              <a:lin ang="5400000" scaled="1"/>
            </a:gradFill>
            <a:ln w="3175">
              <a:solidFill>
                <a:srgbClr val="1B9F4C"/>
              </a:solidFill>
              <a:miter lim="800000"/>
              <a:headEnd/>
              <a:tailEnd/>
            </a:ln>
          </p:spPr>
          <p:txBody>
            <a:bodyPr anchor="ctr"/>
            <a:lstStyle>
              <a:lvl1pPr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buFont typeface="Calibri" panose="020F0502020204030204" pitchFamily="34" charset="0"/>
                <a:buAutoNum type="arabicPeriod"/>
              </a:pPr>
              <a:endParaRPr lang="en-US" sz="1400" smtClean="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endParaRPr>
            </a:p>
          </p:txBody>
        </p:sp>
        <p:sp>
          <p:nvSpPr>
            <p:cNvPr id="52299" name="Ellipse 140"/>
            <p:cNvSpPr>
              <a:spLocks noChangeArrowheads="1"/>
            </p:cNvSpPr>
            <p:nvPr/>
          </p:nvSpPr>
          <p:spPr bwMode="auto">
            <a:xfrm>
              <a:off x="589896" y="2966013"/>
              <a:ext cx="698636" cy="516471"/>
            </a:xfrm>
            <a:prstGeom prst="ellipse">
              <a:avLst/>
            </a:prstGeom>
            <a:gradFill rotWithShape="1">
              <a:gsLst>
                <a:gs pos="0">
                  <a:srgbClr val="FFFCF9">
                    <a:alpha val="76999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42900"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buFont typeface="Calibri" panose="020F0502020204030204" pitchFamily="34" charset="0"/>
                <a:buAutoNum type="arabicPeriod"/>
              </a:pPr>
              <a:endParaRPr lang="en-US" smtClean="0">
                <a:solidFill>
                  <a:srgbClr val="FFFFFF"/>
                </a:solidFill>
                <a:latin typeface="Calibri" panose="020F0502020204030204" pitchFamily="34" charset="0"/>
                <a:ea typeface="MS PGothic" panose="020B0600070205080204" pitchFamily="34" charset="-128"/>
              </a:endParaRPr>
            </a:p>
          </p:txBody>
        </p:sp>
      </p:grpSp>
      <p:sp>
        <p:nvSpPr>
          <p:cNvPr id="52267" name="AutoShape 43"/>
          <p:cNvSpPr>
            <a:spLocks noChangeArrowheads="1"/>
          </p:cNvSpPr>
          <p:nvPr/>
        </p:nvSpPr>
        <p:spPr bwMode="auto">
          <a:xfrm rot="16200000">
            <a:off x="3921919" y="2307432"/>
            <a:ext cx="596900" cy="1439862"/>
          </a:xfrm>
          <a:prstGeom prst="leftArrowCallout">
            <a:avLst>
              <a:gd name="adj1" fmla="val 24212"/>
              <a:gd name="adj2" fmla="val 30600"/>
              <a:gd name="adj3" fmla="val 32181"/>
              <a:gd name="adj4" fmla="val 57486"/>
            </a:avLst>
          </a:prstGeom>
          <a:gradFill rotWithShape="1">
            <a:gsLst>
              <a:gs pos="0">
                <a:srgbClr val="DBDBDB"/>
              </a:gs>
              <a:gs pos="100000">
                <a:schemeClr val="bg1"/>
              </a:gs>
            </a:gsLst>
            <a:lin ang="2700000" scaled="1"/>
          </a:gradFill>
          <a:ln>
            <a:noFill/>
          </a:ln>
          <a:effectLst/>
          <a:scene3d>
            <a:camera prst="legacyObliqueTopRight"/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chemeClr val="bg2"/>
            </a:extrusionClr>
            <a:contourClr>
              <a:srgbClr val="DBDBDB"/>
            </a:contour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2300" name="AutoShape 76"/>
          <p:cNvSpPr>
            <a:spLocks noChangeArrowheads="1"/>
          </p:cNvSpPr>
          <p:nvPr/>
        </p:nvSpPr>
        <p:spPr bwMode="auto">
          <a:xfrm rot="16200000">
            <a:off x="3315494" y="3831431"/>
            <a:ext cx="642938" cy="1038225"/>
          </a:xfrm>
          <a:prstGeom prst="leftArrowCallout">
            <a:avLst>
              <a:gd name="adj1" fmla="val 23534"/>
              <a:gd name="adj2" fmla="val 25702"/>
              <a:gd name="adj3" fmla="val 28639"/>
              <a:gd name="adj4" fmla="val 57486"/>
            </a:avLst>
          </a:prstGeom>
          <a:gradFill rotWithShape="1">
            <a:gsLst>
              <a:gs pos="0">
                <a:srgbClr val="DBDBDB"/>
              </a:gs>
              <a:gs pos="100000">
                <a:schemeClr val="bg1"/>
              </a:gs>
            </a:gsLst>
            <a:lin ang="2700000" scaled="1"/>
          </a:gradFill>
          <a:ln>
            <a:noFill/>
          </a:ln>
          <a:effectLst/>
          <a:scene3d>
            <a:camera prst="legacyObliqueTopRight"/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chemeClr val="bg2"/>
            </a:extrusionClr>
            <a:contourClr>
              <a:srgbClr val="DBDBDB"/>
            </a:contour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" name="Pentagon 12"/>
          <p:cNvSpPr>
            <a:spLocks noChangeArrowheads="1"/>
          </p:cNvSpPr>
          <p:nvPr/>
        </p:nvSpPr>
        <p:spPr bwMode="auto">
          <a:xfrm>
            <a:off x="660400" y="2397125"/>
            <a:ext cx="2281238" cy="287338"/>
          </a:xfrm>
          <a:prstGeom prst="homePlate">
            <a:avLst>
              <a:gd name="adj" fmla="val 41460"/>
            </a:avLst>
          </a:prstGeom>
          <a:gradFill rotWithShape="1">
            <a:gsLst>
              <a:gs pos="0">
                <a:srgbClr val="5AF08A"/>
              </a:gs>
              <a:gs pos="100000">
                <a:srgbClr val="1B9F4C"/>
              </a:gs>
            </a:gsLst>
            <a:lin ang="2700000" scaled="1"/>
          </a:gradFill>
          <a:ln>
            <a:noFill/>
          </a:ln>
          <a:effectLst>
            <a:outerShdw dist="1796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Calibri" panose="020F0502020204030204" pitchFamily="34" charset="0"/>
              <a:buAutoNum type="arabicPeriod"/>
            </a:pPr>
            <a:endParaRPr lang="zh-CN" altLang="en-US" noProof="1" smtClean="0">
              <a:solidFill>
                <a:srgbClr val="FFFFFF"/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  <p:sp>
        <p:nvSpPr>
          <p:cNvPr id="52302" name="Text Box 78"/>
          <p:cNvSpPr txBox="1">
            <a:spLocks noChangeArrowheads="1"/>
          </p:cNvSpPr>
          <p:nvPr/>
        </p:nvSpPr>
        <p:spPr bwMode="auto">
          <a:xfrm>
            <a:off x="2686050" y="3341688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mtClean="0">
                <a:solidFill>
                  <a:srgbClr val="1B9F4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3</a:t>
            </a:r>
          </a:p>
        </p:txBody>
      </p:sp>
      <p:sp>
        <p:nvSpPr>
          <p:cNvPr id="52303" name="Text Box 79"/>
          <p:cNvSpPr txBox="1">
            <a:spLocks noChangeArrowheads="1"/>
          </p:cNvSpPr>
          <p:nvPr/>
        </p:nvSpPr>
        <p:spPr bwMode="auto">
          <a:xfrm>
            <a:off x="2557463" y="3889375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mtClean="0">
                <a:solidFill>
                  <a:srgbClr val="1B9F4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</a:p>
        </p:txBody>
      </p:sp>
      <p:sp>
        <p:nvSpPr>
          <p:cNvPr id="52304" name="Text Box 80"/>
          <p:cNvSpPr txBox="1">
            <a:spLocks noChangeArrowheads="1"/>
          </p:cNvSpPr>
          <p:nvPr/>
        </p:nvSpPr>
        <p:spPr bwMode="auto">
          <a:xfrm>
            <a:off x="2874963" y="2792413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mtClean="0">
                <a:solidFill>
                  <a:srgbClr val="1B9F4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4</a:t>
            </a:r>
          </a:p>
        </p:txBody>
      </p:sp>
      <p:sp>
        <p:nvSpPr>
          <p:cNvPr id="52305" name="Text Box 81"/>
          <p:cNvSpPr txBox="1">
            <a:spLocks noChangeArrowheads="1"/>
          </p:cNvSpPr>
          <p:nvPr/>
        </p:nvSpPr>
        <p:spPr bwMode="auto">
          <a:xfrm>
            <a:off x="3063875" y="2274888"/>
            <a:ext cx="2968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600" smtClean="0">
                <a:solidFill>
                  <a:srgbClr val="1B9F4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5</a:t>
            </a:r>
          </a:p>
        </p:txBody>
      </p:sp>
      <p:sp>
        <p:nvSpPr>
          <p:cNvPr id="52306" name="Text Box 82"/>
          <p:cNvSpPr txBox="1">
            <a:spLocks noChangeArrowheads="1"/>
          </p:cNvSpPr>
          <p:nvPr/>
        </p:nvSpPr>
        <p:spPr bwMode="auto">
          <a:xfrm>
            <a:off x="3252788" y="1787525"/>
            <a:ext cx="2825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smtClean="0">
                <a:solidFill>
                  <a:srgbClr val="1B9F4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6</a:t>
            </a:r>
          </a:p>
        </p:txBody>
      </p:sp>
      <p:sp>
        <p:nvSpPr>
          <p:cNvPr id="52307" name="Text Box 83"/>
          <p:cNvSpPr txBox="1">
            <a:spLocks noChangeArrowheads="1"/>
          </p:cNvSpPr>
          <p:nvPr/>
        </p:nvSpPr>
        <p:spPr bwMode="auto">
          <a:xfrm>
            <a:off x="3373438" y="1331913"/>
            <a:ext cx="26828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200" smtClean="0">
                <a:solidFill>
                  <a:srgbClr val="1B9F4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7</a:t>
            </a:r>
          </a:p>
        </p:txBody>
      </p:sp>
      <p:sp>
        <p:nvSpPr>
          <p:cNvPr id="52315" name="Text Box 91"/>
          <p:cNvSpPr txBox="1">
            <a:spLocks noChangeArrowheads="1"/>
          </p:cNvSpPr>
          <p:nvPr/>
        </p:nvSpPr>
        <p:spPr bwMode="auto">
          <a:xfrm rot="784970">
            <a:off x="2344738" y="4438650"/>
            <a:ext cx="3540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smtClean="0">
                <a:solidFill>
                  <a:srgbClr val="1B9F4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</a:p>
        </p:txBody>
      </p:sp>
      <p:sp>
        <p:nvSpPr>
          <p:cNvPr id="52316" name="Text Box 92"/>
          <p:cNvSpPr txBox="1">
            <a:spLocks noChangeArrowheads="1"/>
          </p:cNvSpPr>
          <p:nvPr/>
        </p:nvSpPr>
        <p:spPr bwMode="auto">
          <a:xfrm>
            <a:off x="3135313" y="4038600"/>
            <a:ext cx="9969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添加说明</a:t>
            </a:r>
          </a:p>
        </p:txBody>
      </p:sp>
      <p:sp>
        <p:nvSpPr>
          <p:cNvPr id="52317" name="Text Box 93"/>
          <p:cNvSpPr txBox="1">
            <a:spLocks noChangeArrowheads="1"/>
          </p:cNvSpPr>
          <p:nvPr/>
        </p:nvSpPr>
        <p:spPr bwMode="auto">
          <a:xfrm>
            <a:off x="3743325" y="2733675"/>
            <a:ext cx="9969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添加说明</a:t>
            </a:r>
          </a:p>
        </p:txBody>
      </p:sp>
      <p:sp>
        <p:nvSpPr>
          <p:cNvPr id="52318" name="Text Box 94"/>
          <p:cNvSpPr txBox="1">
            <a:spLocks noChangeArrowheads="1"/>
          </p:cNvSpPr>
          <p:nvPr/>
        </p:nvSpPr>
        <p:spPr bwMode="auto">
          <a:xfrm>
            <a:off x="1266825" y="2368550"/>
            <a:ext cx="14033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这里添加说明</a:t>
            </a:r>
          </a:p>
        </p:txBody>
      </p:sp>
    </p:spTree>
    <p:extLst>
      <p:ext uri="{BB962C8B-B14F-4D97-AF65-F5344CB8AC3E}">
        <p14:creationId xmlns:p14="http://schemas.microsoft.com/office/powerpoint/2010/main" val="3540282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Freeform 2"/>
          <p:cNvSpPr>
            <a:spLocks/>
          </p:cNvSpPr>
          <p:nvPr/>
        </p:nvSpPr>
        <p:spPr bwMode="auto">
          <a:xfrm>
            <a:off x="2147888" y="2203450"/>
            <a:ext cx="4975225" cy="4194175"/>
          </a:xfrm>
          <a:custGeom>
            <a:avLst/>
            <a:gdLst>
              <a:gd name="T0" fmla="*/ 771 w 3085"/>
              <a:gd name="T1" fmla="*/ 0 h 3084"/>
              <a:gd name="T2" fmla="*/ 2313 w 3085"/>
              <a:gd name="T3" fmla="*/ 0 h 3084"/>
              <a:gd name="T4" fmla="*/ 3085 w 3085"/>
              <a:gd name="T5" fmla="*/ 2359 h 3084"/>
              <a:gd name="T6" fmla="*/ 1588 w 3085"/>
              <a:gd name="T7" fmla="*/ 3084 h 3084"/>
              <a:gd name="T8" fmla="*/ 0 w 3085"/>
              <a:gd name="T9" fmla="*/ 2359 h 3084"/>
              <a:gd name="T10" fmla="*/ 771 w 3085"/>
              <a:gd name="T11" fmla="*/ 0 h 30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085" h="3084">
                <a:moveTo>
                  <a:pt x="771" y="0"/>
                </a:moveTo>
                <a:lnTo>
                  <a:pt x="2313" y="0"/>
                </a:lnTo>
                <a:lnTo>
                  <a:pt x="3085" y="2359"/>
                </a:lnTo>
                <a:lnTo>
                  <a:pt x="1588" y="3084"/>
                </a:lnTo>
                <a:lnTo>
                  <a:pt x="0" y="2359"/>
                </a:lnTo>
                <a:lnTo>
                  <a:pt x="771" y="0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DBDBDB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4275" name="Freeform 3"/>
          <p:cNvSpPr>
            <a:spLocks/>
          </p:cNvSpPr>
          <p:nvPr/>
        </p:nvSpPr>
        <p:spPr bwMode="auto">
          <a:xfrm>
            <a:off x="2195513" y="1412875"/>
            <a:ext cx="4897437" cy="4895850"/>
          </a:xfrm>
          <a:custGeom>
            <a:avLst/>
            <a:gdLst>
              <a:gd name="T0" fmla="*/ 771 w 3085"/>
              <a:gd name="T1" fmla="*/ 0 h 3084"/>
              <a:gd name="T2" fmla="*/ 2313 w 3085"/>
              <a:gd name="T3" fmla="*/ 0 h 3084"/>
              <a:gd name="T4" fmla="*/ 3085 w 3085"/>
              <a:gd name="T5" fmla="*/ 2359 h 3084"/>
              <a:gd name="T6" fmla="*/ 1588 w 3085"/>
              <a:gd name="T7" fmla="*/ 3084 h 3084"/>
              <a:gd name="T8" fmla="*/ 0 w 3085"/>
              <a:gd name="T9" fmla="*/ 2359 h 3084"/>
              <a:gd name="T10" fmla="*/ 771 w 3085"/>
              <a:gd name="T11" fmla="*/ 0 h 30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085" h="3084">
                <a:moveTo>
                  <a:pt x="771" y="0"/>
                </a:moveTo>
                <a:lnTo>
                  <a:pt x="2313" y="0"/>
                </a:lnTo>
                <a:lnTo>
                  <a:pt x="3085" y="2359"/>
                </a:lnTo>
                <a:lnTo>
                  <a:pt x="1588" y="3084"/>
                </a:lnTo>
                <a:lnTo>
                  <a:pt x="0" y="2359"/>
                </a:lnTo>
                <a:lnTo>
                  <a:pt x="771" y="0"/>
                </a:lnTo>
                <a:close/>
              </a:path>
            </a:pathLst>
          </a:custGeom>
          <a:gradFill rotWithShape="1">
            <a:gsLst>
              <a:gs pos="0">
                <a:srgbClr val="7ABFEA"/>
              </a:gs>
              <a:gs pos="100000">
                <a:srgbClr val="1D80BD"/>
              </a:gs>
            </a:gsLst>
            <a:lin ang="2700000" scaled="1"/>
          </a:gradFill>
          <a:ln w="9525">
            <a:round/>
            <a:headEnd/>
            <a:tailEnd/>
          </a:ln>
          <a:effectLst/>
          <a:scene3d>
            <a:camera prst="legacyObliqueBottom"/>
            <a:lightRig rig="legacyFlat3" dir="b"/>
          </a:scene3d>
          <a:sp3d extrusionH="163500" prstMaterial="legacyMatte">
            <a:bevelT w="13500" h="13500" prst="angle"/>
            <a:bevelB w="13500" h="13500" prst="angle"/>
            <a:extrusionClr>
              <a:srgbClr val="1D80BD"/>
            </a:extrusionClr>
            <a:contourClr>
              <a:srgbClr val="1D80BD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4276" name="Freeform 4"/>
          <p:cNvSpPr>
            <a:spLocks/>
          </p:cNvSpPr>
          <p:nvPr/>
        </p:nvSpPr>
        <p:spPr bwMode="auto">
          <a:xfrm>
            <a:off x="2268538" y="1484313"/>
            <a:ext cx="4751387" cy="4679950"/>
          </a:xfrm>
          <a:custGeom>
            <a:avLst/>
            <a:gdLst>
              <a:gd name="T0" fmla="*/ 771 w 3085"/>
              <a:gd name="T1" fmla="*/ 0 h 3084"/>
              <a:gd name="T2" fmla="*/ 2313 w 3085"/>
              <a:gd name="T3" fmla="*/ 0 h 3084"/>
              <a:gd name="T4" fmla="*/ 3085 w 3085"/>
              <a:gd name="T5" fmla="*/ 2359 h 3084"/>
              <a:gd name="T6" fmla="*/ 1588 w 3085"/>
              <a:gd name="T7" fmla="*/ 3084 h 3084"/>
              <a:gd name="T8" fmla="*/ 0 w 3085"/>
              <a:gd name="T9" fmla="*/ 2359 h 3084"/>
              <a:gd name="T10" fmla="*/ 771 w 3085"/>
              <a:gd name="T11" fmla="*/ 0 h 30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085" h="3084">
                <a:moveTo>
                  <a:pt x="771" y="0"/>
                </a:moveTo>
                <a:lnTo>
                  <a:pt x="2313" y="0"/>
                </a:lnTo>
                <a:lnTo>
                  <a:pt x="3085" y="2359"/>
                </a:lnTo>
                <a:lnTo>
                  <a:pt x="1588" y="3084"/>
                </a:lnTo>
                <a:lnTo>
                  <a:pt x="0" y="2359"/>
                </a:lnTo>
                <a:lnTo>
                  <a:pt x="77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4277" name="Rectangle 5"/>
          <p:cNvSpPr>
            <a:spLocks noChangeArrowheads="1"/>
          </p:cNvSpPr>
          <p:nvPr/>
        </p:nvSpPr>
        <p:spPr bwMode="auto">
          <a:xfrm>
            <a:off x="1588" y="-26988"/>
            <a:ext cx="9144000" cy="974726"/>
          </a:xfrm>
          <a:prstGeom prst="rect">
            <a:avLst/>
          </a:prstGeom>
          <a:gradFill rotWithShape="1">
            <a:gsLst>
              <a:gs pos="0">
                <a:srgbClr val="DDDDDD"/>
              </a:gs>
              <a:gs pos="100000">
                <a:srgbClr val="BCBCBC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4302" name="Text Box 30"/>
          <p:cNvSpPr txBox="1">
            <a:spLocks noChangeArrowheads="1"/>
          </p:cNvSpPr>
          <p:nvPr/>
        </p:nvSpPr>
        <p:spPr bwMode="auto">
          <a:xfrm>
            <a:off x="2651125" y="4156075"/>
            <a:ext cx="86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B6B6B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smtClean="0">
                <a:solidFill>
                  <a:srgbClr val="B6B6B6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2009</a:t>
            </a:r>
          </a:p>
        </p:txBody>
      </p:sp>
      <p:sp>
        <p:nvSpPr>
          <p:cNvPr id="54303" name="Text Box 31"/>
          <p:cNvSpPr txBox="1">
            <a:spLocks noChangeArrowheads="1"/>
          </p:cNvSpPr>
          <p:nvPr/>
        </p:nvSpPr>
        <p:spPr bwMode="auto">
          <a:xfrm>
            <a:off x="3006725" y="2609850"/>
            <a:ext cx="7493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B6B6B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 smtClean="0">
                <a:solidFill>
                  <a:srgbClr val="B6B6B6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2010</a:t>
            </a:r>
          </a:p>
        </p:txBody>
      </p:sp>
      <p:sp>
        <p:nvSpPr>
          <p:cNvPr id="54305" name="Text Box 33"/>
          <p:cNvSpPr txBox="1">
            <a:spLocks noChangeArrowheads="1"/>
          </p:cNvSpPr>
          <p:nvPr/>
        </p:nvSpPr>
        <p:spPr bwMode="auto">
          <a:xfrm>
            <a:off x="320675" y="209550"/>
            <a:ext cx="17922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TIMELINES</a:t>
            </a:r>
          </a:p>
        </p:txBody>
      </p:sp>
      <p:sp>
        <p:nvSpPr>
          <p:cNvPr id="54316" name="Freeform 44"/>
          <p:cNvSpPr>
            <a:spLocks/>
          </p:cNvSpPr>
          <p:nvPr/>
        </p:nvSpPr>
        <p:spPr bwMode="auto">
          <a:xfrm>
            <a:off x="3181350" y="1474788"/>
            <a:ext cx="2901950" cy="774700"/>
          </a:xfrm>
          <a:custGeom>
            <a:avLst/>
            <a:gdLst>
              <a:gd name="T0" fmla="*/ 0 w 1828"/>
              <a:gd name="T1" fmla="*/ 488 h 488"/>
              <a:gd name="T2" fmla="*/ 171 w 1828"/>
              <a:gd name="T3" fmla="*/ 0 h 488"/>
              <a:gd name="T4" fmla="*/ 1669 w 1828"/>
              <a:gd name="T5" fmla="*/ 0 h 488"/>
              <a:gd name="T6" fmla="*/ 1828 w 1828"/>
              <a:gd name="T7" fmla="*/ 470 h 488"/>
              <a:gd name="T8" fmla="*/ 0 w 1828"/>
              <a:gd name="T9" fmla="*/ 488 h 4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28" h="488">
                <a:moveTo>
                  <a:pt x="0" y="488"/>
                </a:moveTo>
                <a:lnTo>
                  <a:pt x="171" y="0"/>
                </a:lnTo>
                <a:lnTo>
                  <a:pt x="1669" y="0"/>
                </a:lnTo>
                <a:lnTo>
                  <a:pt x="1828" y="470"/>
                </a:lnTo>
                <a:lnTo>
                  <a:pt x="0" y="488"/>
                </a:lnTo>
                <a:close/>
              </a:path>
            </a:pathLst>
          </a:custGeom>
          <a:gradFill rotWithShape="1">
            <a:gsLst>
              <a:gs pos="0">
                <a:srgbClr val="186594"/>
              </a:gs>
              <a:gs pos="100000">
                <a:srgbClr val="7ABFEA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4317" name="Freeform 45"/>
          <p:cNvSpPr>
            <a:spLocks/>
          </p:cNvSpPr>
          <p:nvPr/>
        </p:nvSpPr>
        <p:spPr bwMode="auto">
          <a:xfrm>
            <a:off x="2584450" y="3154363"/>
            <a:ext cx="4114800" cy="941387"/>
          </a:xfrm>
          <a:custGeom>
            <a:avLst/>
            <a:gdLst>
              <a:gd name="T0" fmla="*/ 0 w 2592"/>
              <a:gd name="T1" fmla="*/ 593 h 593"/>
              <a:gd name="T2" fmla="*/ 194 w 2592"/>
              <a:gd name="T3" fmla="*/ 17 h 593"/>
              <a:gd name="T4" fmla="*/ 2398 w 2592"/>
              <a:gd name="T5" fmla="*/ 0 h 593"/>
              <a:gd name="T6" fmla="*/ 2592 w 2592"/>
              <a:gd name="T7" fmla="*/ 593 h 593"/>
              <a:gd name="T8" fmla="*/ 0 w 2592"/>
              <a:gd name="T9" fmla="*/ 593 h 5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92" h="593">
                <a:moveTo>
                  <a:pt x="0" y="593"/>
                </a:moveTo>
                <a:lnTo>
                  <a:pt x="194" y="17"/>
                </a:lnTo>
                <a:lnTo>
                  <a:pt x="2398" y="0"/>
                </a:lnTo>
                <a:lnTo>
                  <a:pt x="2592" y="593"/>
                </a:lnTo>
                <a:lnTo>
                  <a:pt x="0" y="593"/>
                </a:lnTo>
                <a:close/>
              </a:path>
            </a:pathLst>
          </a:custGeom>
          <a:gradFill rotWithShape="1">
            <a:gsLst>
              <a:gs pos="0">
                <a:srgbClr val="186594"/>
              </a:gs>
              <a:gs pos="100000">
                <a:srgbClr val="7ABFEA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4304" name="Text Box 32"/>
          <p:cNvSpPr txBox="1">
            <a:spLocks noChangeArrowheads="1"/>
          </p:cNvSpPr>
          <p:nvPr/>
        </p:nvSpPr>
        <p:spPr bwMode="auto">
          <a:xfrm>
            <a:off x="3455988" y="1581150"/>
            <a:ext cx="692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B6B6B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mtClean="0">
                <a:solidFill>
                  <a:srgbClr val="B6B6B6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2011</a:t>
            </a:r>
          </a:p>
        </p:txBody>
      </p:sp>
      <p:sp>
        <p:nvSpPr>
          <p:cNvPr id="54318" name="Line 46"/>
          <p:cNvSpPr>
            <a:spLocks noChangeShapeType="1"/>
          </p:cNvSpPr>
          <p:nvPr/>
        </p:nvSpPr>
        <p:spPr bwMode="auto">
          <a:xfrm>
            <a:off x="6176963" y="2201863"/>
            <a:ext cx="2173287" cy="0"/>
          </a:xfrm>
          <a:prstGeom prst="line">
            <a:avLst/>
          </a:prstGeom>
          <a:noFill/>
          <a:ln w="19050" cap="rnd">
            <a:solidFill>
              <a:schemeClr val="bg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4319" name="Line 47"/>
          <p:cNvSpPr>
            <a:spLocks noChangeShapeType="1"/>
          </p:cNvSpPr>
          <p:nvPr/>
        </p:nvSpPr>
        <p:spPr bwMode="auto">
          <a:xfrm>
            <a:off x="590550" y="3173413"/>
            <a:ext cx="2173288" cy="0"/>
          </a:xfrm>
          <a:prstGeom prst="line">
            <a:avLst/>
          </a:prstGeom>
          <a:noFill/>
          <a:ln w="19050" cap="rnd">
            <a:solidFill>
              <a:schemeClr val="bg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4320" name="Line 48"/>
          <p:cNvSpPr>
            <a:spLocks noChangeShapeType="1"/>
          </p:cNvSpPr>
          <p:nvPr/>
        </p:nvSpPr>
        <p:spPr bwMode="auto">
          <a:xfrm>
            <a:off x="490538" y="5030788"/>
            <a:ext cx="1695450" cy="0"/>
          </a:xfrm>
          <a:prstGeom prst="line">
            <a:avLst/>
          </a:prstGeom>
          <a:noFill/>
          <a:ln w="19050" cap="rnd">
            <a:solidFill>
              <a:schemeClr val="bg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4321" name="Text Box 49"/>
          <p:cNvSpPr txBox="1">
            <a:spLocks noChangeArrowheads="1"/>
          </p:cNvSpPr>
          <p:nvPr/>
        </p:nvSpPr>
        <p:spPr bwMode="auto">
          <a:xfrm>
            <a:off x="6402388" y="1774825"/>
            <a:ext cx="692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mtClean="0">
                <a:solidFill>
                  <a:srgbClr val="186594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2011</a:t>
            </a:r>
          </a:p>
        </p:txBody>
      </p:sp>
      <p:sp>
        <p:nvSpPr>
          <p:cNvPr id="54322" name="Text Box 50"/>
          <p:cNvSpPr txBox="1">
            <a:spLocks noChangeArrowheads="1"/>
          </p:cNvSpPr>
          <p:nvPr/>
        </p:nvSpPr>
        <p:spPr bwMode="auto">
          <a:xfrm>
            <a:off x="600075" y="2736850"/>
            <a:ext cx="692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mtClean="0">
                <a:solidFill>
                  <a:srgbClr val="186594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2010</a:t>
            </a:r>
          </a:p>
        </p:txBody>
      </p:sp>
      <p:sp>
        <p:nvSpPr>
          <p:cNvPr id="54323" name="Text Box 51"/>
          <p:cNvSpPr txBox="1">
            <a:spLocks noChangeArrowheads="1"/>
          </p:cNvSpPr>
          <p:nvPr/>
        </p:nvSpPr>
        <p:spPr bwMode="auto">
          <a:xfrm>
            <a:off x="515938" y="4594225"/>
            <a:ext cx="692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mtClean="0">
                <a:solidFill>
                  <a:srgbClr val="186594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2009</a:t>
            </a:r>
          </a:p>
        </p:txBody>
      </p:sp>
      <p:sp>
        <p:nvSpPr>
          <p:cNvPr id="54324" name="Text Box 52"/>
          <p:cNvSpPr txBox="1">
            <a:spLocks noChangeArrowheads="1"/>
          </p:cNvSpPr>
          <p:nvPr/>
        </p:nvSpPr>
        <p:spPr bwMode="auto">
          <a:xfrm>
            <a:off x="6315075" y="2217738"/>
            <a:ext cx="14033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这里添加说明</a:t>
            </a:r>
          </a:p>
        </p:txBody>
      </p:sp>
      <p:sp>
        <p:nvSpPr>
          <p:cNvPr id="54325" name="Text Box 53"/>
          <p:cNvSpPr txBox="1">
            <a:spLocks noChangeArrowheads="1"/>
          </p:cNvSpPr>
          <p:nvPr/>
        </p:nvSpPr>
        <p:spPr bwMode="auto">
          <a:xfrm>
            <a:off x="6315075" y="2451100"/>
            <a:ext cx="14033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这里添加说明</a:t>
            </a:r>
          </a:p>
        </p:txBody>
      </p:sp>
      <p:sp>
        <p:nvSpPr>
          <p:cNvPr id="54326" name="Text Box 54"/>
          <p:cNvSpPr txBox="1">
            <a:spLocks noChangeArrowheads="1"/>
          </p:cNvSpPr>
          <p:nvPr/>
        </p:nvSpPr>
        <p:spPr bwMode="auto">
          <a:xfrm>
            <a:off x="550863" y="3217863"/>
            <a:ext cx="14033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这里添加说明</a:t>
            </a:r>
          </a:p>
        </p:txBody>
      </p:sp>
      <p:sp>
        <p:nvSpPr>
          <p:cNvPr id="54327" name="Text Box 55"/>
          <p:cNvSpPr txBox="1">
            <a:spLocks noChangeArrowheads="1"/>
          </p:cNvSpPr>
          <p:nvPr/>
        </p:nvSpPr>
        <p:spPr bwMode="auto">
          <a:xfrm>
            <a:off x="550863" y="3451225"/>
            <a:ext cx="14033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这里添加说明</a:t>
            </a:r>
          </a:p>
        </p:txBody>
      </p:sp>
      <p:sp>
        <p:nvSpPr>
          <p:cNvPr id="54328" name="Text Box 56"/>
          <p:cNvSpPr txBox="1">
            <a:spLocks noChangeArrowheads="1"/>
          </p:cNvSpPr>
          <p:nvPr/>
        </p:nvSpPr>
        <p:spPr bwMode="auto">
          <a:xfrm>
            <a:off x="550863" y="5064125"/>
            <a:ext cx="14033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这里添加说明</a:t>
            </a:r>
          </a:p>
        </p:txBody>
      </p:sp>
      <p:sp>
        <p:nvSpPr>
          <p:cNvPr id="54329" name="Text Box 57"/>
          <p:cNvSpPr txBox="1">
            <a:spLocks noChangeArrowheads="1"/>
          </p:cNvSpPr>
          <p:nvPr/>
        </p:nvSpPr>
        <p:spPr bwMode="auto">
          <a:xfrm>
            <a:off x="550863" y="5297488"/>
            <a:ext cx="14033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这里添加说明</a:t>
            </a:r>
          </a:p>
        </p:txBody>
      </p:sp>
    </p:spTree>
    <p:extLst>
      <p:ext uri="{BB962C8B-B14F-4D97-AF65-F5344CB8AC3E}">
        <p14:creationId xmlns:p14="http://schemas.microsoft.com/office/powerpoint/2010/main" val="1684637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324" name="Group 64"/>
          <p:cNvGrpSpPr>
            <a:grpSpLocks/>
          </p:cNvGrpSpPr>
          <p:nvPr/>
        </p:nvGrpSpPr>
        <p:grpSpPr bwMode="auto">
          <a:xfrm>
            <a:off x="623888" y="1285875"/>
            <a:ext cx="8062912" cy="4481513"/>
            <a:chOff x="983356" y="1368101"/>
            <a:chExt cx="7361368" cy="4091330"/>
          </a:xfrm>
        </p:grpSpPr>
        <p:sp>
          <p:nvSpPr>
            <p:cNvPr id="56325" name="Freeform 39"/>
            <p:cNvSpPr>
              <a:spLocks/>
            </p:cNvSpPr>
            <p:nvPr/>
          </p:nvSpPr>
          <p:spPr bwMode="auto">
            <a:xfrm>
              <a:off x="4057334" y="2431990"/>
              <a:ext cx="103365" cy="121384"/>
            </a:xfrm>
            <a:custGeom>
              <a:avLst/>
              <a:gdLst>
                <a:gd name="T0" fmla="*/ 0 w 46"/>
                <a:gd name="T1" fmla="*/ 2147483647 h 34"/>
                <a:gd name="T2" fmla="*/ 2147483647 w 46"/>
                <a:gd name="T3" fmla="*/ 2147483647 h 34"/>
                <a:gd name="T4" fmla="*/ 2147483647 w 46"/>
                <a:gd name="T5" fmla="*/ 2147483647 h 34"/>
                <a:gd name="T6" fmla="*/ 2147483647 w 46"/>
                <a:gd name="T7" fmla="*/ 2147483647 h 34"/>
                <a:gd name="T8" fmla="*/ 2147483647 w 46"/>
                <a:gd name="T9" fmla="*/ 0 h 34"/>
                <a:gd name="T10" fmla="*/ 2147483647 w 46"/>
                <a:gd name="T11" fmla="*/ 0 h 34"/>
                <a:gd name="T12" fmla="*/ 2147483647 w 46"/>
                <a:gd name="T13" fmla="*/ 2147483647 h 34"/>
                <a:gd name="T14" fmla="*/ 0 w 46"/>
                <a:gd name="T15" fmla="*/ 2147483647 h 34"/>
                <a:gd name="T16" fmla="*/ 0 w 46"/>
                <a:gd name="T17" fmla="*/ 2147483647 h 3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6"/>
                <a:gd name="T28" fmla="*/ 0 h 34"/>
                <a:gd name="T29" fmla="*/ 46 w 46"/>
                <a:gd name="T30" fmla="*/ 34 h 3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6" h="34">
                  <a:moveTo>
                    <a:pt x="0" y="34"/>
                  </a:moveTo>
                  <a:lnTo>
                    <a:pt x="32" y="28"/>
                  </a:lnTo>
                  <a:lnTo>
                    <a:pt x="46" y="24"/>
                  </a:lnTo>
                  <a:lnTo>
                    <a:pt x="38" y="12"/>
                  </a:lnTo>
                  <a:lnTo>
                    <a:pt x="46" y="0"/>
                  </a:lnTo>
                  <a:lnTo>
                    <a:pt x="32" y="0"/>
                  </a:lnTo>
                  <a:lnTo>
                    <a:pt x="8" y="6"/>
                  </a:lnTo>
                  <a:lnTo>
                    <a:pt x="0" y="12"/>
                  </a:lnTo>
                  <a:lnTo>
                    <a:pt x="0" y="34"/>
                  </a:lnTo>
                  <a:close/>
                </a:path>
              </a:pathLst>
            </a:custGeom>
            <a:gradFill rotWithShape="1">
              <a:gsLst>
                <a:gs pos="0">
                  <a:srgbClr val="DBDBDB"/>
                </a:gs>
                <a:gs pos="100000">
                  <a:srgbClr val="EAEAEA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en-US" smtClean="0">
                <a:solidFill>
                  <a:srgbClr val="000000"/>
                </a:solidFill>
                <a:ea typeface="MS PGothic" panose="020B0600070205080204" pitchFamily="34" charset="-128"/>
              </a:endParaRPr>
            </a:p>
          </p:txBody>
        </p:sp>
        <p:sp>
          <p:nvSpPr>
            <p:cNvPr id="56326" name="Freeform 40"/>
            <p:cNvSpPr>
              <a:spLocks/>
            </p:cNvSpPr>
            <p:nvPr/>
          </p:nvSpPr>
          <p:spPr bwMode="auto">
            <a:xfrm>
              <a:off x="7373994" y="3802907"/>
              <a:ext cx="543789" cy="264187"/>
            </a:xfrm>
            <a:custGeom>
              <a:avLst/>
              <a:gdLst>
                <a:gd name="T0" fmla="*/ 2147483647 w 242"/>
                <a:gd name="T1" fmla="*/ 2147483647 h 74"/>
                <a:gd name="T2" fmla="*/ 2147483647 w 242"/>
                <a:gd name="T3" fmla="*/ 2147483647 h 74"/>
                <a:gd name="T4" fmla="*/ 2147483647 w 242"/>
                <a:gd name="T5" fmla="*/ 2147483647 h 74"/>
                <a:gd name="T6" fmla="*/ 2147483647 w 242"/>
                <a:gd name="T7" fmla="*/ 2147483647 h 74"/>
                <a:gd name="T8" fmla="*/ 2147483647 w 242"/>
                <a:gd name="T9" fmla="*/ 2147483647 h 74"/>
                <a:gd name="T10" fmla="*/ 2147483647 w 242"/>
                <a:gd name="T11" fmla="*/ 2147483647 h 74"/>
                <a:gd name="T12" fmla="*/ 2147483647 w 242"/>
                <a:gd name="T13" fmla="*/ 2147483647 h 74"/>
                <a:gd name="T14" fmla="*/ 2147483647 w 242"/>
                <a:gd name="T15" fmla="*/ 2147483647 h 74"/>
                <a:gd name="T16" fmla="*/ 2147483647 w 242"/>
                <a:gd name="T17" fmla="*/ 2147483647 h 74"/>
                <a:gd name="T18" fmla="*/ 2147483647 w 242"/>
                <a:gd name="T19" fmla="*/ 0 h 74"/>
                <a:gd name="T20" fmla="*/ 0 w 242"/>
                <a:gd name="T21" fmla="*/ 2147483647 h 74"/>
                <a:gd name="T22" fmla="*/ 2147483647 w 242"/>
                <a:gd name="T23" fmla="*/ 2147483647 h 74"/>
                <a:gd name="T24" fmla="*/ 2147483647 w 242"/>
                <a:gd name="T25" fmla="*/ 2147483647 h 74"/>
                <a:gd name="T26" fmla="*/ 2147483647 w 242"/>
                <a:gd name="T27" fmla="*/ 2147483647 h 74"/>
                <a:gd name="T28" fmla="*/ 2147483647 w 242"/>
                <a:gd name="T29" fmla="*/ 2147483647 h 74"/>
                <a:gd name="T30" fmla="*/ 2147483647 w 242"/>
                <a:gd name="T31" fmla="*/ 2147483647 h 74"/>
                <a:gd name="T32" fmla="*/ 2147483647 w 242"/>
                <a:gd name="T33" fmla="*/ 2147483647 h 74"/>
                <a:gd name="T34" fmla="*/ 2147483647 w 242"/>
                <a:gd name="T35" fmla="*/ 2147483647 h 74"/>
                <a:gd name="T36" fmla="*/ 2147483647 w 242"/>
                <a:gd name="T37" fmla="*/ 2147483647 h 74"/>
                <a:gd name="T38" fmla="*/ 2147483647 w 242"/>
                <a:gd name="T39" fmla="*/ 2147483647 h 74"/>
                <a:gd name="T40" fmla="*/ 2147483647 w 242"/>
                <a:gd name="T41" fmla="*/ 2147483647 h 74"/>
                <a:gd name="T42" fmla="*/ 2147483647 w 242"/>
                <a:gd name="T43" fmla="*/ 2147483647 h 74"/>
                <a:gd name="T44" fmla="*/ 2147483647 w 242"/>
                <a:gd name="T45" fmla="*/ 2147483647 h 74"/>
                <a:gd name="T46" fmla="*/ 2147483647 w 242"/>
                <a:gd name="T47" fmla="*/ 2147483647 h 74"/>
                <a:gd name="T48" fmla="*/ 2147483647 w 242"/>
                <a:gd name="T49" fmla="*/ 2147483647 h 74"/>
                <a:gd name="T50" fmla="*/ 2147483647 w 242"/>
                <a:gd name="T51" fmla="*/ 2147483647 h 74"/>
                <a:gd name="T52" fmla="*/ 2147483647 w 242"/>
                <a:gd name="T53" fmla="*/ 2147483647 h 74"/>
                <a:gd name="T54" fmla="*/ 2147483647 w 242"/>
                <a:gd name="T55" fmla="*/ 2147483647 h 74"/>
                <a:gd name="T56" fmla="*/ 2147483647 w 242"/>
                <a:gd name="T57" fmla="*/ 2147483647 h 74"/>
                <a:gd name="T58" fmla="*/ 2147483647 w 242"/>
                <a:gd name="T59" fmla="*/ 2147483647 h 74"/>
                <a:gd name="T60" fmla="*/ 2147483647 w 242"/>
                <a:gd name="T61" fmla="*/ 2147483647 h 7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242"/>
                <a:gd name="T94" fmla="*/ 0 h 74"/>
                <a:gd name="T95" fmla="*/ 242 w 242"/>
                <a:gd name="T96" fmla="*/ 74 h 74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242" h="74">
                  <a:moveTo>
                    <a:pt x="196" y="34"/>
                  </a:moveTo>
                  <a:lnTo>
                    <a:pt x="182" y="28"/>
                  </a:lnTo>
                  <a:lnTo>
                    <a:pt x="158" y="22"/>
                  </a:lnTo>
                  <a:lnTo>
                    <a:pt x="136" y="18"/>
                  </a:lnTo>
                  <a:lnTo>
                    <a:pt x="90" y="18"/>
                  </a:lnTo>
                  <a:lnTo>
                    <a:pt x="76" y="12"/>
                  </a:lnTo>
                  <a:lnTo>
                    <a:pt x="60" y="18"/>
                  </a:lnTo>
                  <a:lnTo>
                    <a:pt x="52" y="18"/>
                  </a:lnTo>
                  <a:lnTo>
                    <a:pt x="30" y="12"/>
                  </a:lnTo>
                  <a:lnTo>
                    <a:pt x="22" y="0"/>
                  </a:lnTo>
                  <a:lnTo>
                    <a:pt x="0" y="6"/>
                  </a:lnTo>
                  <a:lnTo>
                    <a:pt x="14" y="12"/>
                  </a:lnTo>
                  <a:lnTo>
                    <a:pt x="30" y="22"/>
                  </a:lnTo>
                  <a:lnTo>
                    <a:pt x="52" y="34"/>
                  </a:lnTo>
                  <a:lnTo>
                    <a:pt x="82" y="34"/>
                  </a:lnTo>
                  <a:lnTo>
                    <a:pt x="82" y="46"/>
                  </a:lnTo>
                  <a:lnTo>
                    <a:pt x="106" y="52"/>
                  </a:lnTo>
                  <a:lnTo>
                    <a:pt x="128" y="58"/>
                  </a:lnTo>
                  <a:lnTo>
                    <a:pt x="158" y="58"/>
                  </a:lnTo>
                  <a:lnTo>
                    <a:pt x="166" y="46"/>
                  </a:lnTo>
                  <a:lnTo>
                    <a:pt x="188" y="52"/>
                  </a:lnTo>
                  <a:lnTo>
                    <a:pt x="204" y="58"/>
                  </a:lnTo>
                  <a:lnTo>
                    <a:pt x="196" y="68"/>
                  </a:lnTo>
                  <a:lnTo>
                    <a:pt x="196" y="74"/>
                  </a:lnTo>
                  <a:lnTo>
                    <a:pt x="212" y="64"/>
                  </a:lnTo>
                  <a:lnTo>
                    <a:pt x="228" y="74"/>
                  </a:lnTo>
                  <a:lnTo>
                    <a:pt x="242" y="64"/>
                  </a:lnTo>
                  <a:lnTo>
                    <a:pt x="212" y="58"/>
                  </a:lnTo>
                  <a:lnTo>
                    <a:pt x="204" y="46"/>
                  </a:lnTo>
                  <a:lnTo>
                    <a:pt x="212" y="34"/>
                  </a:lnTo>
                  <a:lnTo>
                    <a:pt x="196" y="34"/>
                  </a:lnTo>
                  <a:close/>
                </a:path>
              </a:pathLst>
            </a:custGeom>
            <a:gradFill rotWithShape="1">
              <a:gsLst>
                <a:gs pos="0">
                  <a:srgbClr val="DBDBDB"/>
                </a:gs>
                <a:gs pos="100000">
                  <a:srgbClr val="EAEAEA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en-US" smtClean="0">
                <a:solidFill>
                  <a:srgbClr val="000000"/>
                </a:solidFill>
                <a:ea typeface="MS PGothic" panose="020B0600070205080204" pitchFamily="34" charset="-128"/>
              </a:endParaRPr>
            </a:p>
          </p:txBody>
        </p:sp>
        <p:sp>
          <p:nvSpPr>
            <p:cNvPr id="56327" name="Freeform 41"/>
            <p:cNvSpPr>
              <a:spLocks/>
            </p:cNvSpPr>
            <p:nvPr/>
          </p:nvSpPr>
          <p:spPr bwMode="auto">
            <a:xfrm>
              <a:off x="3904534" y="2938943"/>
              <a:ext cx="1586425" cy="1827890"/>
            </a:xfrm>
            <a:custGeom>
              <a:avLst/>
              <a:gdLst>
                <a:gd name="T0" fmla="*/ 2147483647 w 706"/>
                <a:gd name="T1" fmla="*/ 2147483647 h 512"/>
                <a:gd name="T2" fmla="*/ 2147483647 w 706"/>
                <a:gd name="T3" fmla="*/ 2147483647 h 512"/>
                <a:gd name="T4" fmla="*/ 2147483647 w 706"/>
                <a:gd name="T5" fmla="*/ 2147483647 h 512"/>
                <a:gd name="T6" fmla="*/ 2147483647 w 706"/>
                <a:gd name="T7" fmla="*/ 2147483647 h 512"/>
                <a:gd name="T8" fmla="*/ 2147483647 w 706"/>
                <a:gd name="T9" fmla="*/ 2147483647 h 512"/>
                <a:gd name="T10" fmla="*/ 2147483647 w 706"/>
                <a:gd name="T11" fmla="*/ 0 h 512"/>
                <a:gd name="T12" fmla="*/ 2147483647 w 706"/>
                <a:gd name="T13" fmla="*/ 2147483647 h 512"/>
                <a:gd name="T14" fmla="*/ 2147483647 w 706"/>
                <a:gd name="T15" fmla="*/ 2147483647 h 512"/>
                <a:gd name="T16" fmla="*/ 2147483647 w 706"/>
                <a:gd name="T17" fmla="*/ 2147483647 h 512"/>
                <a:gd name="T18" fmla="*/ 2147483647 w 706"/>
                <a:gd name="T19" fmla="*/ 2147483647 h 512"/>
                <a:gd name="T20" fmla="*/ 2147483647 w 706"/>
                <a:gd name="T21" fmla="*/ 2147483647 h 512"/>
                <a:gd name="T22" fmla="*/ 2147483647 w 706"/>
                <a:gd name="T23" fmla="*/ 2147483647 h 512"/>
                <a:gd name="T24" fmla="*/ 2147483647 w 706"/>
                <a:gd name="T25" fmla="*/ 2147483647 h 512"/>
                <a:gd name="T26" fmla="*/ 0 w 706"/>
                <a:gd name="T27" fmla="*/ 2147483647 h 512"/>
                <a:gd name="T28" fmla="*/ 2147483647 w 706"/>
                <a:gd name="T29" fmla="*/ 2147483647 h 512"/>
                <a:gd name="T30" fmla="*/ 2147483647 w 706"/>
                <a:gd name="T31" fmla="*/ 2147483647 h 512"/>
                <a:gd name="T32" fmla="*/ 2147483647 w 706"/>
                <a:gd name="T33" fmla="*/ 2147483647 h 512"/>
                <a:gd name="T34" fmla="*/ 2147483647 w 706"/>
                <a:gd name="T35" fmla="*/ 2147483647 h 512"/>
                <a:gd name="T36" fmla="*/ 2147483647 w 706"/>
                <a:gd name="T37" fmla="*/ 2147483647 h 512"/>
                <a:gd name="T38" fmla="*/ 2147483647 w 706"/>
                <a:gd name="T39" fmla="*/ 2147483647 h 512"/>
                <a:gd name="T40" fmla="*/ 2147483647 w 706"/>
                <a:gd name="T41" fmla="*/ 2147483647 h 512"/>
                <a:gd name="T42" fmla="*/ 2147483647 w 706"/>
                <a:gd name="T43" fmla="*/ 2147483647 h 512"/>
                <a:gd name="T44" fmla="*/ 2147483647 w 706"/>
                <a:gd name="T45" fmla="*/ 2147483647 h 512"/>
                <a:gd name="T46" fmla="*/ 2147483647 w 706"/>
                <a:gd name="T47" fmla="*/ 2147483647 h 512"/>
                <a:gd name="T48" fmla="*/ 2147483647 w 706"/>
                <a:gd name="T49" fmla="*/ 2147483647 h 512"/>
                <a:gd name="T50" fmla="*/ 2147483647 w 706"/>
                <a:gd name="T51" fmla="*/ 2147483647 h 512"/>
                <a:gd name="T52" fmla="*/ 2147483647 w 706"/>
                <a:gd name="T53" fmla="*/ 2147483647 h 512"/>
                <a:gd name="T54" fmla="*/ 2147483647 w 706"/>
                <a:gd name="T55" fmla="*/ 2147483647 h 512"/>
                <a:gd name="T56" fmla="*/ 2147483647 w 706"/>
                <a:gd name="T57" fmla="*/ 2147483647 h 512"/>
                <a:gd name="T58" fmla="*/ 2147483647 w 706"/>
                <a:gd name="T59" fmla="*/ 2147483647 h 512"/>
                <a:gd name="T60" fmla="*/ 2147483647 w 706"/>
                <a:gd name="T61" fmla="*/ 2147483647 h 512"/>
                <a:gd name="T62" fmla="*/ 2147483647 w 706"/>
                <a:gd name="T63" fmla="*/ 2147483647 h 512"/>
                <a:gd name="T64" fmla="*/ 2147483647 w 706"/>
                <a:gd name="T65" fmla="*/ 2147483647 h 512"/>
                <a:gd name="T66" fmla="*/ 2147483647 w 706"/>
                <a:gd name="T67" fmla="*/ 2147483647 h 512"/>
                <a:gd name="T68" fmla="*/ 2147483647 w 706"/>
                <a:gd name="T69" fmla="*/ 2147483647 h 512"/>
                <a:gd name="T70" fmla="*/ 2147483647 w 706"/>
                <a:gd name="T71" fmla="*/ 2147483647 h 512"/>
                <a:gd name="T72" fmla="*/ 2147483647 w 706"/>
                <a:gd name="T73" fmla="*/ 2147483647 h 512"/>
                <a:gd name="T74" fmla="*/ 2147483647 w 706"/>
                <a:gd name="T75" fmla="*/ 2147483647 h 512"/>
                <a:gd name="T76" fmla="*/ 2147483647 w 706"/>
                <a:gd name="T77" fmla="*/ 2147483647 h 512"/>
                <a:gd name="T78" fmla="*/ 2147483647 w 706"/>
                <a:gd name="T79" fmla="*/ 2147483647 h 512"/>
                <a:gd name="T80" fmla="*/ 2147483647 w 706"/>
                <a:gd name="T81" fmla="*/ 2147483647 h 512"/>
                <a:gd name="T82" fmla="*/ 2147483647 w 706"/>
                <a:gd name="T83" fmla="*/ 2147483647 h 512"/>
                <a:gd name="T84" fmla="*/ 2147483647 w 706"/>
                <a:gd name="T85" fmla="*/ 2147483647 h 512"/>
                <a:gd name="T86" fmla="*/ 2147483647 w 706"/>
                <a:gd name="T87" fmla="*/ 2147483647 h 512"/>
                <a:gd name="T88" fmla="*/ 2147483647 w 706"/>
                <a:gd name="T89" fmla="*/ 2147483647 h 512"/>
                <a:gd name="T90" fmla="*/ 2147483647 w 706"/>
                <a:gd name="T91" fmla="*/ 2147483647 h 512"/>
                <a:gd name="T92" fmla="*/ 2147483647 w 706"/>
                <a:gd name="T93" fmla="*/ 2147483647 h 512"/>
                <a:gd name="T94" fmla="*/ 2147483647 w 706"/>
                <a:gd name="T95" fmla="*/ 2147483647 h 512"/>
                <a:gd name="T96" fmla="*/ 2147483647 w 706"/>
                <a:gd name="T97" fmla="*/ 2147483647 h 512"/>
                <a:gd name="T98" fmla="*/ 2147483647 w 706"/>
                <a:gd name="T99" fmla="*/ 2147483647 h 51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706"/>
                <a:gd name="T151" fmla="*/ 0 h 512"/>
                <a:gd name="T152" fmla="*/ 706 w 706"/>
                <a:gd name="T153" fmla="*/ 512 h 512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706" h="512">
                  <a:moveTo>
                    <a:pt x="490" y="50"/>
                  </a:moveTo>
                  <a:lnTo>
                    <a:pt x="458" y="40"/>
                  </a:lnTo>
                  <a:lnTo>
                    <a:pt x="434" y="40"/>
                  </a:lnTo>
                  <a:lnTo>
                    <a:pt x="422" y="38"/>
                  </a:lnTo>
                  <a:lnTo>
                    <a:pt x="402" y="38"/>
                  </a:lnTo>
                  <a:lnTo>
                    <a:pt x="388" y="30"/>
                  </a:lnTo>
                  <a:lnTo>
                    <a:pt x="372" y="58"/>
                  </a:lnTo>
                  <a:lnTo>
                    <a:pt x="336" y="42"/>
                  </a:lnTo>
                  <a:lnTo>
                    <a:pt x="308" y="30"/>
                  </a:lnTo>
                  <a:lnTo>
                    <a:pt x="260" y="30"/>
                  </a:lnTo>
                  <a:lnTo>
                    <a:pt x="280" y="20"/>
                  </a:lnTo>
                  <a:lnTo>
                    <a:pt x="290" y="0"/>
                  </a:lnTo>
                  <a:lnTo>
                    <a:pt x="274" y="0"/>
                  </a:lnTo>
                  <a:lnTo>
                    <a:pt x="244" y="8"/>
                  </a:lnTo>
                  <a:lnTo>
                    <a:pt x="198" y="8"/>
                  </a:lnTo>
                  <a:lnTo>
                    <a:pt x="174" y="18"/>
                  </a:lnTo>
                  <a:lnTo>
                    <a:pt x="118" y="18"/>
                  </a:lnTo>
                  <a:lnTo>
                    <a:pt x="118" y="36"/>
                  </a:lnTo>
                  <a:lnTo>
                    <a:pt x="98" y="36"/>
                  </a:lnTo>
                  <a:lnTo>
                    <a:pt x="84" y="46"/>
                  </a:lnTo>
                  <a:lnTo>
                    <a:pt x="84" y="64"/>
                  </a:lnTo>
                  <a:lnTo>
                    <a:pt x="68" y="70"/>
                  </a:lnTo>
                  <a:lnTo>
                    <a:pt x="46" y="82"/>
                  </a:lnTo>
                  <a:lnTo>
                    <a:pt x="22" y="104"/>
                  </a:lnTo>
                  <a:lnTo>
                    <a:pt x="16" y="128"/>
                  </a:lnTo>
                  <a:lnTo>
                    <a:pt x="22" y="144"/>
                  </a:lnTo>
                  <a:lnTo>
                    <a:pt x="22" y="162"/>
                  </a:lnTo>
                  <a:lnTo>
                    <a:pt x="0" y="168"/>
                  </a:lnTo>
                  <a:lnTo>
                    <a:pt x="22" y="178"/>
                  </a:lnTo>
                  <a:lnTo>
                    <a:pt x="22" y="190"/>
                  </a:lnTo>
                  <a:lnTo>
                    <a:pt x="46" y="196"/>
                  </a:lnTo>
                  <a:lnTo>
                    <a:pt x="54" y="214"/>
                  </a:lnTo>
                  <a:lnTo>
                    <a:pt x="68" y="218"/>
                  </a:lnTo>
                  <a:lnTo>
                    <a:pt x="84" y="230"/>
                  </a:lnTo>
                  <a:lnTo>
                    <a:pt x="100" y="236"/>
                  </a:lnTo>
                  <a:lnTo>
                    <a:pt x="146" y="236"/>
                  </a:lnTo>
                  <a:lnTo>
                    <a:pt x="188" y="230"/>
                  </a:lnTo>
                  <a:lnTo>
                    <a:pt x="214" y="224"/>
                  </a:lnTo>
                  <a:lnTo>
                    <a:pt x="236" y="224"/>
                  </a:lnTo>
                  <a:lnTo>
                    <a:pt x="236" y="236"/>
                  </a:lnTo>
                  <a:lnTo>
                    <a:pt x="282" y="236"/>
                  </a:lnTo>
                  <a:lnTo>
                    <a:pt x="288" y="248"/>
                  </a:lnTo>
                  <a:lnTo>
                    <a:pt x="282" y="264"/>
                  </a:lnTo>
                  <a:lnTo>
                    <a:pt x="288" y="282"/>
                  </a:lnTo>
                  <a:lnTo>
                    <a:pt x="304" y="288"/>
                  </a:lnTo>
                  <a:lnTo>
                    <a:pt x="320" y="294"/>
                  </a:lnTo>
                  <a:lnTo>
                    <a:pt x="320" y="328"/>
                  </a:lnTo>
                  <a:lnTo>
                    <a:pt x="334" y="344"/>
                  </a:lnTo>
                  <a:lnTo>
                    <a:pt x="328" y="362"/>
                  </a:lnTo>
                  <a:lnTo>
                    <a:pt x="328" y="374"/>
                  </a:lnTo>
                  <a:lnTo>
                    <a:pt x="320" y="392"/>
                  </a:lnTo>
                  <a:lnTo>
                    <a:pt x="328" y="402"/>
                  </a:lnTo>
                  <a:lnTo>
                    <a:pt x="350" y="420"/>
                  </a:lnTo>
                  <a:lnTo>
                    <a:pt x="342" y="430"/>
                  </a:lnTo>
                  <a:lnTo>
                    <a:pt x="358" y="436"/>
                  </a:lnTo>
                  <a:lnTo>
                    <a:pt x="358" y="448"/>
                  </a:lnTo>
                  <a:lnTo>
                    <a:pt x="366" y="460"/>
                  </a:lnTo>
                  <a:lnTo>
                    <a:pt x="372" y="478"/>
                  </a:lnTo>
                  <a:lnTo>
                    <a:pt x="388" y="494"/>
                  </a:lnTo>
                  <a:lnTo>
                    <a:pt x="388" y="506"/>
                  </a:lnTo>
                  <a:lnTo>
                    <a:pt x="410" y="512"/>
                  </a:lnTo>
                  <a:lnTo>
                    <a:pt x="464" y="512"/>
                  </a:lnTo>
                  <a:lnTo>
                    <a:pt x="494" y="500"/>
                  </a:lnTo>
                  <a:lnTo>
                    <a:pt x="510" y="482"/>
                  </a:lnTo>
                  <a:lnTo>
                    <a:pt x="524" y="466"/>
                  </a:lnTo>
                  <a:lnTo>
                    <a:pt x="532" y="454"/>
                  </a:lnTo>
                  <a:lnTo>
                    <a:pt x="540" y="442"/>
                  </a:lnTo>
                  <a:lnTo>
                    <a:pt x="556" y="426"/>
                  </a:lnTo>
                  <a:lnTo>
                    <a:pt x="556" y="408"/>
                  </a:lnTo>
                  <a:lnTo>
                    <a:pt x="570" y="392"/>
                  </a:lnTo>
                  <a:lnTo>
                    <a:pt x="586" y="386"/>
                  </a:lnTo>
                  <a:lnTo>
                    <a:pt x="600" y="374"/>
                  </a:lnTo>
                  <a:lnTo>
                    <a:pt x="616" y="362"/>
                  </a:lnTo>
                  <a:lnTo>
                    <a:pt x="600" y="340"/>
                  </a:lnTo>
                  <a:lnTo>
                    <a:pt x="592" y="322"/>
                  </a:lnTo>
                  <a:lnTo>
                    <a:pt x="592" y="300"/>
                  </a:lnTo>
                  <a:lnTo>
                    <a:pt x="600" y="282"/>
                  </a:lnTo>
                  <a:lnTo>
                    <a:pt x="624" y="260"/>
                  </a:lnTo>
                  <a:lnTo>
                    <a:pt x="646" y="248"/>
                  </a:lnTo>
                  <a:lnTo>
                    <a:pt x="670" y="230"/>
                  </a:lnTo>
                  <a:lnTo>
                    <a:pt x="684" y="214"/>
                  </a:lnTo>
                  <a:lnTo>
                    <a:pt x="698" y="196"/>
                  </a:lnTo>
                  <a:lnTo>
                    <a:pt x="706" y="178"/>
                  </a:lnTo>
                  <a:lnTo>
                    <a:pt x="692" y="178"/>
                  </a:lnTo>
                  <a:lnTo>
                    <a:pt x="662" y="184"/>
                  </a:lnTo>
                  <a:lnTo>
                    <a:pt x="638" y="196"/>
                  </a:lnTo>
                  <a:lnTo>
                    <a:pt x="624" y="190"/>
                  </a:lnTo>
                  <a:lnTo>
                    <a:pt x="616" y="172"/>
                  </a:lnTo>
                  <a:lnTo>
                    <a:pt x="600" y="168"/>
                  </a:lnTo>
                  <a:lnTo>
                    <a:pt x="592" y="156"/>
                  </a:lnTo>
                  <a:lnTo>
                    <a:pt x="578" y="140"/>
                  </a:lnTo>
                  <a:lnTo>
                    <a:pt x="562" y="128"/>
                  </a:lnTo>
                  <a:lnTo>
                    <a:pt x="548" y="116"/>
                  </a:lnTo>
                  <a:lnTo>
                    <a:pt x="532" y="110"/>
                  </a:lnTo>
                  <a:lnTo>
                    <a:pt x="532" y="98"/>
                  </a:lnTo>
                  <a:lnTo>
                    <a:pt x="524" y="82"/>
                  </a:lnTo>
                  <a:lnTo>
                    <a:pt x="510" y="64"/>
                  </a:lnTo>
                  <a:lnTo>
                    <a:pt x="502" y="54"/>
                  </a:lnTo>
                  <a:lnTo>
                    <a:pt x="494" y="46"/>
                  </a:lnTo>
                  <a:lnTo>
                    <a:pt x="490" y="50"/>
                  </a:lnTo>
                  <a:close/>
                </a:path>
              </a:pathLst>
            </a:custGeom>
            <a:gradFill rotWithShape="1">
              <a:gsLst>
                <a:gs pos="0">
                  <a:srgbClr val="DBDBDB"/>
                </a:gs>
                <a:gs pos="100000">
                  <a:srgbClr val="EAEAEA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en-US" smtClean="0">
                <a:solidFill>
                  <a:srgbClr val="000000"/>
                </a:solidFill>
                <a:ea typeface="MS PGothic" panose="020B0600070205080204" pitchFamily="34" charset="-128"/>
              </a:endParaRPr>
            </a:p>
          </p:txBody>
        </p:sp>
        <p:sp>
          <p:nvSpPr>
            <p:cNvPr id="56328" name="Freeform 42"/>
            <p:cNvSpPr>
              <a:spLocks/>
            </p:cNvSpPr>
            <p:nvPr/>
          </p:nvSpPr>
          <p:spPr bwMode="auto">
            <a:xfrm>
              <a:off x="6996488" y="4009973"/>
              <a:ext cx="67413" cy="21421"/>
            </a:xfrm>
            <a:custGeom>
              <a:avLst/>
              <a:gdLst>
                <a:gd name="T0" fmla="*/ 2147483647 w 30"/>
                <a:gd name="T1" fmla="*/ 0 h 6"/>
                <a:gd name="T2" fmla="*/ 0 w 30"/>
                <a:gd name="T3" fmla="*/ 2147483647 h 6"/>
                <a:gd name="T4" fmla="*/ 2147483647 w 30"/>
                <a:gd name="T5" fmla="*/ 2147483647 h 6"/>
                <a:gd name="T6" fmla="*/ 2147483647 w 30"/>
                <a:gd name="T7" fmla="*/ 0 h 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0"/>
                <a:gd name="T13" fmla="*/ 0 h 6"/>
                <a:gd name="T14" fmla="*/ 30 w 30"/>
                <a:gd name="T15" fmla="*/ 6 h 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0" h="6">
                  <a:moveTo>
                    <a:pt x="30" y="0"/>
                  </a:moveTo>
                  <a:lnTo>
                    <a:pt x="0" y="6"/>
                  </a:lnTo>
                  <a:lnTo>
                    <a:pt x="8" y="6"/>
                  </a:lnTo>
                  <a:lnTo>
                    <a:pt x="30" y="0"/>
                  </a:lnTo>
                  <a:close/>
                </a:path>
              </a:pathLst>
            </a:custGeom>
            <a:gradFill rotWithShape="1">
              <a:gsLst>
                <a:gs pos="0">
                  <a:srgbClr val="DBDBDB"/>
                </a:gs>
                <a:gs pos="100000">
                  <a:srgbClr val="EAEAEA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en-US" smtClean="0">
                <a:solidFill>
                  <a:srgbClr val="000000"/>
                </a:solidFill>
                <a:ea typeface="MS PGothic" panose="020B0600070205080204" pitchFamily="34" charset="-128"/>
              </a:endParaRPr>
            </a:p>
          </p:txBody>
        </p:sp>
        <p:sp>
          <p:nvSpPr>
            <p:cNvPr id="56329" name="Freeform 43"/>
            <p:cNvSpPr>
              <a:spLocks/>
            </p:cNvSpPr>
            <p:nvPr/>
          </p:nvSpPr>
          <p:spPr bwMode="auto">
            <a:xfrm>
              <a:off x="6502135" y="3617262"/>
              <a:ext cx="238188" cy="371290"/>
            </a:xfrm>
            <a:custGeom>
              <a:avLst/>
              <a:gdLst>
                <a:gd name="T0" fmla="*/ 2147483647 w 106"/>
                <a:gd name="T1" fmla="*/ 2147483647 h 104"/>
                <a:gd name="T2" fmla="*/ 2147483647 w 106"/>
                <a:gd name="T3" fmla="*/ 2147483647 h 104"/>
                <a:gd name="T4" fmla="*/ 2147483647 w 106"/>
                <a:gd name="T5" fmla="*/ 2147483647 h 104"/>
                <a:gd name="T6" fmla="*/ 0 w 106"/>
                <a:gd name="T7" fmla="*/ 2147483647 h 104"/>
                <a:gd name="T8" fmla="*/ 2147483647 w 106"/>
                <a:gd name="T9" fmla="*/ 2147483647 h 104"/>
                <a:gd name="T10" fmla="*/ 2147483647 w 106"/>
                <a:gd name="T11" fmla="*/ 2147483647 h 104"/>
                <a:gd name="T12" fmla="*/ 2147483647 w 106"/>
                <a:gd name="T13" fmla="*/ 2147483647 h 104"/>
                <a:gd name="T14" fmla="*/ 2147483647 w 106"/>
                <a:gd name="T15" fmla="*/ 2147483647 h 104"/>
                <a:gd name="T16" fmla="*/ 2147483647 w 106"/>
                <a:gd name="T17" fmla="*/ 2147483647 h 104"/>
                <a:gd name="T18" fmla="*/ 2147483647 w 106"/>
                <a:gd name="T19" fmla="*/ 2147483647 h 104"/>
                <a:gd name="T20" fmla="*/ 2147483647 w 106"/>
                <a:gd name="T21" fmla="*/ 2147483647 h 104"/>
                <a:gd name="T22" fmla="*/ 2147483647 w 106"/>
                <a:gd name="T23" fmla="*/ 2147483647 h 104"/>
                <a:gd name="T24" fmla="*/ 2147483647 w 106"/>
                <a:gd name="T25" fmla="*/ 2147483647 h 104"/>
                <a:gd name="T26" fmla="*/ 2147483647 w 106"/>
                <a:gd name="T27" fmla="*/ 2147483647 h 104"/>
                <a:gd name="T28" fmla="*/ 2147483647 w 106"/>
                <a:gd name="T29" fmla="*/ 2147483647 h 104"/>
                <a:gd name="T30" fmla="*/ 2147483647 w 106"/>
                <a:gd name="T31" fmla="*/ 2147483647 h 104"/>
                <a:gd name="T32" fmla="*/ 2147483647 w 106"/>
                <a:gd name="T33" fmla="*/ 2147483647 h 104"/>
                <a:gd name="T34" fmla="*/ 2147483647 w 106"/>
                <a:gd name="T35" fmla="*/ 2147483647 h 104"/>
                <a:gd name="T36" fmla="*/ 2147483647 w 106"/>
                <a:gd name="T37" fmla="*/ 2147483647 h 104"/>
                <a:gd name="T38" fmla="*/ 2147483647 w 106"/>
                <a:gd name="T39" fmla="*/ 0 h 104"/>
                <a:gd name="T40" fmla="*/ 2147483647 w 106"/>
                <a:gd name="T41" fmla="*/ 2147483647 h 104"/>
                <a:gd name="T42" fmla="*/ 2147483647 w 106"/>
                <a:gd name="T43" fmla="*/ 2147483647 h 104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06"/>
                <a:gd name="T67" fmla="*/ 0 h 104"/>
                <a:gd name="T68" fmla="*/ 106 w 106"/>
                <a:gd name="T69" fmla="*/ 104 h 104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06" h="104">
                  <a:moveTo>
                    <a:pt x="60" y="40"/>
                  </a:moveTo>
                  <a:lnTo>
                    <a:pt x="46" y="34"/>
                  </a:lnTo>
                  <a:lnTo>
                    <a:pt x="22" y="24"/>
                  </a:lnTo>
                  <a:lnTo>
                    <a:pt x="0" y="24"/>
                  </a:lnTo>
                  <a:lnTo>
                    <a:pt x="14" y="34"/>
                  </a:lnTo>
                  <a:lnTo>
                    <a:pt x="30" y="46"/>
                  </a:lnTo>
                  <a:lnTo>
                    <a:pt x="60" y="70"/>
                  </a:lnTo>
                  <a:lnTo>
                    <a:pt x="76" y="92"/>
                  </a:lnTo>
                  <a:lnTo>
                    <a:pt x="90" y="92"/>
                  </a:lnTo>
                  <a:lnTo>
                    <a:pt x="106" y="104"/>
                  </a:lnTo>
                  <a:lnTo>
                    <a:pt x="106" y="98"/>
                  </a:lnTo>
                  <a:lnTo>
                    <a:pt x="84" y="86"/>
                  </a:lnTo>
                  <a:lnTo>
                    <a:pt x="84" y="70"/>
                  </a:lnTo>
                  <a:lnTo>
                    <a:pt x="98" y="70"/>
                  </a:lnTo>
                  <a:lnTo>
                    <a:pt x="98" y="58"/>
                  </a:lnTo>
                  <a:lnTo>
                    <a:pt x="84" y="40"/>
                  </a:lnTo>
                  <a:lnTo>
                    <a:pt x="84" y="28"/>
                  </a:lnTo>
                  <a:lnTo>
                    <a:pt x="76" y="12"/>
                  </a:lnTo>
                  <a:lnTo>
                    <a:pt x="60" y="12"/>
                  </a:lnTo>
                  <a:lnTo>
                    <a:pt x="46" y="0"/>
                  </a:lnTo>
                  <a:lnTo>
                    <a:pt x="52" y="12"/>
                  </a:lnTo>
                  <a:lnTo>
                    <a:pt x="60" y="40"/>
                  </a:lnTo>
                  <a:close/>
                </a:path>
              </a:pathLst>
            </a:custGeom>
            <a:gradFill rotWithShape="1">
              <a:gsLst>
                <a:gs pos="0">
                  <a:srgbClr val="DBDBDB"/>
                </a:gs>
                <a:gs pos="100000">
                  <a:srgbClr val="EAEAEA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en-US" smtClean="0">
                <a:solidFill>
                  <a:srgbClr val="000000"/>
                </a:solidFill>
                <a:ea typeface="MS PGothic" panose="020B0600070205080204" pitchFamily="34" charset="-128"/>
              </a:endParaRPr>
            </a:p>
          </p:txBody>
        </p:sp>
        <p:sp>
          <p:nvSpPr>
            <p:cNvPr id="56330" name="Freeform 44"/>
            <p:cNvSpPr>
              <a:spLocks/>
            </p:cNvSpPr>
            <p:nvPr/>
          </p:nvSpPr>
          <p:spPr bwMode="auto">
            <a:xfrm>
              <a:off x="6960535" y="2853261"/>
              <a:ext cx="53929" cy="28561"/>
            </a:xfrm>
            <a:custGeom>
              <a:avLst/>
              <a:gdLst>
                <a:gd name="T0" fmla="*/ 2147483647 w 24"/>
                <a:gd name="T1" fmla="*/ 2147483647 h 8"/>
                <a:gd name="T2" fmla="*/ 2147483647 w 24"/>
                <a:gd name="T3" fmla="*/ 0 h 8"/>
                <a:gd name="T4" fmla="*/ 0 w 24"/>
                <a:gd name="T5" fmla="*/ 2147483647 h 8"/>
                <a:gd name="T6" fmla="*/ 2147483647 w 24"/>
                <a:gd name="T7" fmla="*/ 2147483647 h 8"/>
                <a:gd name="T8" fmla="*/ 2147483647 w 24"/>
                <a:gd name="T9" fmla="*/ 2147483647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"/>
                <a:gd name="T16" fmla="*/ 0 h 8"/>
                <a:gd name="T17" fmla="*/ 24 w 24"/>
                <a:gd name="T18" fmla="*/ 8 h 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" h="8">
                  <a:moveTo>
                    <a:pt x="24" y="2"/>
                  </a:moveTo>
                  <a:lnTo>
                    <a:pt x="16" y="0"/>
                  </a:lnTo>
                  <a:lnTo>
                    <a:pt x="0" y="8"/>
                  </a:lnTo>
                  <a:lnTo>
                    <a:pt x="16" y="2"/>
                  </a:lnTo>
                  <a:lnTo>
                    <a:pt x="24" y="2"/>
                  </a:lnTo>
                  <a:close/>
                </a:path>
              </a:pathLst>
            </a:custGeom>
            <a:gradFill rotWithShape="1">
              <a:gsLst>
                <a:gs pos="0">
                  <a:srgbClr val="DBDBDB"/>
                </a:gs>
                <a:gs pos="100000">
                  <a:srgbClr val="EAEAEA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en-US" smtClean="0">
                <a:solidFill>
                  <a:srgbClr val="000000"/>
                </a:solidFill>
                <a:ea typeface="MS PGothic" panose="020B0600070205080204" pitchFamily="34" charset="-128"/>
              </a:endParaRPr>
            </a:p>
          </p:txBody>
        </p:sp>
        <p:sp>
          <p:nvSpPr>
            <p:cNvPr id="56331" name="Freeform 45"/>
            <p:cNvSpPr>
              <a:spLocks/>
            </p:cNvSpPr>
            <p:nvPr/>
          </p:nvSpPr>
          <p:spPr bwMode="auto">
            <a:xfrm>
              <a:off x="6978511" y="2838981"/>
              <a:ext cx="35953" cy="14280"/>
            </a:xfrm>
            <a:custGeom>
              <a:avLst/>
              <a:gdLst>
                <a:gd name="T0" fmla="*/ 0 w 16"/>
                <a:gd name="T1" fmla="*/ 0 h 4"/>
                <a:gd name="T2" fmla="*/ 2147483647 w 16"/>
                <a:gd name="T3" fmla="*/ 2147483647 h 4"/>
                <a:gd name="T4" fmla="*/ 2147483647 w 16"/>
                <a:gd name="T5" fmla="*/ 0 h 4"/>
                <a:gd name="T6" fmla="*/ 0 w 16"/>
                <a:gd name="T7" fmla="*/ 0 h 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"/>
                <a:gd name="T13" fmla="*/ 0 h 4"/>
                <a:gd name="T14" fmla="*/ 16 w 16"/>
                <a:gd name="T15" fmla="*/ 4 h 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" h="4">
                  <a:moveTo>
                    <a:pt x="0" y="0"/>
                  </a:moveTo>
                  <a:lnTo>
                    <a:pt x="8" y="4"/>
                  </a:lnTo>
                  <a:lnTo>
                    <a:pt x="16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DBDBDB"/>
                </a:gs>
                <a:gs pos="100000">
                  <a:srgbClr val="EAEAEA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en-US" smtClean="0">
                <a:solidFill>
                  <a:srgbClr val="000000"/>
                </a:solidFill>
                <a:ea typeface="MS PGothic" panose="020B0600070205080204" pitchFamily="34" charset="-128"/>
              </a:endParaRPr>
            </a:p>
          </p:txBody>
        </p:sp>
        <p:sp>
          <p:nvSpPr>
            <p:cNvPr id="56332" name="Freeform 46"/>
            <p:cNvSpPr>
              <a:spLocks/>
            </p:cNvSpPr>
            <p:nvPr/>
          </p:nvSpPr>
          <p:spPr bwMode="auto">
            <a:xfrm>
              <a:off x="6740324" y="3967131"/>
              <a:ext cx="256164" cy="64262"/>
            </a:xfrm>
            <a:custGeom>
              <a:avLst/>
              <a:gdLst>
                <a:gd name="T0" fmla="*/ 2147483647 w 114"/>
                <a:gd name="T1" fmla="*/ 2147483647 h 18"/>
                <a:gd name="T2" fmla="*/ 2147483647 w 114"/>
                <a:gd name="T3" fmla="*/ 2147483647 h 18"/>
                <a:gd name="T4" fmla="*/ 2147483647 w 114"/>
                <a:gd name="T5" fmla="*/ 2147483647 h 18"/>
                <a:gd name="T6" fmla="*/ 2147483647 w 114"/>
                <a:gd name="T7" fmla="*/ 2147483647 h 18"/>
                <a:gd name="T8" fmla="*/ 2147483647 w 114"/>
                <a:gd name="T9" fmla="*/ 2147483647 h 18"/>
                <a:gd name="T10" fmla="*/ 2147483647 w 114"/>
                <a:gd name="T11" fmla="*/ 2147483647 h 18"/>
                <a:gd name="T12" fmla="*/ 2147483647 w 114"/>
                <a:gd name="T13" fmla="*/ 2147483647 h 18"/>
                <a:gd name="T14" fmla="*/ 2147483647 w 114"/>
                <a:gd name="T15" fmla="*/ 2147483647 h 18"/>
                <a:gd name="T16" fmla="*/ 2147483647 w 114"/>
                <a:gd name="T17" fmla="*/ 0 h 18"/>
                <a:gd name="T18" fmla="*/ 2147483647 w 114"/>
                <a:gd name="T19" fmla="*/ 0 h 18"/>
                <a:gd name="T20" fmla="*/ 0 w 114"/>
                <a:gd name="T21" fmla="*/ 2147483647 h 18"/>
                <a:gd name="T22" fmla="*/ 0 w 114"/>
                <a:gd name="T23" fmla="*/ 2147483647 h 18"/>
                <a:gd name="T24" fmla="*/ 2147483647 w 114"/>
                <a:gd name="T25" fmla="*/ 2147483647 h 1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14"/>
                <a:gd name="T40" fmla="*/ 0 h 18"/>
                <a:gd name="T41" fmla="*/ 114 w 114"/>
                <a:gd name="T42" fmla="*/ 18 h 1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14" h="18">
                  <a:moveTo>
                    <a:pt x="16" y="12"/>
                  </a:moveTo>
                  <a:lnTo>
                    <a:pt x="8" y="6"/>
                  </a:lnTo>
                  <a:lnTo>
                    <a:pt x="24" y="6"/>
                  </a:lnTo>
                  <a:lnTo>
                    <a:pt x="60" y="18"/>
                  </a:lnTo>
                  <a:lnTo>
                    <a:pt x="114" y="18"/>
                  </a:lnTo>
                  <a:lnTo>
                    <a:pt x="84" y="12"/>
                  </a:lnTo>
                  <a:lnTo>
                    <a:pt x="98" y="12"/>
                  </a:lnTo>
                  <a:lnTo>
                    <a:pt x="68" y="6"/>
                  </a:lnTo>
                  <a:lnTo>
                    <a:pt x="46" y="0"/>
                  </a:lnTo>
                  <a:lnTo>
                    <a:pt x="16" y="0"/>
                  </a:lnTo>
                  <a:lnTo>
                    <a:pt x="0" y="6"/>
                  </a:lnTo>
                  <a:lnTo>
                    <a:pt x="0" y="12"/>
                  </a:lnTo>
                  <a:lnTo>
                    <a:pt x="16" y="12"/>
                  </a:lnTo>
                  <a:close/>
                </a:path>
              </a:pathLst>
            </a:custGeom>
            <a:gradFill rotWithShape="1">
              <a:gsLst>
                <a:gs pos="0">
                  <a:srgbClr val="DBDBDB"/>
                </a:gs>
                <a:gs pos="100000">
                  <a:srgbClr val="EAEAEA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en-US" smtClean="0">
                <a:solidFill>
                  <a:srgbClr val="000000"/>
                </a:solidFill>
                <a:ea typeface="MS PGothic" panose="020B0600070205080204" pitchFamily="34" charset="-128"/>
              </a:endParaRPr>
            </a:p>
          </p:txBody>
        </p:sp>
        <p:sp>
          <p:nvSpPr>
            <p:cNvPr id="56333" name="Freeform 47"/>
            <p:cNvSpPr>
              <a:spLocks/>
            </p:cNvSpPr>
            <p:nvPr/>
          </p:nvSpPr>
          <p:spPr bwMode="auto">
            <a:xfrm>
              <a:off x="7612183" y="2017858"/>
              <a:ext cx="435930" cy="699739"/>
            </a:xfrm>
            <a:custGeom>
              <a:avLst/>
              <a:gdLst>
                <a:gd name="T0" fmla="*/ 2147483647 w 194"/>
                <a:gd name="T1" fmla="*/ 2147483647 h 196"/>
                <a:gd name="T2" fmla="*/ 2147483647 w 194"/>
                <a:gd name="T3" fmla="*/ 2147483647 h 196"/>
                <a:gd name="T4" fmla="*/ 2147483647 w 194"/>
                <a:gd name="T5" fmla="*/ 2147483647 h 196"/>
                <a:gd name="T6" fmla="*/ 2147483647 w 194"/>
                <a:gd name="T7" fmla="*/ 2147483647 h 196"/>
                <a:gd name="T8" fmla="*/ 2147483647 w 194"/>
                <a:gd name="T9" fmla="*/ 2147483647 h 196"/>
                <a:gd name="T10" fmla="*/ 2147483647 w 194"/>
                <a:gd name="T11" fmla="*/ 2147483647 h 196"/>
                <a:gd name="T12" fmla="*/ 2147483647 w 194"/>
                <a:gd name="T13" fmla="*/ 2147483647 h 196"/>
                <a:gd name="T14" fmla="*/ 2147483647 w 194"/>
                <a:gd name="T15" fmla="*/ 2147483647 h 196"/>
                <a:gd name="T16" fmla="*/ 2147483647 w 194"/>
                <a:gd name="T17" fmla="*/ 2147483647 h 196"/>
                <a:gd name="T18" fmla="*/ 2147483647 w 194"/>
                <a:gd name="T19" fmla="*/ 2147483647 h 196"/>
                <a:gd name="T20" fmla="*/ 2147483647 w 194"/>
                <a:gd name="T21" fmla="*/ 2147483647 h 196"/>
                <a:gd name="T22" fmla="*/ 2147483647 w 194"/>
                <a:gd name="T23" fmla="*/ 2147483647 h 196"/>
                <a:gd name="T24" fmla="*/ 2147483647 w 194"/>
                <a:gd name="T25" fmla="*/ 2147483647 h 196"/>
                <a:gd name="T26" fmla="*/ 2147483647 w 194"/>
                <a:gd name="T27" fmla="*/ 2147483647 h 196"/>
                <a:gd name="T28" fmla="*/ 2147483647 w 194"/>
                <a:gd name="T29" fmla="*/ 2147483647 h 196"/>
                <a:gd name="T30" fmla="*/ 2147483647 w 194"/>
                <a:gd name="T31" fmla="*/ 2147483647 h 196"/>
                <a:gd name="T32" fmla="*/ 2147483647 w 194"/>
                <a:gd name="T33" fmla="*/ 2147483647 h 196"/>
                <a:gd name="T34" fmla="*/ 2147483647 w 194"/>
                <a:gd name="T35" fmla="*/ 2147483647 h 196"/>
                <a:gd name="T36" fmla="*/ 2147483647 w 194"/>
                <a:gd name="T37" fmla="*/ 2147483647 h 196"/>
                <a:gd name="T38" fmla="*/ 2147483647 w 194"/>
                <a:gd name="T39" fmla="*/ 2147483647 h 196"/>
                <a:gd name="T40" fmla="*/ 2147483647 w 194"/>
                <a:gd name="T41" fmla="*/ 2147483647 h 196"/>
                <a:gd name="T42" fmla="*/ 2147483647 w 194"/>
                <a:gd name="T43" fmla="*/ 2147483647 h 196"/>
                <a:gd name="T44" fmla="*/ 2147483647 w 194"/>
                <a:gd name="T45" fmla="*/ 2147483647 h 196"/>
                <a:gd name="T46" fmla="*/ 2147483647 w 194"/>
                <a:gd name="T47" fmla="*/ 2147483647 h 196"/>
                <a:gd name="T48" fmla="*/ 2147483647 w 194"/>
                <a:gd name="T49" fmla="*/ 2147483647 h 196"/>
                <a:gd name="T50" fmla="*/ 2147483647 w 194"/>
                <a:gd name="T51" fmla="*/ 2147483647 h 196"/>
                <a:gd name="T52" fmla="*/ 2147483647 w 194"/>
                <a:gd name="T53" fmla="*/ 2147483647 h 196"/>
                <a:gd name="T54" fmla="*/ 2147483647 w 194"/>
                <a:gd name="T55" fmla="*/ 2147483647 h 196"/>
                <a:gd name="T56" fmla="*/ 2147483647 w 194"/>
                <a:gd name="T57" fmla="*/ 2147483647 h 196"/>
                <a:gd name="T58" fmla="*/ 2147483647 w 194"/>
                <a:gd name="T59" fmla="*/ 2147483647 h 196"/>
                <a:gd name="T60" fmla="*/ 2147483647 w 194"/>
                <a:gd name="T61" fmla="*/ 2147483647 h 196"/>
                <a:gd name="T62" fmla="*/ 2147483647 w 194"/>
                <a:gd name="T63" fmla="*/ 2147483647 h 196"/>
                <a:gd name="T64" fmla="*/ 2147483647 w 194"/>
                <a:gd name="T65" fmla="*/ 2147483647 h 196"/>
                <a:gd name="T66" fmla="*/ 2147483647 w 194"/>
                <a:gd name="T67" fmla="*/ 2147483647 h 196"/>
                <a:gd name="T68" fmla="*/ 2147483647 w 194"/>
                <a:gd name="T69" fmla="*/ 2147483647 h 196"/>
                <a:gd name="T70" fmla="*/ 2147483647 w 194"/>
                <a:gd name="T71" fmla="*/ 2147483647 h 196"/>
                <a:gd name="T72" fmla="*/ 2147483647 w 194"/>
                <a:gd name="T73" fmla="*/ 2147483647 h 196"/>
                <a:gd name="T74" fmla="*/ 2147483647 w 194"/>
                <a:gd name="T75" fmla="*/ 2147483647 h 196"/>
                <a:gd name="T76" fmla="*/ 2147483647 w 194"/>
                <a:gd name="T77" fmla="*/ 2147483647 h 196"/>
                <a:gd name="T78" fmla="*/ 2147483647 w 194"/>
                <a:gd name="T79" fmla="*/ 2147483647 h 196"/>
                <a:gd name="T80" fmla="*/ 2147483647 w 194"/>
                <a:gd name="T81" fmla="*/ 2147483647 h 196"/>
                <a:gd name="T82" fmla="*/ 2147483647 w 194"/>
                <a:gd name="T83" fmla="*/ 2147483647 h 196"/>
                <a:gd name="T84" fmla="*/ 2147483647 w 194"/>
                <a:gd name="T85" fmla="*/ 0 h 196"/>
                <a:gd name="T86" fmla="*/ 2147483647 w 194"/>
                <a:gd name="T87" fmla="*/ 2147483647 h 196"/>
                <a:gd name="T88" fmla="*/ 2147483647 w 194"/>
                <a:gd name="T89" fmla="*/ 2147483647 h 196"/>
                <a:gd name="T90" fmla="*/ 2147483647 w 194"/>
                <a:gd name="T91" fmla="*/ 2147483647 h 196"/>
                <a:gd name="T92" fmla="*/ 2147483647 w 194"/>
                <a:gd name="T93" fmla="*/ 2147483647 h 196"/>
                <a:gd name="T94" fmla="*/ 0 w 194"/>
                <a:gd name="T95" fmla="*/ 2147483647 h 196"/>
                <a:gd name="T96" fmla="*/ 0 w 194"/>
                <a:gd name="T97" fmla="*/ 2147483647 h 196"/>
                <a:gd name="T98" fmla="*/ 2147483647 w 194"/>
                <a:gd name="T99" fmla="*/ 2147483647 h 196"/>
                <a:gd name="T100" fmla="*/ 2147483647 w 194"/>
                <a:gd name="T101" fmla="*/ 2147483647 h 196"/>
                <a:gd name="T102" fmla="*/ 2147483647 w 194"/>
                <a:gd name="T103" fmla="*/ 2147483647 h 196"/>
                <a:gd name="T104" fmla="*/ 2147483647 w 194"/>
                <a:gd name="T105" fmla="*/ 2147483647 h 196"/>
                <a:gd name="T106" fmla="*/ 2147483647 w 194"/>
                <a:gd name="T107" fmla="*/ 2147483647 h 196"/>
                <a:gd name="T108" fmla="*/ 2147483647 w 194"/>
                <a:gd name="T109" fmla="*/ 2147483647 h 19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94"/>
                <a:gd name="T166" fmla="*/ 0 h 196"/>
                <a:gd name="T167" fmla="*/ 194 w 194"/>
                <a:gd name="T168" fmla="*/ 196 h 19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94" h="196">
                  <a:moveTo>
                    <a:pt x="36" y="190"/>
                  </a:moveTo>
                  <a:lnTo>
                    <a:pt x="60" y="188"/>
                  </a:lnTo>
                  <a:lnTo>
                    <a:pt x="68" y="162"/>
                  </a:lnTo>
                  <a:lnTo>
                    <a:pt x="76" y="156"/>
                  </a:lnTo>
                  <a:lnTo>
                    <a:pt x="96" y="176"/>
                  </a:lnTo>
                  <a:lnTo>
                    <a:pt x="114" y="192"/>
                  </a:lnTo>
                  <a:lnTo>
                    <a:pt x="138" y="196"/>
                  </a:lnTo>
                  <a:lnTo>
                    <a:pt x="130" y="176"/>
                  </a:lnTo>
                  <a:lnTo>
                    <a:pt x="126" y="164"/>
                  </a:lnTo>
                  <a:lnTo>
                    <a:pt x="124" y="148"/>
                  </a:lnTo>
                  <a:lnTo>
                    <a:pt x="152" y="126"/>
                  </a:lnTo>
                  <a:lnTo>
                    <a:pt x="148" y="114"/>
                  </a:lnTo>
                  <a:lnTo>
                    <a:pt x="136" y="94"/>
                  </a:lnTo>
                  <a:lnTo>
                    <a:pt x="132" y="72"/>
                  </a:lnTo>
                  <a:lnTo>
                    <a:pt x="142" y="68"/>
                  </a:lnTo>
                  <a:lnTo>
                    <a:pt x="156" y="74"/>
                  </a:lnTo>
                  <a:lnTo>
                    <a:pt x="164" y="78"/>
                  </a:lnTo>
                  <a:lnTo>
                    <a:pt x="168" y="80"/>
                  </a:lnTo>
                  <a:lnTo>
                    <a:pt x="172" y="80"/>
                  </a:lnTo>
                  <a:lnTo>
                    <a:pt x="174" y="78"/>
                  </a:lnTo>
                  <a:lnTo>
                    <a:pt x="176" y="74"/>
                  </a:lnTo>
                  <a:lnTo>
                    <a:pt x="176" y="70"/>
                  </a:lnTo>
                  <a:lnTo>
                    <a:pt x="172" y="64"/>
                  </a:lnTo>
                  <a:lnTo>
                    <a:pt x="168" y="60"/>
                  </a:lnTo>
                  <a:lnTo>
                    <a:pt x="168" y="56"/>
                  </a:lnTo>
                  <a:lnTo>
                    <a:pt x="170" y="54"/>
                  </a:lnTo>
                  <a:lnTo>
                    <a:pt x="174" y="50"/>
                  </a:lnTo>
                  <a:lnTo>
                    <a:pt x="180" y="48"/>
                  </a:lnTo>
                  <a:lnTo>
                    <a:pt x="184" y="48"/>
                  </a:lnTo>
                  <a:lnTo>
                    <a:pt x="186" y="46"/>
                  </a:lnTo>
                  <a:lnTo>
                    <a:pt x="188" y="44"/>
                  </a:lnTo>
                  <a:lnTo>
                    <a:pt x="188" y="34"/>
                  </a:lnTo>
                  <a:lnTo>
                    <a:pt x="186" y="28"/>
                  </a:lnTo>
                  <a:lnTo>
                    <a:pt x="194" y="10"/>
                  </a:lnTo>
                  <a:lnTo>
                    <a:pt x="136" y="2"/>
                  </a:lnTo>
                  <a:lnTo>
                    <a:pt x="70" y="0"/>
                  </a:lnTo>
                  <a:lnTo>
                    <a:pt x="16" y="6"/>
                  </a:lnTo>
                  <a:lnTo>
                    <a:pt x="8" y="14"/>
                  </a:lnTo>
                  <a:lnTo>
                    <a:pt x="4" y="20"/>
                  </a:lnTo>
                  <a:lnTo>
                    <a:pt x="0" y="24"/>
                  </a:lnTo>
                  <a:lnTo>
                    <a:pt x="2" y="66"/>
                  </a:lnTo>
                  <a:lnTo>
                    <a:pt x="20" y="132"/>
                  </a:lnTo>
                  <a:lnTo>
                    <a:pt x="34" y="184"/>
                  </a:lnTo>
                  <a:lnTo>
                    <a:pt x="36" y="190"/>
                  </a:lnTo>
                  <a:close/>
                </a:path>
              </a:pathLst>
            </a:custGeom>
            <a:gradFill rotWithShape="1">
              <a:gsLst>
                <a:gs pos="0">
                  <a:srgbClr val="DBDBDB"/>
                </a:gs>
                <a:gs pos="100000">
                  <a:srgbClr val="EAEAEA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en-US" smtClean="0">
                <a:solidFill>
                  <a:srgbClr val="000000"/>
                </a:solidFill>
                <a:ea typeface="MS PGothic" panose="020B0600070205080204" pitchFamily="34" charset="-128"/>
              </a:endParaRPr>
            </a:p>
          </p:txBody>
        </p:sp>
        <p:sp>
          <p:nvSpPr>
            <p:cNvPr id="56334" name="Freeform 48"/>
            <p:cNvSpPr>
              <a:spLocks/>
            </p:cNvSpPr>
            <p:nvPr/>
          </p:nvSpPr>
          <p:spPr bwMode="auto">
            <a:xfrm>
              <a:off x="4093287" y="1468064"/>
              <a:ext cx="4251437" cy="2170619"/>
            </a:xfrm>
            <a:custGeom>
              <a:avLst/>
              <a:gdLst>
                <a:gd name="T0" fmla="*/ 2147483647 w 1892"/>
                <a:gd name="T1" fmla="*/ 2147483647 h 608"/>
                <a:gd name="T2" fmla="*/ 2147483647 w 1892"/>
                <a:gd name="T3" fmla="*/ 2147483647 h 608"/>
                <a:gd name="T4" fmla="*/ 2147483647 w 1892"/>
                <a:gd name="T5" fmla="*/ 2147483647 h 608"/>
                <a:gd name="T6" fmla="*/ 2147483647 w 1892"/>
                <a:gd name="T7" fmla="*/ 2147483647 h 608"/>
                <a:gd name="T8" fmla="*/ 2147483647 w 1892"/>
                <a:gd name="T9" fmla="*/ 2147483647 h 608"/>
                <a:gd name="T10" fmla="*/ 2147483647 w 1892"/>
                <a:gd name="T11" fmla="*/ 2147483647 h 608"/>
                <a:gd name="T12" fmla="*/ 2147483647 w 1892"/>
                <a:gd name="T13" fmla="*/ 2147483647 h 608"/>
                <a:gd name="T14" fmla="*/ 2147483647 w 1892"/>
                <a:gd name="T15" fmla="*/ 2147483647 h 608"/>
                <a:gd name="T16" fmla="*/ 2147483647 w 1892"/>
                <a:gd name="T17" fmla="*/ 2147483647 h 608"/>
                <a:gd name="T18" fmla="*/ 2147483647 w 1892"/>
                <a:gd name="T19" fmla="*/ 2147483647 h 608"/>
                <a:gd name="T20" fmla="*/ 2147483647 w 1892"/>
                <a:gd name="T21" fmla="*/ 2147483647 h 608"/>
                <a:gd name="T22" fmla="*/ 2147483647 w 1892"/>
                <a:gd name="T23" fmla="*/ 2147483647 h 608"/>
                <a:gd name="T24" fmla="*/ 2147483647 w 1892"/>
                <a:gd name="T25" fmla="*/ 2147483647 h 608"/>
                <a:gd name="T26" fmla="*/ 2147483647 w 1892"/>
                <a:gd name="T27" fmla="*/ 2147483647 h 608"/>
                <a:gd name="T28" fmla="*/ 2147483647 w 1892"/>
                <a:gd name="T29" fmla="*/ 2147483647 h 608"/>
                <a:gd name="T30" fmla="*/ 2147483647 w 1892"/>
                <a:gd name="T31" fmla="*/ 2147483647 h 608"/>
                <a:gd name="T32" fmla="*/ 2147483647 w 1892"/>
                <a:gd name="T33" fmla="*/ 2147483647 h 608"/>
                <a:gd name="T34" fmla="*/ 2147483647 w 1892"/>
                <a:gd name="T35" fmla="*/ 2147483647 h 608"/>
                <a:gd name="T36" fmla="*/ 2147483647 w 1892"/>
                <a:gd name="T37" fmla="*/ 2147483647 h 608"/>
                <a:gd name="T38" fmla="*/ 2147483647 w 1892"/>
                <a:gd name="T39" fmla="*/ 2147483647 h 608"/>
                <a:gd name="T40" fmla="*/ 2147483647 w 1892"/>
                <a:gd name="T41" fmla="*/ 2147483647 h 608"/>
                <a:gd name="T42" fmla="*/ 2147483647 w 1892"/>
                <a:gd name="T43" fmla="*/ 2147483647 h 608"/>
                <a:gd name="T44" fmla="*/ 2147483647 w 1892"/>
                <a:gd name="T45" fmla="*/ 2147483647 h 608"/>
                <a:gd name="T46" fmla="*/ 2147483647 w 1892"/>
                <a:gd name="T47" fmla="*/ 2147483647 h 608"/>
                <a:gd name="T48" fmla="*/ 2147483647 w 1892"/>
                <a:gd name="T49" fmla="*/ 2147483647 h 608"/>
                <a:gd name="T50" fmla="*/ 2147483647 w 1892"/>
                <a:gd name="T51" fmla="*/ 2147483647 h 608"/>
                <a:gd name="T52" fmla="*/ 2147483647 w 1892"/>
                <a:gd name="T53" fmla="*/ 2147483647 h 608"/>
                <a:gd name="T54" fmla="*/ 2147483647 w 1892"/>
                <a:gd name="T55" fmla="*/ 2147483647 h 608"/>
                <a:gd name="T56" fmla="*/ 2147483647 w 1892"/>
                <a:gd name="T57" fmla="*/ 2147483647 h 608"/>
                <a:gd name="T58" fmla="*/ 2147483647 w 1892"/>
                <a:gd name="T59" fmla="*/ 2147483647 h 608"/>
                <a:gd name="T60" fmla="*/ 2147483647 w 1892"/>
                <a:gd name="T61" fmla="*/ 2147483647 h 608"/>
                <a:gd name="T62" fmla="*/ 0 w 1892"/>
                <a:gd name="T63" fmla="*/ 2147483647 h 608"/>
                <a:gd name="T64" fmla="*/ 2147483647 w 1892"/>
                <a:gd name="T65" fmla="*/ 2147483647 h 608"/>
                <a:gd name="T66" fmla="*/ 2147483647 w 1892"/>
                <a:gd name="T67" fmla="*/ 2147483647 h 608"/>
                <a:gd name="T68" fmla="*/ 2147483647 w 1892"/>
                <a:gd name="T69" fmla="*/ 2147483647 h 608"/>
                <a:gd name="T70" fmla="*/ 2147483647 w 1892"/>
                <a:gd name="T71" fmla="*/ 2147483647 h 608"/>
                <a:gd name="T72" fmla="*/ 2147483647 w 1892"/>
                <a:gd name="T73" fmla="*/ 2147483647 h 608"/>
                <a:gd name="T74" fmla="*/ 2147483647 w 1892"/>
                <a:gd name="T75" fmla="*/ 2147483647 h 608"/>
                <a:gd name="T76" fmla="*/ 2147483647 w 1892"/>
                <a:gd name="T77" fmla="*/ 2147483647 h 608"/>
                <a:gd name="T78" fmla="*/ 2147483647 w 1892"/>
                <a:gd name="T79" fmla="*/ 2147483647 h 608"/>
                <a:gd name="T80" fmla="*/ 2147483647 w 1892"/>
                <a:gd name="T81" fmla="*/ 2147483647 h 608"/>
                <a:gd name="T82" fmla="*/ 2147483647 w 1892"/>
                <a:gd name="T83" fmla="*/ 2147483647 h 608"/>
                <a:gd name="T84" fmla="*/ 2147483647 w 1892"/>
                <a:gd name="T85" fmla="*/ 2147483647 h 608"/>
                <a:gd name="T86" fmla="*/ 2147483647 w 1892"/>
                <a:gd name="T87" fmla="*/ 2147483647 h 608"/>
                <a:gd name="T88" fmla="*/ 2147483647 w 1892"/>
                <a:gd name="T89" fmla="*/ 2147483647 h 608"/>
                <a:gd name="T90" fmla="*/ 2147483647 w 1892"/>
                <a:gd name="T91" fmla="*/ 2147483647 h 608"/>
                <a:gd name="T92" fmla="*/ 2147483647 w 1892"/>
                <a:gd name="T93" fmla="*/ 2147483647 h 608"/>
                <a:gd name="T94" fmla="*/ 2147483647 w 1892"/>
                <a:gd name="T95" fmla="*/ 2147483647 h 608"/>
                <a:gd name="T96" fmla="*/ 2147483647 w 1892"/>
                <a:gd name="T97" fmla="*/ 2147483647 h 608"/>
                <a:gd name="T98" fmla="*/ 2147483647 w 1892"/>
                <a:gd name="T99" fmla="*/ 2147483647 h 608"/>
                <a:gd name="T100" fmla="*/ 2147483647 w 1892"/>
                <a:gd name="T101" fmla="*/ 2147483647 h 608"/>
                <a:gd name="T102" fmla="*/ 2147483647 w 1892"/>
                <a:gd name="T103" fmla="*/ 2147483647 h 608"/>
                <a:gd name="T104" fmla="*/ 2147483647 w 1892"/>
                <a:gd name="T105" fmla="*/ 2147483647 h 608"/>
                <a:gd name="T106" fmla="*/ 2147483647 w 1892"/>
                <a:gd name="T107" fmla="*/ 2147483647 h 608"/>
                <a:gd name="T108" fmla="*/ 2147483647 w 1892"/>
                <a:gd name="T109" fmla="*/ 2147483647 h 608"/>
                <a:gd name="T110" fmla="*/ 2147483647 w 1892"/>
                <a:gd name="T111" fmla="*/ 2147483647 h 608"/>
                <a:gd name="T112" fmla="*/ 2147483647 w 1892"/>
                <a:gd name="T113" fmla="*/ 2147483647 h 608"/>
                <a:gd name="T114" fmla="*/ 2147483647 w 1892"/>
                <a:gd name="T115" fmla="*/ 2147483647 h 608"/>
                <a:gd name="T116" fmla="*/ 2147483647 w 1892"/>
                <a:gd name="T117" fmla="*/ 2147483647 h 608"/>
                <a:gd name="T118" fmla="*/ 2147483647 w 1892"/>
                <a:gd name="T119" fmla="*/ 2147483647 h 608"/>
                <a:gd name="T120" fmla="*/ 2147483647 w 1892"/>
                <a:gd name="T121" fmla="*/ 2147483647 h 60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892"/>
                <a:gd name="T184" fmla="*/ 0 h 608"/>
                <a:gd name="T185" fmla="*/ 1892 w 1892"/>
                <a:gd name="T186" fmla="*/ 608 h 608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892" h="608">
                  <a:moveTo>
                    <a:pt x="1786" y="126"/>
                  </a:moveTo>
                  <a:lnTo>
                    <a:pt x="1808" y="132"/>
                  </a:lnTo>
                  <a:lnTo>
                    <a:pt x="1840" y="144"/>
                  </a:lnTo>
                  <a:lnTo>
                    <a:pt x="1870" y="156"/>
                  </a:lnTo>
                  <a:lnTo>
                    <a:pt x="1870" y="144"/>
                  </a:lnTo>
                  <a:lnTo>
                    <a:pt x="1862" y="132"/>
                  </a:lnTo>
                  <a:lnTo>
                    <a:pt x="1892" y="126"/>
                  </a:lnTo>
                  <a:lnTo>
                    <a:pt x="1870" y="122"/>
                  </a:lnTo>
                  <a:lnTo>
                    <a:pt x="1854" y="122"/>
                  </a:lnTo>
                  <a:lnTo>
                    <a:pt x="1824" y="116"/>
                  </a:lnTo>
                  <a:lnTo>
                    <a:pt x="1794" y="110"/>
                  </a:lnTo>
                  <a:lnTo>
                    <a:pt x="1740" y="98"/>
                  </a:lnTo>
                  <a:lnTo>
                    <a:pt x="1694" y="92"/>
                  </a:lnTo>
                  <a:lnTo>
                    <a:pt x="1672" y="98"/>
                  </a:lnTo>
                  <a:lnTo>
                    <a:pt x="1642" y="98"/>
                  </a:lnTo>
                  <a:lnTo>
                    <a:pt x="1648" y="110"/>
                  </a:lnTo>
                  <a:lnTo>
                    <a:pt x="1618" y="98"/>
                  </a:lnTo>
                  <a:lnTo>
                    <a:pt x="1610" y="104"/>
                  </a:lnTo>
                  <a:lnTo>
                    <a:pt x="1588" y="98"/>
                  </a:lnTo>
                  <a:lnTo>
                    <a:pt x="1566" y="98"/>
                  </a:lnTo>
                  <a:lnTo>
                    <a:pt x="1542" y="104"/>
                  </a:lnTo>
                  <a:lnTo>
                    <a:pt x="1526" y="92"/>
                  </a:lnTo>
                  <a:lnTo>
                    <a:pt x="1506" y="72"/>
                  </a:lnTo>
                  <a:lnTo>
                    <a:pt x="1466" y="80"/>
                  </a:lnTo>
                  <a:lnTo>
                    <a:pt x="1420" y="80"/>
                  </a:lnTo>
                  <a:lnTo>
                    <a:pt x="1390" y="86"/>
                  </a:lnTo>
                  <a:lnTo>
                    <a:pt x="1412" y="80"/>
                  </a:lnTo>
                  <a:lnTo>
                    <a:pt x="1376" y="58"/>
                  </a:lnTo>
                  <a:lnTo>
                    <a:pt x="1330" y="76"/>
                  </a:lnTo>
                  <a:lnTo>
                    <a:pt x="1308" y="70"/>
                  </a:lnTo>
                  <a:lnTo>
                    <a:pt x="1300" y="80"/>
                  </a:lnTo>
                  <a:lnTo>
                    <a:pt x="1276" y="80"/>
                  </a:lnTo>
                  <a:lnTo>
                    <a:pt x="1246" y="86"/>
                  </a:lnTo>
                  <a:lnTo>
                    <a:pt x="1232" y="80"/>
                  </a:lnTo>
                  <a:lnTo>
                    <a:pt x="1224" y="92"/>
                  </a:lnTo>
                  <a:lnTo>
                    <a:pt x="1202" y="86"/>
                  </a:lnTo>
                  <a:lnTo>
                    <a:pt x="1178" y="80"/>
                  </a:lnTo>
                  <a:lnTo>
                    <a:pt x="1194" y="76"/>
                  </a:lnTo>
                  <a:lnTo>
                    <a:pt x="1178" y="64"/>
                  </a:lnTo>
                  <a:lnTo>
                    <a:pt x="1162" y="64"/>
                  </a:lnTo>
                  <a:lnTo>
                    <a:pt x="1148" y="70"/>
                  </a:lnTo>
                  <a:lnTo>
                    <a:pt x="1118" y="70"/>
                  </a:lnTo>
                  <a:lnTo>
                    <a:pt x="1102" y="64"/>
                  </a:lnTo>
                  <a:lnTo>
                    <a:pt x="1064" y="70"/>
                  </a:lnTo>
                  <a:lnTo>
                    <a:pt x="1034" y="70"/>
                  </a:lnTo>
                  <a:lnTo>
                    <a:pt x="1018" y="76"/>
                  </a:lnTo>
                  <a:lnTo>
                    <a:pt x="974" y="92"/>
                  </a:lnTo>
                  <a:lnTo>
                    <a:pt x="996" y="80"/>
                  </a:lnTo>
                  <a:lnTo>
                    <a:pt x="1026" y="70"/>
                  </a:lnTo>
                  <a:lnTo>
                    <a:pt x="1048" y="52"/>
                  </a:lnTo>
                  <a:lnTo>
                    <a:pt x="1034" y="46"/>
                  </a:lnTo>
                  <a:lnTo>
                    <a:pt x="1018" y="40"/>
                  </a:lnTo>
                  <a:lnTo>
                    <a:pt x="1004" y="40"/>
                  </a:lnTo>
                  <a:lnTo>
                    <a:pt x="974" y="46"/>
                  </a:lnTo>
                  <a:lnTo>
                    <a:pt x="964" y="40"/>
                  </a:lnTo>
                  <a:lnTo>
                    <a:pt x="958" y="24"/>
                  </a:lnTo>
                  <a:lnTo>
                    <a:pt x="934" y="18"/>
                  </a:lnTo>
                  <a:lnTo>
                    <a:pt x="950" y="6"/>
                  </a:lnTo>
                  <a:lnTo>
                    <a:pt x="928" y="0"/>
                  </a:lnTo>
                  <a:lnTo>
                    <a:pt x="912" y="18"/>
                  </a:lnTo>
                  <a:lnTo>
                    <a:pt x="934" y="24"/>
                  </a:lnTo>
                  <a:lnTo>
                    <a:pt x="942" y="40"/>
                  </a:lnTo>
                  <a:lnTo>
                    <a:pt x="928" y="36"/>
                  </a:lnTo>
                  <a:lnTo>
                    <a:pt x="920" y="46"/>
                  </a:lnTo>
                  <a:lnTo>
                    <a:pt x="896" y="40"/>
                  </a:lnTo>
                  <a:lnTo>
                    <a:pt x="882" y="40"/>
                  </a:lnTo>
                  <a:lnTo>
                    <a:pt x="866" y="46"/>
                  </a:lnTo>
                  <a:lnTo>
                    <a:pt x="844" y="46"/>
                  </a:lnTo>
                  <a:lnTo>
                    <a:pt x="820" y="52"/>
                  </a:lnTo>
                  <a:lnTo>
                    <a:pt x="828" y="64"/>
                  </a:lnTo>
                  <a:lnTo>
                    <a:pt x="828" y="80"/>
                  </a:lnTo>
                  <a:lnTo>
                    <a:pt x="820" y="70"/>
                  </a:lnTo>
                  <a:lnTo>
                    <a:pt x="798" y="76"/>
                  </a:lnTo>
                  <a:lnTo>
                    <a:pt x="776" y="76"/>
                  </a:lnTo>
                  <a:lnTo>
                    <a:pt x="798" y="86"/>
                  </a:lnTo>
                  <a:lnTo>
                    <a:pt x="814" y="98"/>
                  </a:lnTo>
                  <a:lnTo>
                    <a:pt x="820" y="110"/>
                  </a:lnTo>
                  <a:lnTo>
                    <a:pt x="814" y="122"/>
                  </a:lnTo>
                  <a:lnTo>
                    <a:pt x="798" y="110"/>
                  </a:lnTo>
                  <a:lnTo>
                    <a:pt x="790" y="92"/>
                  </a:lnTo>
                  <a:lnTo>
                    <a:pt x="760" y="92"/>
                  </a:lnTo>
                  <a:lnTo>
                    <a:pt x="744" y="98"/>
                  </a:lnTo>
                  <a:lnTo>
                    <a:pt x="722" y="86"/>
                  </a:lnTo>
                  <a:lnTo>
                    <a:pt x="730" y="104"/>
                  </a:lnTo>
                  <a:lnTo>
                    <a:pt x="738" y="122"/>
                  </a:lnTo>
                  <a:lnTo>
                    <a:pt x="760" y="122"/>
                  </a:lnTo>
                  <a:lnTo>
                    <a:pt x="782" y="132"/>
                  </a:lnTo>
                  <a:lnTo>
                    <a:pt x="776" y="150"/>
                  </a:lnTo>
                  <a:lnTo>
                    <a:pt x="776" y="138"/>
                  </a:lnTo>
                  <a:lnTo>
                    <a:pt x="752" y="126"/>
                  </a:lnTo>
                  <a:lnTo>
                    <a:pt x="752" y="138"/>
                  </a:lnTo>
                  <a:lnTo>
                    <a:pt x="744" y="126"/>
                  </a:lnTo>
                  <a:lnTo>
                    <a:pt x="738" y="144"/>
                  </a:lnTo>
                  <a:lnTo>
                    <a:pt x="730" y="160"/>
                  </a:lnTo>
                  <a:lnTo>
                    <a:pt x="714" y="156"/>
                  </a:lnTo>
                  <a:lnTo>
                    <a:pt x="722" y="144"/>
                  </a:lnTo>
                  <a:lnTo>
                    <a:pt x="722" y="126"/>
                  </a:lnTo>
                  <a:lnTo>
                    <a:pt x="714" y="98"/>
                  </a:lnTo>
                  <a:lnTo>
                    <a:pt x="714" y="86"/>
                  </a:lnTo>
                  <a:lnTo>
                    <a:pt x="706" y="70"/>
                  </a:lnTo>
                  <a:lnTo>
                    <a:pt x="676" y="80"/>
                  </a:lnTo>
                  <a:lnTo>
                    <a:pt x="662" y="98"/>
                  </a:lnTo>
                  <a:lnTo>
                    <a:pt x="662" y="110"/>
                  </a:lnTo>
                  <a:lnTo>
                    <a:pt x="676" y="116"/>
                  </a:lnTo>
                  <a:lnTo>
                    <a:pt x="692" y="126"/>
                  </a:lnTo>
                  <a:lnTo>
                    <a:pt x="654" y="122"/>
                  </a:lnTo>
                  <a:lnTo>
                    <a:pt x="638" y="116"/>
                  </a:lnTo>
                  <a:lnTo>
                    <a:pt x="614" y="110"/>
                  </a:lnTo>
                  <a:lnTo>
                    <a:pt x="570" y="110"/>
                  </a:lnTo>
                  <a:lnTo>
                    <a:pt x="570" y="104"/>
                  </a:lnTo>
                  <a:lnTo>
                    <a:pt x="562" y="104"/>
                  </a:lnTo>
                  <a:lnTo>
                    <a:pt x="554" y="92"/>
                  </a:lnTo>
                  <a:lnTo>
                    <a:pt x="554" y="76"/>
                  </a:lnTo>
                  <a:lnTo>
                    <a:pt x="592" y="64"/>
                  </a:lnTo>
                  <a:lnTo>
                    <a:pt x="630" y="52"/>
                  </a:lnTo>
                  <a:lnTo>
                    <a:pt x="654" y="36"/>
                  </a:lnTo>
                  <a:lnTo>
                    <a:pt x="630" y="40"/>
                  </a:lnTo>
                  <a:lnTo>
                    <a:pt x="586" y="52"/>
                  </a:lnTo>
                  <a:lnTo>
                    <a:pt x="562" y="58"/>
                  </a:lnTo>
                  <a:lnTo>
                    <a:pt x="546" y="76"/>
                  </a:lnTo>
                  <a:lnTo>
                    <a:pt x="532" y="98"/>
                  </a:lnTo>
                  <a:lnTo>
                    <a:pt x="540" y="98"/>
                  </a:lnTo>
                  <a:lnTo>
                    <a:pt x="532" y="110"/>
                  </a:lnTo>
                  <a:lnTo>
                    <a:pt x="554" y="116"/>
                  </a:lnTo>
                  <a:lnTo>
                    <a:pt x="566" y="110"/>
                  </a:lnTo>
                  <a:lnTo>
                    <a:pt x="586" y="116"/>
                  </a:lnTo>
                  <a:lnTo>
                    <a:pt x="600" y="116"/>
                  </a:lnTo>
                  <a:lnTo>
                    <a:pt x="614" y="122"/>
                  </a:lnTo>
                  <a:lnTo>
                    <a:pt x="600" y="126"/>
                  </a:lnTo>
                  <a:lnTo>
                    <a:pt x="578" y="122"/>
                  </a:lnTo>
                  <a:lnTo>
                    <a:pt x="546" y="132"/>
                  </a:lnTo>
                  <a:lnTo>
                    <a:pt x="546" y="122"/>
                  </a:lnTo>
                  <a:lnTo>
                    <a:pt x="540" y="126"/>
                  </a:lnTo>
                  <a:lnTo>
                    <a:pt x="508" y="132"/>
                  </a:lnTo>
                  <a:lnTo>
                    <a:pt x="494" y="150"/>
                  </a:lnTo>
                  <a:lnTo>
                    <a:pt x="486" y="138"/>
                  </a:lnTo>
                  <a:lnTo>
                    <a:pt x="494" y="126"/>
                  </a:lnTo>
                  <a:lnTo>
                    <a:pt x="464" y="126"/>
                  </a:lnTo>
                  <a:lnTo>
                    <a:pt x="472" y="138"/>
                  </a:lnTo>
                  <a:lnTo>
                    <a:pt x="464" y="156"/>
                  </a:lnTo>
                  <a:lnTo>
                    <a:pt x="456" y="156"/>
                  </a:lnTo>
                  <a:lnTo>
                    <a:pt x="440" y="160"/>
                  </a:lnTo>
                  <a:lnTo>
                    <a:pt x="434" y="166"/>
                  </a:lnTo>
                  <a:lnTo>
                    <a:pt x="410" y="166"/>
                  </a:lnTo>
                  <a:lnTo>
                    <a:pt x="426" y="184"/>
                  </a:lnTo>
                  <a:lnTo>
                    <a:pt x="410" y="178"/>
                  </a:lnTo>
                  <a:lnTo>
                    <a:pt x="394" y="172"/>
                  </a:lnTo>
                  <a:lnTo>
                    <a:pt x="402" y="160"/>
                  </a:lnTo>
                  <a:lnTo>
                    <a:pt x="372" y="156"/>
                  </a:lnTo>
                  <a:lnTo>
                    <a:pt x="358" y="150"/>
                  </a:lnTo>
                  <a:lnTo>
                    <a:pt x="386" y="156"/>
                  </a:lnTo>
                  <a:lnTo>
                    <a:pt x="418" y="156"/>
                  </a:lnTo>
                  <a:lnTo>
                    <a:pt x="440" y="150"/>
                  </a:lnTo>
                  <a:lnTo>
                    <a:pt x="440" y="138"/>
                  </a:lnTo>
                  <a:lnTo>
                    <a:pt x="410" y="138"/>
                  </a:lnTo>
                  <a:lnTo>
                    <a:pt x="402" y="126"/>
                  </a:lnTo>
                  <a:lnTo>
                    <a:pt x="380" y="126"/>
                  </a:lnTo>
                  <a:lnTo>
                    <a:pt x="364" y="122"/>
                  </a:lnTo>
                  <a:lnTo>
                    <a:pt x="350" y="116"/>
                  </a:lnTo>
                  <a:lnTo>
                    <a:pt x="312" y="116"/>
                  </a:lnTo>
                  <a:lnTo>
                    <a:pt x="296" y="122"/>
                  </a:lnTo>
                  <a:lnTo>
                    <a:pt x="296" y="110"/>
                  </a:lnTo>
                  <a:lnTo>
                    <a:pt x="274" y="122"/>
                  </a:lnTo>
                  <a:lnTo>
                    <a:pt x="250" y="122"/>
                  </a:lnTo>
                  <a:lnTo>
                    <a:pt x="236" y="132"/>
                  </a:lnTo>
                  <a:lnTo>
                    <a:pt x="212" y="150"/>
                  </a:lnTo>
                  <a:lnTo>
                    <a:pt x="198" y="166"/>
                  </a:lnTo>
                  <a:lnTo>
                    <a:pt x="182" y="190"/>
                  </a:lnTo>
                  <a:lnTo>
                    <a:pt x="160" y="190"/>
                  </a:lnTo>
                  <a:lnTo>
                    <a:pt x="144" y="196"/>
                  </a:lnTo>
                  <a:lnTo>
                    <a:pt x="136" y="208"/>
                  </a:lnTo>
                  <a:lnTo>
                    <a:pt x="130" y="218"/>
                  </a:lnTo>
                  <a:lnTo>
                    <a:pt x="136" y="236"/>
                  </a:lnTo>
                  <a:lnTo>
                    <a:pt x="136" y="248"/>
                  </a:lnTo>
                  <a:lnTo>
                    <a:pt x="152" y="242"/>
                  </a:lnTo>
                  <a:lnTo>
                    <a:pt x="168" y="236"/>
                  </a:lnTo>
                  <a:lnTo>
                    <a:pt x="190" y="230"/>
                  </a:lnTo>
                  <a:lnTo>
                    <a:pt x="198" y="242"/>
                  </a:lnTo>
                  <a:lnTo>
                    <a:pt x="204" y="258"/>
                  </a:lnTo>
                  <a:lnTo>
                    <a:pt x="212" y="264"/>
                  </a:lnTo>
                  <a:lnTo>
                    <a:pt x="236" y="264"/>
                  </a:lnTo>
                  <a:lnTo>
                    <a:pt x="236" y="252"/>
                  </a:lnTo>
                  <a:lnTo>
                    <a:pt x="250" y="242"/>
                  </a:lnTo>
                  <a:lnTo>
                    <a:pt x="250" y="230"/>
                  </a:lnTo>
                  <a:lnTo>
                    <a:pt x="244" y="218"/>
                  </a:lnTo>
                  <a:lnTo>
                    <a:pt x="236" y="208"/>
                  </a:lnTo>
                  <a:lnTo>
                    <a:pt x="236" y="196"/>
                  </a:lnTo>
                  <a:lnTo>
                    <a:pt x="258" y="184"/>
                  </a:lnTo>
                  <a:lnTo>
                    <a:pt x="258" y="172"/>
                  </a:lnTo>
                  <a:lnTo>
                    <a:pt x="282" y="166"/>
                  </a:lnTo>
                  <a:lnTo>
                    <a:pt x="304" y="172"/>
                  </a:lnTo>
                  <a:lnTo>
                    <a:pt x="282" y="190"/>
                  </a:lnTo>
                  <a:lnTo>
                    <a:pt x="266" y="190"/>
                  </a:lnTo>
                  <a:lnTo>
                    <a:pt x="282" y="212"/>
                  </a:lnTo>
                  <a:lnTo>
                    <a:pt x="364" y="212"/>
                  </a:lnTo>
                  <a:lnTo>
                    <a:pt x="350" y="218"/>
                  </a:lnTo>
                  <a:lnTo>
                    <a:pt x="334" y="218"/>
                  </a:lnTo>
                  <a:lnTo>
                    <a:pt x="312" y="224"/>
                  </a:lnTo>
                  <a:lnTo>
                    <a:pt x="304" y="242"/>
                  </a:lnTo>
                  <a:lnTo>
                    <a:pt x="282" y="236"/>
                  </a:lnTo>
                  <a:lnTo>
                    <a:pt x="282" y="264"/>
                  </a:lnTo>
                  <a:lnTo>
                    <a:pt x="258" y="264"/>
                  </a:lnTo>
                  <a:lnTo>
                    <a:pt x="236" y="270"/>
                  </a:lnTo>
                  <a:lnTo>
                    <a:pt x="212" y="270"/>
                  </a:lnTo>
                  <a:lnTo>
                    <a:pt x="198" y="276"/>
                  </a:lnTo>
                  <a:lnTo>
                    <a:pt x="174" y="282"/>
                  </a:lnTo>
                  <a:lnTo>
                    <a:pt x="182" y="270"/>
                  </a:lnTo>
                  <a:lnTo>
                    <a:pt x="198" y="252"/>
                  </a:lnTo>
                  <a:lnTo>
                    <a:pt x="182" y="252"/>
                  </a:lnTo>
                  <a:lnTo>
                    <a:pt x="160" y="248"/>
                  </a:lnTo>
                  <a:lnTo>
                    <a:pt x="168" y="264"/>
                  </a:lnTo>
                  <a:lnTo>
                    <a:pt x="168" y="282"/>
                  </a:lnTo>
                  <a:lnTo>
                    <a:pt x="144" y="282"/>
                  </a:lnTo>
                  <a:lnTo>
                    <a:pt x="136" y="294"/>
                  </a:lnTo>
                  <a:lnTo>
                    <a:pt x="114" y="304"/>
                  </a:lnTo>
                  <a:lnTo>
                    <a:pt x="98" y="316"/>
                  </a:lnTo>
                  <a:lnTo>
                    <a:pt x="76" y="316"/>
                  </a:lnTo>
                  <a:lnTo>
                    <a:pt x="52" y="322"/>
                  </a:lnTo>
                  <a:lnTo>
                    <a:pt x="52" y="332"/>
                  </a:lnTo>
                  <a:lnTo>
                    <a:pt x="68" y="344"/>
                  </a:lnTo>
                  <a:lnTo>
                    <a:pt x="76" y="362"/>
                  </a:lnTo>
                  <a:lnTo>
                    <a:pt x="52" y="368"/>
                  </a:lnTo>
                  <a:lnTo>
                    <a:pt x="0" y="368"/>
                  </a:lnTo>
                  <a:lnTo>
                    <a:pt x="0" y="378"/>
                  </a:lnTo>
                  <a:lnTo>
                    <a:pt x="16" y="378"/>
                  </a:lnTo>
                  <a:lnTo>
                    <a:pt x="6" y="384"/>
                  </a:lnTo>
                  <a:lnTo>
                    <a:pt x="6" y="424"/>
                  </a:lnTo>
                  <a:lnTo>
                    <a:pt x="30" y="420"/>
                  </a:lnTo>
                  <a:lnTo>
                    <a:pt x="46" y="424"/>
                  </a:lnTo>
                  <a:lnTo>
                    <a:pt x="68" y="420"/>
                  </a:lnTo>
                  <a:lnTo>
                    <a:pt x="98" y="408"/>
                  </a:lnTo>
                  <a:lnTo>
                    <a:pt x="98" y="396"/>
                  </a:lnTo>
                  <a:lnTo>
                    <a:pt x="114" y="378"/>
                  </a:lnTo>
                  <a:lnTo>
                    <a:pt x="130" y="368"/>
                  </a:lnTo>
                  <a:lnTo>
                    <a:pt x="174" y="368"/>
                  </a:lnTo>
                  <a:lnTo>
                    <a:pt x="198" y="356"/>
                  </a:lnTo>
                  <a:lnTo>
                    <a:pt x="212" y="378"/>
                  </a:lnTo>
                  <a:lnTo>
                    <a:pt x="228" y="390"/>
                  </a:lnTo>
                  <a:lnTo>
                    <a:pt x="236" y="402"/>
                  </a:lnTo>
                  <a:lnTo>
                    <a:pt x="220" y="408"/>
                  </a:lnTo>
                  <a:lnTo>
                    <a:pt x="236" y="420"/>
                  </a:lnTo>
                  <a:lnTo>
                    <a:pt x="250" y="408"/>
                  </a:lnTo>
                  <a:lnTo>
                    <a:pt x="250" y="390"/>
                  </a:lnTo>
                  <a:lnTo>
                    <a:pt x="244" y="374"/>
                  </a:lnTo>
                  <a:lnTo>
                    <a:pt x="236" y="384"/>
                  </a:lnTo>
                  <a:lnTo>
                    <a:pt x="220" y="362"/>
                  </a:lnTo>
                  <a:lnTo>
                    <a:pt x="204" y="350"/>
                  </a:lnTo>
                  <a:lnTo>
                    <a:pt x="228" y="350"/>
                  </a:lnTo>
                  <a:lnTo>
                    <a:pt x="236" y="356"/>
                  </a:lnTo>
                  <a:lnTo>
                    <a:pt x="258" y="368"/>
                  </a:lnTo>
                  <a:lnTo>
                    <a:pt x="274" y="374"/>
                  </a:lnTo>
                  <a:lnTo>
                    <a:pt x="288" y="384"/>
                  </a:lnTo>
                  <a:lnTo>
                    <a:pt x="304" y="408"/>
                  </a:lnTo>
                  <a:lnTo>
                    <a:pt x="318" y="412"/>
                  </a:lnTo>
                  <a:lnTo>
                    <a:pt x="318" y="402"/>
                  </a:lnTo>
                  <a:lnTo>
                    <a:pt x="312" y="390"/>
                  </a:lnTo>
                  <a:lnTo>
                    <a:pt x="318" y="378"/>
                  </a:lnTo>
                  <a:lnTo>
                    <a:pt x="342" y="378"/>
                  </a:lnTo>
                  <a:lnTo>
                    <a:pt x="364" y="374"/>
                  </a:lnTo>
                  <a:lnTo>
                    <a:pt x="350" y="368"/>
                  </a:lnTo>
                  <a:lnTo>
                    <a:pt x="350" y="356"/>
                  </a:lnTo>
                  <a:lnTo>
                    <a:pt x="364" y="338"/>
                  </a:lnTo>
                  <a:lnTo>
                    <a:pt x="386" y="332"/>
                  </a:lnTo>
                  <a:lnTo>
                    <a:pt x="410" y="328"/>
                  </a:lnTo>
                  <a:lnTo>
                    <a:pt x="394" y="338"/>
                  </a:lnTo>
                  <a:lnTo>
                    <a:pt x="418" y="350"/>
                  </a:lnTo>
                  <a:lnTo>
                    <a:pt x="440" y="344"/>
                  </a:lnTo>
                  <a:lnTo>
                    <a:pt x="464" y="356"/>
                  </a:lnTo>
                  <a:lnTo>
                    <a:pt x="494" y="356"/>
                  </a:lnTo>
                  <a:lnTo>
                    <a:pt x="502" y="378"/>
                  </a:lnTo>
                  <a:lnTo>
                    <a:pt x="464" y="384"/>
                  </a:lnTo>
                  <a:lnTo>
                    <a:pt x="440" y="378"/>
                  </a:lnTo>
                  <a:lnTo>
                    <a:pt x="426" y="378"/>
                  </a:lnTo>
                  <a:lnTo>
                    <a:pt x="410" y="374"/>
                  </a:lnTo>
                  <a:lnTo>
                    <a:pt x="386" y="374"/>
                  </a:lnTo>
                  <a:lnTo>
                    <a:pt x="364" y="384"/>
                  </a:lnTo>
                  <a:lnTo>
                    <a:pt x="350" y="384"/>
                  </a:lnTo>
                  <a:lnTo>
                    <a:pt x="358" y="396"/>
                  </a:lnTo>
                  <a:lnTo>
                    <a:pt x="364" y="408"/>
                  </a:lnTo>
                  <a:lnTo>
                    <a:pt x="380" y="420"/>
                  </a:lnTo>
                  <a:lnTo>
                    <a:pt x="418" y="420"/>
                  </a:lnTo>
                  <a:lnTo>
                    <a:pt x="448" y="412"/>
                  </a:lnTo>
                  <a:lnTo>
                    <a:pt x="434" y="424"/>
                  </a:lnTo>
                  <a:lnTo>
                    <a:pt x="418" y="430"/>
                  </a:lnTo>
                  <a:lnTo>
                    <a:pt x="440" y="430"/>
                  </a:lnTo>
                  <a:lnTo>
                    <a:pt x="440" y="442"/>
                  </a:lnTo>
                  <a:lnTo>
                    <a:pt x="434" y="460"/>
                  </a:lnTo>
                  <a:lnTo>
                    <a:pt x="418" y="448"/>
                  </a:lnTo>
                  <a:lnTo>
                    <a:pt x="418" y="466"/>
                  </a:lnTo>
                  <a:lnTo>
                    <a:pt x="426" y="466"/>
                  </a:lnTo>
                  <a:lnTo>
                    <a:pt x="440" y="476"/>
                  </a:lnTo>
                  <a:lnTo>
                    <a:pt x="448" y="488"/>
                  </a:lnTo>
                  <a:lnTo>
                    <a:pt x="472" y="488"/>
                  </a:lnTo>
                  <a:lnTo>
                    <a:pt x="478" y="504"/>
                  </a:lnTo>
                  <a:lnTo>
                    <a:pt x="486" y="528"/>
                  </a:lnTo>
                  <a:lnTo>
                    <a:pt x="508" y="534"/>
                  </a:lnTo>
                  <a:lnTo>
                    <a:pt x="524" y="546"/>
                  </a:lnTo>
                  <a:lnTo>
                    <a:pt x="532" y="568"/>
                  </a:lnTo>
                  <a:lnTo>
                    <a:pt x="554" y="584"/>
                  </a:lnTo>
                  <a:lnTo>
                    <a:pt x="586" y="580"/>
                  </a:lnTo>
                  <a:lnTo>
                    <a:pt x="622" y="562"/>
                  </a:lnTo>
                  <a:lnTo>
                    <a:pt x="646" y="552"/>
                  </a:lnTo>
                  <a:lnTo>
                    <a:pt x="668" y="540"/>
                  </a:lnTo>
                  <a:lnTo>
                    <a:pt x="692" y="522"/>
                  </a:lnTo>
                  <a:lnTo>
                    <a:pt x="698" y="504"/>
                  </a:lnTo>
                  <a:lnTo>
                    <a:pt x="668" y="500"/>
                  </a:lnTo>
                  <a:lnTo>
                    <a:pt x="662" y="488"/>
                  </a:lnTo>
                  <a:lnTo>
                    <a:pt x="646" y="500"/>
                  </a:lnTo>
                  <a:lnTo>
                    <a:pt x="614" y="504"/>
                  </a:lnTo>
                  <a:lnTo>
                    <a:pt x="614" y="516"/>
                  </a:lnTo>
                  <a:lnTo>
                    <a:pt x="608" y="500"/>
                  </a:lnTo>
                  <a:lnTo>
                    <a:pt x="592" y="488"/>
                  </a:lnTo>
                  <a:lnTo>
                    <a:pt x="570" y="482"/>
                  </a:lnTo>
                  <a:lnTo>
                    <a:pt x="562" y="470"/>
                  </a:lnTo>
                  <a:lnTo>
                    <a:pt x="562" y="454"/>
                  </a:lnTo>
                  <a:lnTo>
                    <a:pt x="586" y="454"/>
                  </a:lnTo>
                  <a:lnTo>
                    <a:pt x="622" y="476"/>
                  </a:lnTo>
                  <a:lnTo>
                    <a:pt x="646" y="476"/>
                  </a:lnTo>
                  <a:lnTo>
                    <a:pt x="654" y="482"/>
                  </a:lnTo>
                  <a:lnTo>
                    <a:pt x="668" y="482"/>
                  </a:lnTo>
                  <a:lnTo>
                    <a:pt x="698" y="488"/>
                  </a:lnTo>
                  <a:lnTo>
                    <a:pt x="722" y="488"/>
                  </a:lnTo>
                  <a:lnTo>
                    <a:pt x="760" y="482"/>
                  </a:lnTo>
                  <a:lnTo>
                    <a:pt x="768" y="482"/>
                  </a:lnTo>
                  <a:lnTo>
                    <a:pt x="776" y="500"/>
                  </a:lnTo>
                  <a:lnTo>
                    <a:pt x="798" y="494"/>
                  </a:lnTo>
                  <a:lnTo>
                    <a:pt x="782" y="504"/>
                  </a:lnTo>
                  <a:lnTo>
                    <a:pt x="798" y="516"/>
                  </a:lnTo>
                  <a:lnTo>
                    <a:pt x="820" y="510"/>
                  </a:lnTo>
                  <a:lnTo>
                    <a:pt x="828" y="534"/>
                  </a:lnTo>
                  <a:lnTo>
                    <a:pt x="844" y="556"/>
                  </a:lnTo>
                  <a:lnTo>
                    <a:pt x="858" y="590"/>
                  </a:lnTo>
                  <a:lnTo>
                    <a:pt x="874" y="608"/>
                  </a:lnTo>
                  <a:lnTo>
                    <a:pt x="890" y="596"/>
                  </a:lnTo>
                  <a:lnTo>
                    <a:pt x="904" y="596"/>
                  </a:lnTo>
                  <a:lnTo>
                    <a:pt x="904" y="584"/>
                  </a:lnTo>
                  <a:lnTo>
                    <a:pt x="920" y="574"/>
                  </a:lnTo>
                  <a:lnTo>
                    <a:pt x="920" y="552"/>
                  </a:lnTo>
                  <a:lnTo>
                    <a:pt x="942" y="534"/>
                  </a:lnTo>
                  <a:lnTo>
                    <a:pt x="980" y="516"/>
                  </a:lnTo>
                  <a:lnTo>
                    <a:pt x="1018" y="504"/>
                  </a:lnTo>
                  <a:lnTo>
                    <a:pt x="1042" y="528"/>
                  </a:lnTo>
                  <a:lnTo>
                    <a:pt x="1064" y="546"/>
                  </a:lnTo>
                  <a:lnTo>
                    <a:pt x="1086" y="540"/>
                  </a:lnTo>
                  <a:lnTo>
                    <a:pt x="1102" y="568"/>
                  </a:lnTo>
                  <a:lnTo>
                    <a:pt x="1102" y="584"/>
                  </a:lnTo>
                  <a:lnTo>
                    <a:pt x="1118" y="602"/>
                  </a:lnTo>
                  <a:lnTo>
                    <a:pt x="1110" y="584"/>
                  </a:lnTo>
                  <a:lnTo>
                    <a:pt x="1110" y="568"/>
                  </a:lnTo>
                  <a:lnTo>
                    <a:pt x="1124" y="556"/>
                  </a:lnTo>
                  <a:lnTo>
                    <a:pt x="1132" y="574"/>
                  </a:lnTo>
                  <a:lnTo>
                    <a:pt x="1156" y="580"/>
                  </a:lnTo>
                  <a:lnTo>
                    <a:pt x="1156" y="596"/>
                  </a:lnTo>
                  <a:lnTo>
                    <a:pt x="1178" y="590"/>
                  </a:lnTo>
                  <a:lnTo>
                    <a:pt x="1208" y="580"/>
                  </a:lnTo>
                  <a:lnTo>
                    <a:pt x="1202" y="562"/>
                  </a:lnTo>
                  <a:lnTo>
                    <a:pt x="1186" y="552"/>
                  </a:lnTo>
                  <a:lnTo>
                    <a:pt x="1170" y="534"/>
                  </a:lnTo>
                  <a:lnTo>
                    <a:pt x="1156" y="522"/>
                  </a:lnTo>
                  <a:lnTo>
                    <a:pt x="1170" y="510"/>
                  </a:lnTo>
                  <a:lnTo>
                    <a:pt x="1202" y="510"/>
                  </a:lnTo>
                  <a:lnTo>
                    <a:pt x="1208" y="516"/>
                  </a:lnTo>
                  <a:lnTo>
                    <a:pt x="1216" y="504"/>
                  </a:lnTo>
                  <a:lnTo>
                    <a:pt x="1238" y="500"/>
                  </a:lnTo>
                  <a:lnTo>
                    <a:pt x="1246" y="504"/>
                  </a:lnTo>
                  <a:lnTo>
                    <a:pt x="1262" y="494"/>
                  </a:lnTo>
                  <a:lnTo>
                    <a:pt x="1276" y="476"/>
                  </a:lnTo>
                  <a:lnTo>
                    <a:pt x="1308" y="454"/>
                  </a:lnTo>
                  <a:lnTo>
                    <a:pt x="1300" y="442"/>
                  </a:lnTo>
                  <a:lnTo>
                    <a:pt x="1292" y="430"/>
                  </a:lnTo>
                  <a:lnTo>
                    <a:pt x="1276" y="420"/>
                  </a:lnTo>
                  <a:lnTo>
                    <a:pt x="1262" y="408"/>
                  </a:lnTo>
                  <a:lnTo>
                    <a:pt x="1276" y="396"/>
                  </a:lnTo>
                  <a:lnTo>
                    <a:pt x="1246" y="396"/>
                  </a:lnTo>
                  <a:lnTo>
                    <a:pt x="1270" y="374"/>
                  </a:lnTo>
                  <a:lnTo>
                    <a:pt x="1276" y="378"/>
                  </a:lnTo>
                  <a:lnTo>
                    <a:pt x="1314" y="378"/>
                  </a:lnTo>
                  <a:lnTo>
                    <a:pt x="1322" y="390"/>
                  </a:lnTo>
                  <a:lnTo>
                    <a:pt x="1338" y="408"/>
                  </a:lnTo>
                  <a:lnTo>
                    <a:pt x="1346" y="430"/>
                  </a:lnTo>
                  <a:lnTo>
                    <a:pt x="1352" y="420"/>
                  </a:lnTo>
                  <a:lnTo>
                    <a:pt x="1376" y="408"/>
                  </a:lnTo>
                  <a:lnTo>
                    <a:pt x="1352" y="396"/>
                  </a:lnTo>
                  <a:lnTo>
                    <a:pt x="1346" y="378"/>
                  </a:lnTo>
                  <a:lnTo>
                    <a:pt x="1360" y="362"/>
                  </a:lnTo>
                  <a:lnTo>
                    <a:pt x="1390" y="350"/>
                  </a:lnTo>
                  <a:lnTo>
                    <a:pt x="1420" y="332"/>
                  </a:lnTo>
                  <a:lnTo>
                    <a:pt x="1428" y="310"/>
                  </a:lnTo>
                  <a:lnTo>
                    <a:pt x="1428" y="288"/>
                  </a:lnTo>
                  <a:lnTo>
                    <a:pt x="1414" y="270"/>
                  </a:lnTo>
                  <a:lnTo>
                    <a:pt x="1414" y="258"/>
                  </a:lnTo>
                  <a:lnTo>
                    <a:pt x="1398" y="248"/>
                  </a:lnTo>
                  <a:lnTo>
                    <a:pt x="1368" y="252"/>
                  </a:lnTo>
                  <a:lnTo>
                    <a:pt x="1368" y="248"/>
                  </a:lnTo>
                  <a:lnTo>
                    <a:pt x="1384" y="224"/>
                  </a:lnTo>
                  <a:lnTo>
                    <a:pt x="1398" y="212"/>
                  </a:lnTo>
                  <a:lnTo>
                    <a:pt x="1428" y="208"/>
                  </a:lnTo>
                  <a:lnTo>
                    <a:pt x="1474" y="208"/>
                  </a:lnTo>
                  <a:lnTo>
                    <a:pt x="1526" y="212"/>
                  </a:lnTo>
                  <a:lnTo>
                    <a:pt x="1542" y="208"/>
                  </a:lnTo>
                  <a:lnTo>
                    <a:pt x="1566" y="184"/>
                  </a:lnTo>
                  <a:lnTo>
                    <a:pt x="1596" y="172"/>
                  </a:lnTo>
                  <a:lnTo>
                    <a:pt x="1596" y="184"/>
                  </a:lnTo>
                  <a:lnTo>
                    <a:pt x="1610" y="190"/>
                  </a:lnTo>
                  <a:lnTo>
                    <a:pt x="1626" y="178"/>
                  </a:lnTo>
                  <a:lnTo>
                    <a:pt x="1648" y="172"/>
                  </a:lnTo>
                  <a:lnTo>
                    <a:pt x="1642" y="184"/>
                  </a:lnTo>
                  <a:lnTo>
                    <a:pt x="1618" y="202"/>
                  </a:lnTo>
                  <a:lnTo>
                    <a:pt x="1588" y="212"/>
                  </a:lnTo>
                  <a:lnTo>
                    <a:pt x="1588" y="230"/>
                  </a:lnTo>
                  <a:lnTo>
                    <a:pt x="1618" y="242"/>
                  </a:lnTo>
                  <a:lnTo>
                    <a:pt x="1618" y="270"/>
                  </a:lnTo>
                  <a:lnTo>
                    <a:pt x="1642" y="288"/>
                  </a:lnTo>
                  <a:lnTo>
                    <a:pt x="1642" y="270"/>
                  </a:lnTo>
                  <a:lnTo>
                    <a:pt x="1656" y="258"/>
                  </a:lnTo>
                  <a:lnTo>
                    <a:pt x="1672" y="242"/>
                  </a:lnTo>
                  <a:lnTo>
                    <a:pt x="1656" y="224"/>
                  </a:lnTo>
                  <a:lnTo>
                    <a:pt x="1656" y="208"/>
                  </a:lnTo>
                  <a:lnTo>
                    <a:pt x="1680" y="190"/>
                  </a:lnTo>
                  <a:lnTo>
                    <a:pt x="1688" y="202"/>
                  </a:lnTo>
                  <a:lnTo>
                    <a:pt x="1726" y="196"/>
                  </a:lnTo>
                  <a:lnTo>
                    <a:pt x="1740" y="184"/>
                  </a:lnTo>
                  <a:lnTo>
                    <a:pt x="1770" y="178"/>
                  </a:lnTo>
                  <a:lnTo>
                    <a:pt x="1770" y="166"/>
                  </a:lnTo>
                  <a:lnTo>
                    <a:pt x="1802" y="160"/>
                  </a:lnTo>
                  <a:lnTo>
                    <a:pt x="1786" y="156"/>
                  </a:lnTo>
                  <a:lnTo>
                    <a:pt x="1770" y="150"/>
                  </a:lnTo>
                  <a:lnTo>
                    <a:pt x="1748" y="144"/>
                  </a:lnTo>
                  <a:lnTo>
                    <a:pt x="1778" y="144"/>
                  </a:lnTo>
                  <a:lnTo>
                    <a:pt x="1786" y="126"/>
                  </a:lnTo>
                  <a:close/>
                </a:path>
              </a:pathLst>
            </a:custGeom>
            <a:gradFill rotWithShape="1">
              <a:gsLst>
                <a:gs pos="0">
                  <a:srgbClr val="DBDBDB"/>
                </a:gs>
                <a:gs pos="100000">
                  <a:srgbClr val="EAEAEA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en-US" smtClean="0">
                <a:solidFill>
                  <a:srgbClr val="000000"/>
                </a:solidFill>
                <a:ea typeface="MS PGothic" panose="020B0600070205080204" pitchFamily="34" charset="-128"/>
              </a:endParaRPr>
            </a:p>
          </p:txBody>
        </p:sp>
        <p:sp>
          <p:nvSpPr>
            <p:cNvPr id="56335" name="Freeform 49"/>
            <p:cNvSpPr>
              <a:spLocks/>
            </p:cNvSpPr>
            <p:nvPr/>
          </p:nvSpPr>
          <p:spPr bwMode="auto">
            <a:xfrm>
              <a:off x="7558252" y="1882195"/>
              <a:ext cx="310095" cy="378430"/>
            </a:xfrm>
            <a:custGeom>
              <a:avLst/>
              <a:gdLst>
                <a:gd name="T0" fmla="*/ 2147483647 w 138"/>
                <a:gd name="T1" fmla="*/ 2147483647 h 106"/>
                <a:gd name="T2" fmla="*/ 2147483647 w 138"/>
                <a:gd name="T3" fmla="*/ 2147483647 h 106"/>
                <a:gd name="T4" fmla="*/ 2147483647 w 138"/>
                <a:gd name="T5" fmla="*/ 0 h 106"/>
                <a:gd name="T6" fmla="*/ 2147483647 w 138"/>
                <a:gd name="T7" fmla="*/ 0 h 106"/>
                <a:gd name="T8" fmla="*/ 2147483647 w 138"/>
                <a:gd name="T9" fmla="*/ 0 h 106"/>
                <a:gd name="T10" fmla="*/ 2147483647 w 138"/>
                <a:gd name="T11" fmla="*/ 0 h 106"/>
                <a:gd name="T12" fmla="*/ 2147483647 w 138"/>
                <a:gd name="T13" fmla="*/ 2147483647 h 106"/>
                <a:gd name="T14" fmla="*/ 2147483647 w 138"/>
                <a:gd name="T15" fmla="*/ 2147483647 h 106"/>
                <a:gd name="T16" fmla="*/ 2147483647 w 138"/>
                <a:gd name="T17" fmla="*/ 2147483647 h 106"/>
                <a:gd name="T18" fmla="*/ 2147483647 w 138"/>
                <a:gd name="T19" fmla="*/ 2147483647 h 106"/>
                <a:gd name="T20" fmla="*/ 2147483647 w 138"/>
                <a:gd name="T21" fmla="*/ 2147483647 h 106"/>
                <a:gd name="T22" fmla="*/ 2147483647 w 138"/>
                <a:gd name="T23" fmla="*/ 2147483647 h 106"/>
                <a:gd name="T24" fmla="*/ 2147483647 w 138"/>
                <a:gd name="T25" fmla="*/ 2147483647 h 106"/>
                <a:gd name="T26" fmla="*/ 2147483647 w 138"/>
                <a:gd name="T27" fmla="*/ 2147483647 h 106"/>
                <a:gd name="T28" fmla="*/ 2147483647 w 138"/>
                <a:gd name="T29" fmla="*/ 2147483647 h 106"/>
                <a:gd name="T30" fmla="*/ 0 w 138"/>
                <a:gd name="T31" fmla="*/ 2147483647 h 106"/>
                <a:gd name="T32" fmla="*/ 0 w 138"/>
                <a:gd name="T33" fmla="*/ 2147483647 h 106"/>
                <a:gd name="T34" fmla="*/ 0 w 138"/>
                <a:gd name="T35" fmla="*/ 2147483647 h 106"/>
                <a:gd name="T36" fmla="*/ 2147483647 w 138"/>
                <a:gd name="T37" fmla="*/ 2147483647 h 106"/>
                <a:gd name="T38" fmla="*/ 2147483647 w 138"/>
                <a:gd name="T39" fmla="*/ 2147483647 h 106"/>
                <a:gd name="T40" fmla="*/ 2147483647 w 138"/>
                <a:gd name="T41" fmla="*/ 2147483647 h 106"/>
                <a:gd name="T42" fmla="*/ 2147483647 w 138"/>
                <a:gd name="T43" fmla="*/ 2147483647 h 106"/>
                <a:gd name="T44" fmla="*/ 2147483647 w 138"/>
                <a:gd name="T45" fmla="*/ 2147483647 h 106"/>
                <a:gd name="T46" fmla="*/ 2147483647 w 138"/>
                <a:gd name="T47" fmla="*/ 2147483647 h 106"/>
                <a:gd name="T48" fmla="*/ 2147483647 w 138"/>
                <a:gd name="T49" fmla="*/ 2147483647 h 106"/>
                <a:gd name="T50" fmla="*/ 2147483647 w 138"/>
                <a:gd name="T51" fmla="*/ 2147483647 h 106"/>
                <a:gd name="T52" fmla="*/ 2147483647 w 138"/>
                <a:gd name="T53" fmla="*/ 2147483647 h 106"/>
                <a:gd name="T54" fmla="*/ 2147483647 w 138"/>
                <a:gd name="T55" fmla="*/ 2147483647 h 106"/>
                <a:gd name="T56" fmla="*/ 2147483647 w 138"/>
                <a:gd name="T57" fmla="*/ 2147483647 h 106"/>
                <a:gd name="T58" fmla="*/ 2147483647 w 138"/>
                <a:gd name="T59" fmla="*/ 2147483647 h 106"/>
                <a:gd name="T60" fmla="*/ 2147483647 w 138"/>
                <a:gd name="T61" fmla="*/ 2147483647 h 106"/>
                <a:gd name="T62" fmla="*/ 2147483647 w 138"/>
                <a:gd name="T63" fmla="*/ 2147483647 h 106"/>
                <a:gd name="T64" fmla="*/ 2147483647 w 138"/>
                <a:gd name="T65" fmla="*/ 2147483647 h 106"/>
                <a:gd name="T66" fmla="*/ 2147483647 w 138"/>
                <a:gd name="T67" fmla="*/ 2147483647 h 106"/>
                <a:gd name="T68" fmla="*/ 2147483647 w 138"/>
                <a:gd name="T69" fmla="*/ 2147483647 h 106"/>
                <a:gd name="T70" fmla="*/ 2147483647 w 138"/>
                <a:gd name="T71" fmla="*/ 2147483647 h 106"/>
                <a:gd name="T72" fmla="*/ 2147483647 w 138"/>
                <a:gd name="T73" fmla="*/ 2147483647 h 106"/>
                <a:gd name="T74" fmla="*/ 2147483647 w 138"/>
                <a:gd name="T75" fmla="*/ 2147483647 h 106"/>
                <a:gd name="T76" fmla="*/ 2147483647 w 138"/>
                <a:gd name="T77" fmla="*/ 2147483647 h 106"/>
                <a:gd name="T78" fmla="*/ 2147483647 w 138"/>
                <a:gd name="T79" fmla="*/ 2147483647 h 106"/>
                <a:gd name="T80" fmla="*/ 2147483647 w 138"/>
                <a:gd name="T81" fmla="*/ 2147483647 h 106"/>
                <a:gd name="T82" fmla="*/ 2147483647 w 138"/>
                <a:gd name="T83" fmla="*/ 2147483647 h 106"/>
                <a:gd name="T84" fmla="*/ 2147483647 w 138"/>
                <a:gd name="T85" fmla="*/ 2147483647 h 106"/>
                <a:gd name="T86" fmla="*/ 2147483647 w 138"/>
                <a:gd name="T87" fmla="*/ 2147483647 h 106"/>
                <a:gd name="T88" fmla="*/ 2147483647 w 138"/>
                <a:gd name="T89" fmla="*/ 2147483647 h 106"/>
                <a:gd name="T90" fmla="*/ 2147483647 w 138"/>
                <a:gd name="T91" fmla="*/ 2147483647 h 10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38"/>
                <a:gd name="T139" fmla="*/ 0 h 106"/>
                <a:gd name="T140" fmla="*/ 138 w 138"/>
                <a:gd name="T141" fmla="*/ 106 h 10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38" h="106">
                  <a:moveTo>
                    <a:pt x="84" y="6"/>
                  </a:moveTo>
                  <a:lnTo>
                    <a:pt x="84" y="6"/>
                  </a:lnTo>
                  <a:lnTo>
                    <a:pt x="54" y="0"/>
                  </a:lnTo>
                  <a:lnTo>
                    <a:pt x="38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6" y="6"/>
                  </a:lnTo>
                  <a:lnTo>
                    <a:pt x="14" y="10"/>
                  </a:lnTo>
                  <a:lnTo>
                    <a:pt x="12" y="18"/>
                  </a:lnTo>
                  <a:lnTo>
                    <a:pt x="8" y="34"/>
                  </a:lnTo>
                  <a:lnTo>
                    <a:pt x="6" y="50"/>
                  </a:lnTo>
                  <a:lnTo>
                    <a:pt x="2" y="84"/>
                  </a:lnTo>
                  <a:lnTo>
                    <a:pt x="0" y="94"/>
                  </a:lnTo>
                  <a:lnTo>
                    <a:pt x="0" y="102"/>
                  </a:lnTo>
                  <a:lnTo>
                    <a:pt x="16" y="102"/>
                  </a:lnTo>
                  <a:lnTo>
                    <a:pt x="32" y="100"/>
                  </a:lnTo>
                  <a:lnTo>
                    <a:pt x="46" y="104"/>
                  </a:lnTo>
                  <a:lnTo>
                    <a:pt x="60" y="106"/>
                  </a:lnTo>
                  <a:lnTo>
                    <a:pt x="68" y="106"/>
                  </a:lnTo>
                  <a:lnTo>
                    <a:pt x="78" y="106"/>
                  </a:lnTo>
                  <a:lnTo>
                    <a:pt x="82" y="104"/>
                  </a:lnTo>
                  <a:lnTo>
                    <a:pt x="82" y="102"/>
                  </a:lnTo>
                  <a:lnTo>
                    <a:pt x="82" y="100"/>
                  </a:lnTo>
                  <a:lnTo>
                    <a:pt x="84" y="98"/>
                  </a:lnTo>
                  <a:lnTo>
                    <a:pt x="104" y="80"/>
                  </a:lnTo>
                  <a:lnTo>
                    <a:pt x="124" y="62"/>
                  </a:lnTo>
                  <a:lnTo>
                    <a:pt x="134" y="50"/>
                  </a:lnTo>
                  <a:lnTo>
                    <a:pt x="138" y="44"/>
                  </a:lnTo>
                  <a:lnTo>
                    <a:pt x="138" y="40"/>
                  </a:lnTo>
                  <a:lnTo>
                    <a:pt x="138" y="34"/>
                  </a:lnTo>
                  <a:lnTo>
                    <a:pt x="136" y="28"/>
                  </a:lnTo>
                  <a:lnTo>
                    <a:pt x="132" y="24"/>
                  </a:lnTo>
                  <a:lnTo>
                    <a:pt x="126" y="20"/>
                  </a:lnTo>
                  <a:lnTo>
                    <a:pt x="112" y="14"/>
                  </a:lnTo>
                  <a:lnTo>
                    <a:pt x="100" y="12"/>
                  </a:lnTo>
                  <a:lnTo>
                    <a:pt x="84" y="6"/>
                  </a:lnTo>
                  <a:close/>
                </a:path>
              </a:pathLst>
            </a:custGeom>
            <a:gradFill rotWithShape="1">
              <a:gsLst>
                <a:gs pos="0">
                  <a:srgbClr val="DBDBDB"/>
                </a:gs>
                <a:gs pos="100000">
                  <a:srgbClr val="EAEAEA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en-US" smtClean="0">
                <a:solidFill>
                  <a:srgbClr val="000000"/>
                </a:solidFill>
                <a:ea typeface="MS PGothic" panose="020B0600070205080204" pitchFamily="34" charset="-128"/>
              </a:endParaRPr>
            </a:p>
          </p:txBody>
        </p:sp>
        <p:sp>
          <p:nvSpPr>
            <p:cNvPr id="56336" name="Freeform 50"/>
            <p:cNvSpPr>
              <a:spLocks/>
            </p:cNvSpPr>
            <p:nvPr/>
          </p:nvSpPr>
          <p:spPr bwMode="auto">
            <a:xfrm>
              <a:off x="7940253" y="4823955"/>
              <a:ext cx="238188" cy="164224"/>
            </a:xfrm>
            <a:custGeom>
              <a:avLst/>
              <a:gdLst>
                <a:gd name="T0" fmla="*/ 2147483647 w 106"/>
                <a:gd name="T1" fmla="*/ 0 h 46"/>
                <a:gd name="T2" fmla="*/ 2147483647 w 106"/>
                <a:gd name="T3" fmla="*/ 2147483647 h 46"/>
                <a:gd name="T4" fmla="*/ 2147483647 w 106"/>
                <a:gd name="T5" fmla="*/ 2147483647 h 46"/>
                <a:gd name="T6" fmla="*/ 0 w 106"/>
                <a:gd name="T7" fmla="*/ 2147483647 h 46"/>
                <a:gd name="T8" fmla="*/ 2147483647 w 106"/>
                <a:gd name="T9" fmla="*/ 2147483647 h 46"/>
                <a:gd name="T10" fmla="*/ 2147483647 w 106"/>
                <a:gd name="T11" fmla="*/ 2147483647 h 46"/>
                <a:gd name="T12" fmla="*/ 2147483647 w 106"/>
                <a:gd name="T13" fmla="*/ 2147483647 h 46"/>
                <a:gd name="T14" fmla="*/ 2147483647 w 106"/>
                <a:gd name="T15" fmla="*/ 2147483647 h 46"/>
                <a:gd name="T16" fmla="*/ 2147483647 w 106"/>
                <a:gd name="T17" fmla="*/ 0 h 46"/>
                <a:gd name="T18" fmla="*/ 2147483647 w 106"/>
                <a:gd name="T19" fmla="*/ 0 h 4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6"/>
                <a:gd name="T31" fmla="*/ 0 h 46"/>
                <a:gd name="T32" fmla="*/ 106 w 106"/>
                <a:gd name="T33" fmla="*/ 46 h 4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6" h="46">
                  <a:moveTo>
                    <a:pt x="82" y="0"/>
                  </a:moveTo>
                  <a:lnTo>
                    <a:pt x="60" y="18"/>
                  </a:lnTo>
                  <a:lnTo>
                    <a:pt x="30" y="30"/>
                  </a:lnTo>
                  <a:lnTo>
                    <a:pt x="0" y="40"/>
                  </a:lnTo>
                  <a:lnTo>
                    <a:pt x="30" y="46"/>
                  </a:lnTo>
                  <a:lnTo>
                    <a:pt x="60" y="34"/>
                  </a:lnTo>
                  <a:lnTo>
                    <a:pt x="82" y="18"/>
                  </a:lnTo>
                  <a:lnTo>
                    <a:pt x="106" y="12"/>
                  </a:lnTo>
                  <a:lnTo>
                    <a:pt x="92" y="0"/>
                  </a:lnTo>
                  <a:lnTo>
                    <a:pt x="82" y="0"/>
                  </a:lnTo>
                  <a:close/>
                </a:path>
              </a:pathLst>
            </a:custGeom>
            <a:gradFill rotWithShape="1">
              <a:gsLst>
                <a:gs pos="0">
                  <a:srgbClr val="DBDBDB"/>
                </a:gs>
                <a:gs pos="100000">
                  <a:srgbClr val="EAEAEA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en-US" smtClean="0">
                <a:solidFill>
                  <a:srgbClr val="000000"/>
                </a:solidFill>
                <a:ea typeface="MS PGothic" panose="020B0600070205080204" pitchFamily="34" charset="-128"/>
              </a:endParaRPr>
            </a:p>
          </p:txBody>
        </p:sp>
        <p:sp>
          <p:nvSpPr>
            <p:cNvPr id="56337" name="Freeform 51"/>
            <p:cNvSpPr>
              <a:spLocks/>
            </p:cNvSpPr>
            <p:nvPr/>
          </p:nvSpPr>
          <p:spPr bwMode="auto">
            <a:xfrm>
              <a:off x="8196417" y="4681150"/>
              <a:ext cx="121341" cy="185644"/>
            </a:xfrm>
            <a:custGeom>
              <a:avLst/>
              <a:gdLst>
                <a:gd name="T0" fmla="*/ 2147483647 w 54"/>
                <a:gd name="T1" fmla="*/ 2147483647 h 52"/>
                <a:gd name="T2" fmla="*/ 2147483647 w 54"/>
                <a:gd name="T3" fmla="*/ 0 h 52"/>
                <a:gd name="T4" fmla="*/ 2147483647 w 54"/>
                <a:gd name="T5" fmla="*/ 2147483647 h 52"/>
                <a:gd name="T6" fmla="*/ 0 w 54"/>
                <a:gd name="T7" fmla="*/ 2147483647 h 52"/>
                <a:gd name="T8" fmla="*/ 2147483647 w 54"/>
                <a:gd name="T9" fmla="*/ 2147483647 h 52"/>
                <a:gd name="T10" fmla="*/ 2147483647 w 54"/>
                <a:gd name="T11" fmla="*/ 2147483647 h 52"/>
                <a:gd name="T12" fmla="*/ 2147483647 w 54"/>
                <a:gd name="T13" fmla="*/ 2147483647 h 52"/>
                <a:gd name="T14" fmla="*/ 2147483647 w 54"/>
                <a:gd name="T15" fmla="*/ 2147483647 h 52"/>
                <a:gd name="T16" fmla="*/ 2147483647 w 54"/>
                <a:gd name="T17" fmla="*/ 2147483647 h 5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4"/>
                <a:gd name="T28" fmla="*/ 0 h 52"/>
                <a:gd name="T29" fmla="*/ 54 w 54"/>
                <a:gd name="T30" fmla="*/ 52 h 5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4" h="52">
                  <a:moveTo>
                    <a:pt x="14" y="12"/>
                  </a:moveTo>
                  <a:lnTo>
                    <a:pt x="6" y="0"/>
                  </a:lnTo>
                  <a:lnTo>
                    <a:pt x="6" y="34"/>
                  </a:lnTo>
                  <a:lnTo>
                    <a:pt x="0" y="52"/>
                  </a:lnTo>
                  <a:lnTo>
                    <a:pt x="6" y="46"/>
                  </a:lnTo>
                  <a:lnTo>
                    <a:pt x="30" y="28"/>
                  </a:lnTo>
                  <a:lnTo>
                    <a:pt x="44" y="24"/>
                  </a:lnTo>
                  <a:lnTo>
                    <a:pt x="54" y="12"/>
                  </a:lnTo>
                  <a:lnTo>
                    <a:pt x="14" y="12"/>
                  </a:lnTo>
                  <a:close/>
                </a:path>
              </a:pathLst>
            </a:custGeom>
            <a:gradFill rotWithShape="1">
              <a:gsLst>
                <a:gs pos="0">
                  <a:srgbClr val="DBDBDB"/>
                </a:gs>
                <a:gs pos="100000">
                  <a:srgbClr val="EAEAEA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en-US" smtClean="0">
                <a:solidFill>
                  <a:srgbClr val="000000"/>
                </a:solidFill>
                <a:ea typeface="MS PGothic" panose="020B0600070205080204" pitchFamily="34" charset="-128"/>
              </a:endParaRPr>
            </a:p>
          </p:txBody>
        </p:sp>
        <p:sp>
          <p:nvSpPr>
            <p:cNvPr id="56338" name="Freeform 52"/>
            <p:cNvSpPr>
              <a:spLocks/>
            </p:cNvSpPr>
            <p:nvPr/>
          </p:nvSpPr>
          <p:spPr bwMode="auto">
            <a:xfrm>
              <a:off x="6794253" y="3617262"/>
              <a:ext cx="238188" cy="264187"/>
            </a:xfrm>
            <a:custGeom>
              <a:avLst/>
              <a:gdLst>
                <a:gd name="T0" fmla="*/ 2147483647 w 106"/>
                <a:gd name="T1" fmla="*/ 2147483647 h 74"/>
                <a:gd name="T2" fmla="*/ 2147483647 w 106"/>
                <a:gd name="T3" fmla="*/ 2147483647 h 74"/>
                <a:gd name="T4" fmla="*/ 2147483647 w 106"/>
                <a:gd name="T5" fmla="*/ 2147483647 h 74"/>
                <a:gd name="T6" fmla="*/ 2147483647 w 106"/>
                <a:gd name="T7" fmla="*/ 2147483647 h 74"/>
                <a:gd name="T8" fmla="*/ 2147483647 w 106"/>
                <a:gd name="T9" fmla="*/ 2147483647 h 74"/>
                <a:gd name="T10" fmla="*/ 2147483647 w 106"/>
                <a:gd name="T11" fmla="*/ 0 h 74"/>
                <a:gd name="T12" fmla="*/ 2147483647 w 106"/>
                <a:gd name="T13" fmla="*/ 2147483647 h 74"/>
                <a:gd name="T14" fmla="*/ 2147483647 w 106"/>
                <a:gd name="T15" fmla="*/ 2147483647 h 74"/>
                <a:gd name="T16" fmla="*/ 2147483647 w 106"/>
                <a:gd name="T17" fmla="*/ 2147483647 h 74"/>
                <a:gd name="T18" fmla="*/ 0 w 106"/>
                <a:gd name="T19" fmla="*/ 2147483647 h 74"/>
                <a:gd name="T20" fmla="*/ 2147483647 w 106"/>
                <a:gd name="T21" fmla="*/ 2147483647 h 74"/>
                <a:gd name="T22" fmla="*/ 2147483647 w 106"/>
                <a:gd name="T23" fmla="*/ 2147483647 h 74"/>
                <a:gd name="T24" fmla="*/ 2147483647 w 106"/>
                <a:gd name="T25" fmla="*/ 2147483647 h 74"/>
                <a:gd name="T26" fmla="*/ 2147483647 w 106"/>
                <a:gd name="T27" fmla="*/ 2147483647 h 74"/>
                <a:gd name="T28" fmla="*/ 2147483647 w 106"/>
                <a:gd name="T29" fmla="*/ 2147483647 h 74"/>
                <a:gd name="T30" fmla="*/ 2147483647 w 106"/>
                <a:gd name="T31" fmla="*/ 2147483647 h 7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06"/>
                <a:gd name="T49" fmla="*/ 0 h 74"/>
                <a:gd name="T50" fmla="*/ 106 w 106"/>
                <a:gd name="T51" fmla="*/ 74 h 7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06" h="74">
                  <a:moveTo>
                    <a:pt x="98" y="52"/>
                  </a:moveTo>
                  <a:lnTo>
                    <a:pt x="106" y="40"/>
                  </a:lnTo>
                  <a:lnTo>
                    <a:pt x="106" y="18"/>
                  </a:lnTo>
                  <a:lnTo>
                    <a:pt x="98" y="6"/>
                  </a:lnTo>
                  <a:lnTo>
                    <a:pt x="82" y="12"/>
                  </a:lnTo>
                  <a:lnTo>
                    <a:pt x="82" y="0"/>
                  </a:lnTo>
                  <a:lnTo>
                    <a:pt x="60" y="18"/>
                  </a:lnTo>
                  <a:lnTo>
                    <a:pt x="30" y="34"/>
                  </a:lnTo>
                  <a:lnTo>
                    <a:pt x="22" y="40"/>
                  </a:lnTo>
                  <a:lnTo>
                    <a:pt x="0" y="46"/>
                  </a:lnTo>
                  <a:lnTo>
                    <a:pt x="14" y="52"/>
                  </a:lnTo>
                  <a:lnTo>
                    <a:pt x="36" y="58"/>
                  </a:lnTo>
                  <a:lnTo>
                    <a:pt x="30" y="74"/>
                  </a:lnTo>
                  <a:lnTo>
                    <a:pt x="74" y="74"/>
                  </a:lnTo>
                  <a:lnTo>
                    <a:pt x="82" y="70"/>
                  </a:lnTo>
                  <a:lnTo>
                    <a:pt x="98" y="52"/>
                  </a:lnTo>
                  <a:close/>
                </a:path>
              </a:pathLst>
            </a:custGeom>
            <a:gradFill rotWithShape="1">
              <a:gsLst>
                <a:gs pos="0">
                  <a:srgbClr val="DBDBDB"/>
                </a:gs>
                <a:gs pos="100000">
                  <a:srgbClr val="EAEAEA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en-US" smtClean="0">
                <a:solidFill>
                  <a:srgbClr val="000000"/>
                </a:solidFill>
                <a:ea typeface="MS PGothic" panose="020B0600070205080204" pitchFamily="34" charset="-128"/>
              </a:endParaRPr>
            </a:p>
          </p:txBody>
        </p:sp>
        <p:sp>
          <p:nvSpPr>
            <p:cNvPr id="56339" name="Freeform 53"/>
            <p:cNvSpPr>
              <a:spLocks/>
            </p:cNvSpPr>
            <p:nvPr/>
          </p:nvSpPr>
          <p:spPr bwMode="auto">
            <a:xfrm>
              <a:off x="6929076" y="3881449"/>
              <a:ext cx="31459" cy="64262"/>
            </a:xfrm>
            <a:custGeom>
              <a:avLst/>
              <a:gdLst>
                <a:gd name="T0" fmla="*/ 2147483647 w 14"/>
                <a:gd name="T1" fmla="*/ 2147483647 h 18"/>
                <a:gd name="T2" fmla="*/ 2147483647 w 14"/>
                <a:gd name="T3" fmla="*/ 2147483647 h 18"/>
                <a:gd name="T4" fmla="*/ 2147483647 w 14"/>
                <a:gd name="T5" fmla="*/ 0 h 18"/>
                <a:gd name="T6" fmla="*/ 0 w 14"/>
                <a:gd name="T7" fmla="*/ 2147483647 h 18"/>
                <a:gd name="T8" fmla="*/ 2147483647 w 14"/>
                <a:gd name="T9" fmla="*/ 2147483647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"/>
                <a:gd name="T16" fmla="*/ 0 h 18"/>
                <a:gd name="T17" fmla="*/ 14 w 14"/>
                <a:gd name="T18" fmla="*/ 18 h 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" h="18">
                  <a:moveTo>
                    <a:pt x="8" y="18"/>
                  </a:moveTo>
                  <a:lnTo>
                    <a:pt x="8" y="12"/>
                  </a:lnTo>
                  <a:lnTo>
                    <a:pt x="14" y="0"/>
                  </a:lnTo>
                  <a:lnTo>
                    <a:pt x="0" y="12"/>
                  </a:lnTo>
                  <a:lnTo>
                    <a:pt x="8" y="18"/>
                  </a:lnTo>
                  <a:close/>
                </a:path>
              </a:pathLst>
            </a:custGeom>
            <a:gradFill rotWithShape="1">
              <a:gsLst>
                <a:gs pos="0">
                  <a:srgbClr val="DBDBDB"/>
                </a:gs>
                <a:gs pos="100000">
                  <a:srgbClr val="EAEAEA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en-US" smtClean="0">
                <a:solidFill>
                  <a:srgbClr val="000000"/>
                </a:solidFill>
                <a:ea typeface="MS PGothic" panose="020B0600070205080204" pitchFamily="34" charset="-128"/>
              </a:endParaRPr>
            </a:p>
          </p:txBody>
        </p:sp>
        <p:sp>
          <p:nvSpPr>
            <p:cNvPr id="56340" name="Freeform 54"/>
            <p:cNvSpPr>
              <a:spLocks/>
            </p:cNvSpPr>
            <p:nvPr/>
          </p:nvSpPr>
          <p:spPr bwMode="auto">
            <a:xfrm>
              <a:off x="3396699" y="2267765"/>
              <a:ext cx="13482" cy="21421"/>
            </a:xfrm>
            <a:custGeom>
              <a:avLst/>
              <a:gdLst>
                <a:gd name="T0" fmla="*/ 2147483647 w 6"/>
                <a:gd name="T1" fmla="*/ 0 h 6"/>
                <a:gd name="T2" fmla="*/ 0 w 6"/>
                <a:gd name="T3" fmla="*/ 2147483647 h 6"/>
                <a:gd name="T4" fmla="*/ 2147483647 w 6"/>
                <a:gd name="T5" fmla="*/ 2147483647 h 6"/>
                <a:gd name="T6" fmla="*/ 2147483647 w 6"/>
                <a:gd name="T7" fmla="*/ 0 h 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"/>
                <a:gd name="T13" fmla="*/ 0 h 6"/>
                <a:gd name="T14" fmla="*/ 6 w 6"/>
                <a:gd name="T15" fmla="*/ 6 h 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" h="6">
                  <a:moveTo>
                    <a:pt x="6" y="0"/>
                  </a:moveTo>
                  <a:lnTo>
                    <a:pt x="0" y="4"/>
                  </a:lnTo>
                  <a:lnTo>
                    <a:pt x="6" y="6"/>
                  </a:lnTo>
                  <a:lnTo>
                    <a:pt x="6" y="0"/>
                  </a:lnTo>
                  <a:close/>
                </a:path>
              </a:pathLst>
            </a:custGeom>
            <a:gradFill rotWithShape="1">
              <a:gsLst>
                <a:gs pos="0">
                  <a:srgbClr val="DBDBDB"/>
                </a:gs>
                <a:gs pos="100000">
                  <a:srgbClr val="EAEAEA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en-US" smtClean="0">
                <a:solidFill>
                  <a:srgbClr val="000000"/>
                </a:solidFill>
                <a:ea typeface="MS PGothic" panose="020B0600070205080204" pitchFamily="34" charset="-128"/>
              </a:endParaRPr>
            </a:p>
          </p:txBody>
        </p:sp>
        <p:sp>
          <p:nvSpPr>
            <p:cNvPr id="56341" name="Freeform 55"/>
            <p:cNvSpPr>
              <a:spLocks/>
            </p:cNvSpPr>
            <p:nvPr/>
          </p:nvSpPr>
          <p:spPr bwMode="auto">
            <a:xfrm>
              <a:off x="3050650" y="2610494"/>
              <a:ext cx="152800" cy="85683"/>
            </a:xfrm>
            <a:custGeom>
              <a:avLst/>
              <a:gdLst>
                <a:gd name="T0" fmla="*/ 2147483647 w 68"/>
                <a:gd name="T1" fmla="*/ 2147483647 h 24"/>
                <a:gd name="T2" fmla="*/ 2147483647 w 68"/>
                <a:gd name="T3" fmla="*/ 2147483647 h 24"/>
                <a:gd name="T4" fmla="*/ 2147483647 w 68"/>
                <a:gd name="T5" fmla="*/ 0 h 24"/>
                <a:gd name="T6" fmla="*/ 2147483647 w 68"/>
                <a:gd name="T7" fmla="*/ 0 h 24"/>
                <a:gd name="T8" fmla="*/ 2147483647 w 68"/>
                <a:gd name="T9" fmla="*/ 2147483647 h 24"/>
                <a:gd name="T10" fmla="*/ 0 w 68"/>
                <a:gd name="T11" fmla="*/ 2147483647 h 24"/>
                <a:gd name="T12" fmla="*/ 0 w 68"/>
                <a:gd name="T13" fmla="*/ 2147483647 h 24"/>
                <a:gd name="T14" fmla="*/ 2147483647 w 68"/>
                <a:gd name="T15" fmla="*/ 2147483647 h 24"/>
                <a:gd name="T16" fmla="*/ 2147483647 w 68"/>
                <a:gd name="T17" fmla="*/ 2147483647 h 24"/>
                <a:gd name="T18" fmla="*/ 2147483647 w 68"/>
                <a:gd name="T19" fmla="*/ 2147483647 h 24"/>
                <a:gd name="T20" fmla="*/ 2147483647 w 68"/>
                <a:gd name="T21" fmla="*/ 2147483647 h 24"/>
                <a:gd name="T22" fmla="*/ 2147483647 w 68"/>
                <a:gd name="T23" fmla="*/ 2147483647 h 24"/>
                <a:gd name="T24" fmla="*/ 2147483647 w 68"/>
                <a:gd name="T25" fmla="*/ 2147483647 h 24"/>
                <a:gd name="T26" fmla="*/ 2147483647 w 68"/>
                <a:gd name="T27" fmla="*/ 2147483647 h 2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8"/>
                <a:gd name="T43" fmla="*/ 0 h 24"/>
                <a:gd name="T44" fmla="*/ 68 w 68"/>
                <a:gd name="T45" fmla="*/ 24 h 24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8" h="24">
                  <a:moveTo>
                    <a:pt x="38" y="8"/>
                  </a:moveTo>
                  <a:lnTo>
                    <a:pt x="38" y="6"/>
                  </a:lnTo>
                  <a:lnTo>
                    <a:pt x="38" y="0"/>
                  </a:lnTo>
                  <a:lnTo>
                    <a:pt x="24" y="0"/>
                  </a:lnTo>
                  <a:lnTo>
                    <a:pt x="8" y="8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2" y="18"/>
                  </a:lnTo>
                  <a:lnTo>
                    <a:pt x="38" y="24"/>
                  </a:lnTo>
                  <a:lnTo>
                    <a:pt x="54" y="24"/>
                  </a:lnTo>
                  <a:lnTo>
                    <a:pt x="68" y="18"/>
                  </a:lnTo>
                  <a:lnTo>
                    <a:pt x="44" y="12"/>
                  </a:lnTo>
                  <a:lnTo>
                    <a:pt x="54" y="2"/>
                  </a:lnTo>
                  <a:lnTo>
                    <a:pt x="38" y="8"/>
                  </a:lnTo>
                  <a:close/>
                </a:path>
              </a:pathLst>
            </a:custGeom>
            <a:gradFill rotWithShape="1">
              <a:gsLst>
                <a:gs pos="0">
                  <a:srgbClr val="DBDBDB"/>
                </a:gs>
                <a:gs pos="100000">
                  <a:srgbClr val="EAEAEA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en-US" smtClean="0">
                <a:solidFill>
                  <a:srgbClr val="000000"/>
                </a:solidFill>
                <a:ea typeface="MS PGothic" panose="020B0600070205080204" pitchFamily="34" charset="-128"/>
              </a:endParaRPr>
            </a:p>
          </p:txBody>
        </p:sp>
        <p:sp>
          <p:nvSpPr>
            <p:cNvPr id="56342" name="Freeform 56"/>
            <p:cNvSpPr>
              <a:spLocks/>
            </p:cNvSpPr>
            <p:nvPr/>
          </p:nvSpPr>
          <p:spPr bwMode="auto">
            <a:xfrm>
              <a:off x="2915827" y="1368101"/>
              <a:ext cx="1141507" cy="913945"/>
            </a:xfrm>
            <a:custGeom>
              <a:avLst/>
              <a:gdLst>
                <a:gd name="T0" fmla="*/ 2147483647 w 508"/>
                <a:gd name="T1" fmla="*/ 2147483647 h 256"/>
                <a:gd name="T2" fmla="*/ 2147483647 w 508"/>
                <a:gd name="T3" fmla="*/ 2147483647 h 256"/>
                <a:gd name="T4" fmla="*/ 2147483647 w 508"/>
                <a:gd name="T5" fmla="*/ 2147483647 h 256"/>
                <a:gd name="T6" fmla="*/ 2147483647 w 508"/>
                <a:gd name="T7" fmla="*/ 2147483647 h 256"/>
                <a:gd name="T8" fmla="*/ 2147483647 w 508"/>
                <a:gd name="T9" fmla="*/ 2147483647 h 256"/>
                <a:gd name="T10" fmla="*/ 2147483647 w 508"/>
                <a:gd name="T11" fmla="*/ 2147483647 h 256"/>
                <a:gd name="T12" fmla="*/ 2147483647 w 508"/>
                <a:gd name="T13" fmla="*/ 2147483647 h 256"/>
                <a:gd name="T14" fmla="*/ 2147483647 w 508"/>
                <a:gd name="T15" fmla="*/ 2147483647 h 256"/>
                <a:gd name="T16" fmla="*/ 2147483647 w 508"/>
                <a:gd name="T17" fmla="*/ 2147483647 h 256"/>
                <a:gd name="T18" fmla="*/ 2147483647 w 508"/>
                <a:gd name="T19" fmla="*/ 2147483647 h 256"/>
                <a:gd name="T20" fmla="*/ 2147483647 w 508"/>
                <a:gd name="T21" fmla="*/ 2147483647 h 256"/>
                <a:gd name="T22" fmla="*/ 2147483647 w 508"/>
                <a:gd name="T23" fmla="*/ 2147483647 h 256"/>
                <a:gd name="T24" fmla="*/ 2147483647 w 508"/>
                <a:gd name="T25" fmla="*/ 2147483647 h 256"/>
                <a:gd name="T26" fmla="*/ 2147483647 w 508"/>
                <a:gd name="T27" fmla="*/ 2147483647 h 256"/>
                <a:gd name="T28" fmla="*/ 2147483647 w 508"/>
                <a:gd name="T29" fmla="*/ 0 h 256"/>
                <a:gd name="T30" fmla="*/ 2147483647 w 508"/>
                <a:gd name="T31" fmla="*/ 2147483647 h 256"/>
                <a:gd name="T32" fmla="*/ 2147483647 w 508"/>
                <a:gd name="T33" fmla="*/ 0 h 256"/>
                <a:gd name="T34" fmla="*/ 2147483647 w 508"/>
                <a:gd name="T35" fmla="*/ 2147483647 h 256"/>
                <a:gd name="T36" fmla="*/ 2147483647 w 508"/>
                <a:gd name="T37" fmla="*/ 2147483647 h 256"/>
                <a:gd name="T38" fmla="*/ 2147483647 w 508"/>
                <a:gd name="T39" fmla="*/ 2147483647 h 256"/>
                <a:gd name="T40" fmla="*/ 2147483647 w 508"/>
                <a:gd name="T41" fmla="*/ 2147483647 h 256"/>
                <a:gd name="T42" fmla="*/ 2147483647 w 508"/>
                <a:gd name="T43" fmla="*/ 2147483647 h 256"/>
                <a:gd name="T44" fmla="*/ 2147483647 w 508"/>
                <a:gd name="T45" fmla="*/ 2147483647 h 256"/>
                <a:gd name="T46" fmla="*/ 0 w 508"/>
                <a:gd name="T47" fmla="*/ 2147483647 h 256"/>
                <a:gd name="T48" fmla="*/ 2147483647 w 508"/>
                <a:gd name="T49" fmla="*/ 2147483647 h 256"/>
                <a:gd name="T50" fmla="*/ 2147483647 w 508"/>
                <a:gd name="T51" fmla="*/ 2147483647 h 256"/>
                <a:gd name="T52" fmla="*/ 2147483647 w 508"/>
                <a:gd name="T53" fmla="*/ 2147483647 h 256"/>
                <a:gd name="T54" fmla="*/ 2147483647 w 508"/>
                <a:gd name="T55" fmla="*/ 2147483647 h 256"/>
                <a:gd name="T56" fmla="*/ 2147483647 w 508"/>
                <a:gd name="T57" fmla="*/ 2147483647 h 256"/>
                <a:gd name="T58" fmla="*/ 2147483647 w 508"/>
                <a:gd name="T59" fmla="*/ 2147483647 h 256"/>
                <a:gd name="T60" fmla="*/ 2147483647 w 508"/>
                <a:gd name="T61" fmla="*/ 2147483647 h 256"/>
                <a:gd name="T62" fmla="*/ 2147483647 w 508"/>
                <a:gd name="T63" fmla="*/ 2147483647 h 256"/>
                <a:gd name="T64" fmla="*/ 2147483647 w 508"/>
                <a:gd name="T65" fmla="*/ 2147483647 h 256"/>
                <a:gd name="T66" fmla="*/ 2147483647 w 508"/>
                <a:gd name="T67" fmla="*/ 2147483647 h 256"/>
                <a:gd name="T68" fmla="*/ 2147483647 w 508"/>
                <a:gd name="T69" fmla="*/ 2147483647 h 256"/>
                <a:gd name="T70" fmla="*/ 2147483647 w 508"/>
                <a:gd name="T71" fmla="*/ 2147483647 h 256"/>
                <a:gd name="T72" fmla="*/ 2147483647 w 508"/>
                <a:gd name="T73" fmla="*/ 2147483647 h 256"/>
                <a:gd name="T74" fmla="*/ 2147483647 w 508"/>
                <a:gd name="T75" fmla="*/ 2147483647 h 256"/>
                <a:gd name="T76" fmla="*/ 2147483647 w 508"/>
                <a:gd name="T77" fmla="*/ 2147483647 h 256"/>
                <a:gd name="T78" fmla="*/ 2147483647 w 508"/>
                <a:gd name="T79" fmla="*/ 2147483647 h 256"/>
                <a:gd name="T80" fmla="*/ 2147483647 w 508"/>
                <a:gd name="T81" fmla="*/ 2147483647 h 25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508"/>
                <a:gd name="T124" fmla="*/ 0 h 256"/>
                <a:gd name="T125" fmla="*/ 508 w 508"/>
                <a:gd name="T126" fmla="*/ 256 h 25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508" h="256">
                  <a:moveTo>
                    <a:pt x="388" y="150"/>
                  </a:moveTo>
                  <a:lnTo>
                    <a:pt x="410" y="154"/>
                  </a:lnTo>
                  <a:lnTo>
                    <a:pt x="424" y="154"/>
                  </a:lnTo>
                  <a:lnTo>
                    <a:pt x="418" y="150"/>
                  </a:lnTo>
                  <a:lnTo>
                    <a:pt x="402" y="138"/>
                  </a:lnTo>
                  <a:lnTo>
                    <a:pt x="388" y="132"/>
                  </a:lnTo>
                  <a:lnTo>
                    <a:pt x="410" y="132"/>
                  </a:lnTo>
                  <a:lnTo>
                    <a:pt x="410" y="120"/>
                  </a:lnTo>
                  <a:lnTo>
                    <a:pt x="424" y="120"/>
                  </a:lnTo>
                  <a:lnTo>
                    <a:pt x="448" y="108"/>
                  </a:lnTo>
                  <a:lnTo>
                    <a:pt x="424" y="98"/>
                  </a:lnTo>
                  <a:lnTo>
                    <a:pt x="448" y="104"/>
                  </a:lnTo>
                  <a:lnTo>
                    <a:pt x="432" y="92"/>
                  </a:lnTo>
                  <a:lnTo>
                    <a:pt x="432" y="86"/>
                  </a:lnTo>
                  <a:lnTo>
                    <a:pt x="462" y="80"/>
                  </a:lnTo>
                  <a:lnTo>
                    <a:pt x="448" y="80"/>
                  </a:lnTo>
                  <a:lnTo>
                    <a:pt x="432" y="74"/>
                  </a:lnTo>
                  <a:lnTo>
                    <a:pt x="440" y="58"/>
                  </a:lnTo>
                  <a:lnTo>
                    <a:pt x="462" y="40"/>
                  </a:lnTo>
                  <a:lnTo>
                    <a:pt x="486" y="34"/>
                  </a:lnTo>
                  <a:lnTo>
                    <a:pt x="508" y="22"/>
                  </a:lnTo>
                  <a:lnTo>
                    <a:pt x="448" y="22"/>
                  </a:lnTo>
                  <a:lnTo>
                    <a:pt x="424" y="34"/>
                  </a:lnTo>
                  <a:lnTo>
                    <a:pt x="402" y="34"/>
                  </a:lnTo>
                  <a:lnTo>
                    <a:pt x="424" y="22"/>
                  </a:lnTo>
                  <a:lnTo>
                    <a:pt x="394" y="28"/>
                  </a:lnTo>
                  <a:lnTo>
                    <a:pt x="424" y="12"/>
                  </a:lnTo>
                  <a:lnTo>
                    <a:pt x="410" y="12"/>
                  </a:lnTo>
                  <a:lnTo>
                    <a:pt x="388" y="6"/>
                  </a:lnTo>
                  <a:lnTo>
                    <a:pt x="364" y="0"/>
                  </a:lnTo>
                  <a:lnTo>
                    <a:pt x="296" y="0"/>
                  </a:lnTo>
                  <a:lnTo>
                    <a:pt x="272" y="6"/>
                  </a:lnTo>
                  <a:lnTo>
                    <a:pt x="258" y="6"/>
                  </a:lnTo>
                  <a:lnTo>
                    <a:pt x="242" y="0"/>
                  </a:lnTo>
                  <a:lnTo>
                    <a:pt x="212" y="12"/>
                  </a:lnTo>
                  <a:lnTo>
                    <a:pt x="226" y="22"/>
                  </a:lnTo>
                  <a:lnTo>
                    <a:pt x="212" y="22"/>
                  </a:lnTo>
                  <a:lnTo>
                    <a:pt x="196" y="16"/>
                  </a:lnTo>
                  <a:lnTo>
                    <a:pt x="174" y="22"/>
                  </a:lnTo>
                  <a:lnTo>
                    <a:pt x="150" y="16"/>
                  </a:lnTo>
                  <a:lnTo>
                    <a:pt x="120" y="22"/>
                  </a:lnTo>
                  <a:lnTo>
                    <a:pt x="104" y="28"/>
                  </a:lnTo>
                  <a:lnTo>
                    <a:pt x="74" y="28"/>
                  </a:lnTo>
                  <a:lnTo>
                    <a:pt x="60" y="40"/>
                  </a:lnTo>
                  <a:lnTo>
                    <a:pt x="60" y="52"/>
                  </a:lnTo>
                  <a:lnTo>
                    <a:pt x="44" y="52"/>
                  </a:lnTo>
                  <a:lnTo>
                    <a:pt x="22" y="58"/>
                  </a:lnTo>
                  <a:lnTo>
                    <a:pt x="0" y="58"/>
                  </a:lnTo>
                  <a:lnTo>
                    <a:pt x="0" y="74"/>
                  </a:lnTo>
                  <a:lnTo>
                    <a:pt x="22" y="74"/>
                  </a:lnTo>
                  <a:lnTo>
                    <a:pt x="0" y="86"/>
                  </a:lnTo>
                  <a:lnTo>
                    <a:pt x="14" y="92"/>
                  </a:lnTo>
                  <a:lnTo>
                    <a:pt x="38" y="86"/>
                  </a:lnTo>
                  <a:lnTo>
                    <a:pt x="74" y="82"/>
                  </a:lnTo>
                  <a:lnTo>
                    <a:pt x="104" y="92"/>
                  </a:lnTo>
                  <a:lnTo>
                    <a:pt x="128" y="108"/>
                  </a:lnTo>
                  <a:lnTo>
                    <a:pt x="128" y="144"/>
                  </a:lnTo>
                  <a:lnTo>
                    <a:pt x="136" y="138"/>
                  </a:lnTo>
                  <a:lnTo>
                    <a:pt x="158" y="150"/>
                  </a:lnTo>
                  <a:lnTo>
                    <a:pt x="158" y="160"/>
                  </a:lnTo>
                  <a:lnTo>
                    <a:pt x="150" y="166"/>
                  </a:lnTo>
                  <a:lnTo>
                    <a:pt x="144" y="178"/>
                  </a:lnTo>
                  <a:lnTo>
                    <a:pt x="128" y="194"/>
                  </a:lnTo>
                  <a:lnTo>
                    <a:pt x="150" y="212"/>
                  </a:lnTo>
                  <a:lnTo>
                    <a:pt x="150" y="224"/>
                  </a:lnTo>
                  <a:lnTo>
                    <a:pt x="166" y="246"/>
                  </a:lnTo>
                  <a:lnTo>
                    <a:pt x="188" y="252"/>
                  </a:lnTo>
                  <a:lnTo>
                    <a:pt x="204" y="252"/>
                  </a:lnTo>
                  <a:lnTo>
                    <a:pt x="212" y="256"/>
                  </a:lnTo>
                  <a:lnTo>
                    <a:pt x="220" y="246"/>
                  </a:lnTo>
                  <a:lnTo>
                    <a:pt x="234" y="246"/>
                  </a:lnTo>
                  <a:lnTo>
                    <a:pt x="242" y="230"/>
                  </a:lnTo>
                  <a:lnTo>
                    <a:pt x="242" y="218"/>
                  </a:lnTo>
                  <a:lnTo>
                    <a:pt x="258" y="218"/>
                  </a:lnTo>
                  <a:lnTo>
                    <a:pt x="242" y="206"/>
                  </a:lnTo>
                  <a:lnTo>
                    <a:pt x="258" y="206"/>
                  </a:lnTo>
                  <a:lnTo>
                    <a:pt x="272" y="200"/>
                  </a:lnTo>
                  <a:lnTo>
                    <a:pt x="296" y="194"/>
                  </a:lnTo>
                  <a:lnTo>
                    <a:pt x="326" y="172"/>
                  </a:lnTo>
                  <a:lnTo>
                    <a:pt x="356" y="172"/>
                  </a:lnTo>
                  <a:lnTo>
                    <a:pt x="378" y="166"/>
                  </a:lnTo>
                  <a:lnTo>
                    <a:pt x="410" y="160"/>
                  </a:lnTo>
                  <a:lnTo>
                    <a:pt x="388" y="150"/>
                  </a:lnTo>
                  <a:close/>
                </a:path>
              </a:pathLst>
            </a:custGeom>
            <a:gradFill rotWithShape="1">
              <a:gsLst>
                <a:gs pos="0">
                  <a:srgbClr val="DBDBDB"/>
                </a:gs>
                <a:gs pos="100000">
                  <a:srgbClr val="EAEAEA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en-US" smtClean="0">
                <a:solidFill>
                  <a:srgbClr val="000000"/>
                </a:solidFill>
                <a:ea typeface="MS PGothic" panose="020B0600070205080204" pitchFamily="34" charset="-128"/>
              </a:endParaRPr>
            </a:p>
          </p:txBody>
        </p:sp>
        <p:sp>
          <p:nvSpPr>
            <p:cNvPr id="56343" name="Freeform 57"/>
            <p:cNvSpPr>
              <a:spLocks/>
            </p:cNvSpPr>
            <p:nvPr/>
          </p:nvSpPr>
          <p:spPr bwMode="auto">
            <a:xfrm>
              <a:off x="3392204" y="2282045"/>
              <a:ext cx="4494" cy="7140"/>
            </a:xfrm>
            <a:custGeom>
              <a:avLst/>
              <a:gdLst>
                <a:gd name="T0" fmla="*/ 2147483647 w 2"/>
                <a:gd name="T1" fmla="*/ 0 h 2"/>
                <a:gd name="T2" fmla="*/ 0 w 2"/>
                <a:gd name="T3" fmla="*/ 0 h 2"/>
                <a:gd name="T4" fmla="*/ 0 w 2"/>
                <a:gd name="T5" fmla="*/ 2147483647 h 2"/>
                <a:gd name="T6" fmla="*/ 2147483647 w 2"/>
                <a:gd name="T7" fmla="*/ 0 h 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"/>
                <a:gd name="T13" fmla="*/ 0 h 2"/>
                <a:gd name="T14" fmla="*/ 2 w 2"/>
                <a:gd name="T15" fmla="*/ 2 h 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" h="2">
                  <a:moveTo>
                    <a:pt x="2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gradFill rotWithShape="1">
              <a:gsLst>
                <a:gs pos="0">
                  <a:srgbClr val="DBDBDB"/>
                </a:gs>
                <a:gs pos="100000">
                  <a:srgbClr val="EAEAEA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en-US" smtClean="0">
                <a:solidFill>
                  <a:srgbClr val="000000"/>
                </a:solidFill>
                <a:ea typeface="MS PGothic" panose="020B0600070205080204" pitchFamily="34" charset="-128"/>
              </a:endParaRPr>
            </a:p>
          </p:txBody>
        </p:sp>
        <p:sp>
          <p:nvSpPr>
            <p:cNvPr id="56344" name="Freeform 58"/>
            <p:cNvSpPr>
              <a:spLocks/>
            </p:cNvSpPr>
            <p:nvPr/>
          </p:nvSpPr>
          <p:spPr bwMode="auto">
            <a:xfrm>
              <a:off x="7167264" y="2332027"/>
              <a:ext cx="408965" cy="649757"/>
            </a:xfrm>
            <a:custGeom>
              <a:avLst/>
              <a:gdLst>
                <a:gd name="T0" fmla="*/ 2147483647 w 182"/>
                <a:gd name="T1" fmla="*/ 2147483647 h 182"/>
                <a:gd name="T2" fmla="*/ 2147483647 w 182"/>
                <a:gd name="T3" fmla="*/ 2147483647 h 182"/>
                <a:gd name="T4" fmla="*/ 2147483647 w 182"/>
                <a:gd name="T5" fmla="*/ 2147483647 h 182"/>
                <a:gd name="T6" fmla="*/ 2147483647 w 182"/>
                <a:gd name="T7" fmla="*/ 2147483647 h 182"/>
                <a:gd name="T8" fmla="*/ 2147483647 w 182"/>
                <a:gd name="T9" fmla="*/ 2147483647 h 182"/>
                <a:gd name="T10" fmla="*/ 0 w 182"/>
                <a:gd name="T11" fmla="*/ 2147483647 h 182"/>
                <a:gd name="T12" fmla="*/ 2147483647 w 182"/>
                <a:gd name="T13" fmla="*/ 2147483647 h 182"/>
                <a:gd name="T14" fmla="*/ 2147483647 w 182"/>
                <a:gd name="T15" fmla="*/ 2147483647 h 182"/>
                <a:gd name="T16" fmla="*/ 2147483647 w 182"/>
                <a:gd name="T17" fmla="*/ 2147483647 h 182"/>
                <a:gd name="T18" fmla="*/ 2147483647 w 182"/>
                <a:gd name="T19" fmla="*/ 2147483647 h 182"/>
                <a:gd name="T20" fmla="*/ 2147483647 w 182"/>
                <a:gd name="T21" fmla="*/ 2147483647 h 182"/>
                <a:gd name="T22" fmla="*/ 2147483647 w 182"/>
                <a:gd name="T23" fmla="*/ 2147483647 h 182"/>
                <a:gd name="T24" fmla="*/ 2147483647 w 182"/>
                <a:gd name="T25" fmla="*/ 2147483647 h 182"/>
                <a:gd name="T26" fmla="*/ 2147483647 w 182"/>
                <a:gd name="T27" fmla="*/ 2147483647 h 182"/>
                <a:gd name="T28" fmla="*/ 2147483647 w 182"/>
                <a:gd name="T29" fmla="*/ 2147483647 h 182"/>
                <a:gd name="T30" fmla="*/ 2147483647 w 182"/>
                <a:gd name="T31" fmla="*/ 2147483647 h 182"/>
                <a:gd name="T32" fmla="*/ 2147483647 w 182"/>
                <a:gd name="T33" fmla="*/ 2147483647 h 182"/>
                <a:gd name="T34" fmla="*/ 2147483647 w 182"/>
                <a:gd name="T35" fmla="*/ 2147483647 h 182"/>
                <a:gd name="T36" fmla="*/ 2147483647 w 182"/>
                <a:gd name="T37" fmla="*/ 2147483647 h 182"/>
                <a:gd name="T38" fmla="*/ 2147483647 w 182"/>
                <a:gd name="T39" fmla="*/ 2147483647 h 182"/>
                <a:gd name="T40" fmla="*/ 2147483647 w 182"/>
                <a:gd name="T41" fmla="*/ 2147483647 h 182"/>
                <a:gd name="T42" fmla="*/ 2147483647 w 182"/>
                <a:gd name="T43" fmla="*/ 2147483647 h 182"/>
                <a:gd name="T44" fmla="*/ 2147483647 w 182"/>
                <a:gd name="T45" fmla="*/ 2147483647 h 182"/>
                <a:gd name="T46" fmla="*/ 2147483647 w 182"/>
                <a:gd name="T47" fmla="*/ 2147483647 h 182"/>
                <a:gd name="T48" fmla="*/ 2147483647 w 182"/>
                <a:gd name="T49" fmla="*/ 2147483647 h 182"/>
                <a:gd name="T50" fmla="*/ 2147483647 w 182"/>
                <a:gd name="T51" fmla="*/ 2147483647 h 182"/>
                <a:gd name="T52" fmla="*/ 2147483647 w 182"/>
                <a:gd name="T53" fmla="*/ 2147483647 h 182"/>
                <a:gd name="T54" fmla="*/ 2147483647 w 182"/>
                <a:gd name="T55" fmla="*/ 2147483647 h 182"/>
                <a:gd name="T56" fmla="*/ 2147483647 w 182"/>
                <a:gd name="T57" fmla="*/ 2147483647 h 182"/>
                <a:gd name="T58" fmla="*/ 2147483647 w 182"/>
                <a:gd name="T59" fmla="*/ 2147483647 h 182"/>
                <a:gd name="T60" fmla="*/ 2147483647 w 182"/>
                <a:gd name="T61" fmla="*/ 2147483647 h 182"/>
                <a:gd name="T62" fmla="*/ 2147483647 w 182"/>
                <a:gd name="T63" fmla="*/ 2147483647 h 182"/>
                <a:gd name="T64" fmla="*/ 2147483647 w 182"/>
                <a:gd name="T65" fmla="*/ 2147483647 h 182"/>
                <a:gd name="T66" fmla="*/ 2147483647 w 182"/>
                <a:gd name="T67" fmla="*/ 0 h 182"/>
                <a:gd name="T68" fmla="*/ 2147483647 w 182"/>
                <a:gd name="T69" fmla="*/ 2147483647 h 182"/>
                <a:gd name="T70" fmla="*/ 2147483647 w 182"/>
                <a:gd name="T71" fmla="*/ 2147483647 h 182"/>
                <a:gd name="T72" fmla="*/ 2147483647 w 182"/>
                <a:gd name="T73" fmla="*/ 2147483647 h 182"/>
                <a:gd name="T74" fmla="*/ 2147483647 w 182"/>
                <a:gd name="T75" fmla="*/ 2147483647 h 182"/>
                <a:gd name="T76" fmla="*/ 2147483647 w 182"/>
                <a:gd name="T77" fmla="*/ 2147483647 h 182"/>
                <a:gd name="T78" fmla="*/ 2147483647 w 182"/>
                <a:gd name="T79" fmla="*/ 2147483647 h 182"/>
                <a:gd name="T80" fmla="*/ 2147483647 w 182"/>
                <a:gd name="T81" fmla="*/ 2147483647 h 182"/>
                <a:gd name="T82" fmla="*/ 2147483647 w 182"/>
                <a:gd name="T83" fmla="*/ 2147483647 h 182"/>
                <a:gd name="T84" fmla="*/ 2147483647 w 182"/>
                <a:gd name="T85" fmla="*/ 2147483647 h 182"/>
                <a:gd name="T86" fmla="*/ 2147483647 w 182"/>
                <a:gd name="T87" fmla="*/ 2147483647 h 182"/>
                <a:gd name="T88" fmla="*/ 2147483647 w 182"/>
                <a:gd name="T89" fmla="*/ 2147483647 h 182"/>
                <a:gd name="T90" fmla="*/ 2147483647 w 182"/>
                <a:gd name="T91" fmla="*/ 2147483647 h 18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82"/>
                <a:gd name="T139" fmla="*/ 0 h 182"/>
                <a:gd name="T140" fmla="*/ 182 w 182"/>
                <a:gd name="T141" fmla="*/ 182 h 18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82" h="182">
                  <a:moveTo>
                    <a:pt x="114" y="142"/>
                  </a:moveTo>
                  <a:lnTo>
                    <a:pt x="92" y="142"/>
                  </a:lnTo>
                  <a:lnTo>
                    <a:pt x="76" y="154"/>
                  </a:lnTo>
                  <a:lnTo>
                    <a:pt x="46" y="160"/>
                  </a:lnTo>
                  <a:lnTo>
                    <a:pt x="22" y="166"/>
                  </a:lnTo>
                  <a:lnTo>
                    <a:pt x="0" y="182"/>
                  </a:lnTo>
                  <a:lnTo>
                    <a:pt x="22" y="182"/>
                  </a:lnTo>
                  <a:lnTo>
                    <a:pt x="22" y="170"/>
                  </a:lnTo>
                  <a:lnTo>
                    <a:pt x="46" y="166"/>
                  </a:lnTo>
                  <a:lnTo>
                    <a:pt x="92" y="166"/>
                  </a:lnTo>
                  <a:lnTo>
                    <a:pt x="114" y="160"/>
                  </a:lnTo>
                  <a:lnTo>
                    <a:pt x="136" y="154"/>
                  </a:lnTo>
                  <a:lnTo>
                    <a:pt x="152" y="154"/>
                  </a:lnTo>
                  <a:lnTo>
                    <a:pt x="158" y="142"/>
                  </a:lnTo>
                  <a:lnTo>
                    <a:pt x="136" y="132"/>
                  </a:lnTo>
                  <a:lnTo>
                    <a:pt x="158" y="126"/>
                  </a:lnTo>
                  <a:lnTo>
                    <a:pt x="144" y="120"/>
                  </a:lnTo>
                  <a:lnTo>
                    <a:pt x="130" y="114"/>
                  </a:lnTo>
                  <a:lnTo>
                    <a:pt x="124" y="114"/>
                  </a:lnTo>
                  <a:lnTo>
                    <a:pt x="136" y="108"/>
                  </a:lnTo>
                  <a:lnTo>
                    <a:pt x="136" y="96"/>
                  </a:lnTo>
                  <a:lnTo>
                    <a:pt x="152" y="102"/>
                  </a:lnTo>
                  <a:lnTo>
                    <a:pt x="168" y="96"/>
                  </a:lnTo>
                  <a:lnTo>
                    <a:pt x="182" y="90"/>
                  </a:lnTo>
                  <a:lnTo>
                    <a:pt x="158" y="90"/>
                  </a:lnTo>
                  <a:lnTo>
                    <a:pt x="136" y="86"/>
                  </a:lnTo>
                  <a:lnTo>
                    <a:pt x="130" y="74"/>
                  </a:lnTo>
                  <a:lnTo>
                    <a:pt x="136" y="68"/>
                  </a:lnTo>
                  <a:lnTo>
                    <a:pt x="122" y="62"/>
                  </a:lnTo>
                  <a:lnTo>
                    <a:pt x="130" y="46"/>
                  </a:lnTo>
                  <a:lnTo>
                    <a:pt x="144" y="46"/>
                  </a:lnTo>
                  <a:lnTo>
                    <a:pt x="122" y="28"/>
                  </a:lnTo>
                  <a:lnTo>
                    <a:pt x="98" y="16"/>
                  </a:lnTo>
                  <a:lnTo>
                    <a:pt x="92" y="0"/>
                  </a:lnTo>
                  <a:lnTo>
                    <a:pt x="84" y="6"/>
                  </a:lnTo>
                  <a:lnTo>
                    <a:pt x="84" y="16"/>
                  </a:lnTo>
                  <a:lnTo>
                    <a:pt x="98" y="34"/>
                  </a:lnTo>
                  <a:lnTo>
                    <a:pt x="114" y="52"/>
                  </a:lnTo>
                  <a:lnTo>
                    <a:pt x="106" y="68"/>
                  </a:lnTo>
                  <a:lnTo>
                    <a:pt x="114" y="80"/>
                  </a:lnTo>
                  <a:lnTo>
                    <a:pt x="122" y="90"/>
                  </a:lnTo>
                  <a:lnTo>
                    <a:pt x="106" y="102"/>
                  </a:lnTo>
                  <a:lnTo>
                    <a:pt x="114" y="120"/>
                  </a:lnTo>
                  <a:lnTo>
                    <a:pt x="122" y="116"/>
                  </a:lnTo>
                  <a:lnTo>
                    <a:pt x="122" y="132"/>
                  </a:lnTo>
                  <a:lnTo>
                    <a:pt x="114" y="142"/>
                  </a:lnTo>
                  <a:close/>
                </a:path>
              </a:pathLst>
            </a:custGeom>
            <a:gradFill rotWithShape="1">
              <a:gsLst>
                <a:gs pos="0">
                  <a:srgbClr val="DBDBDB"/>
                </a:gs>
                <a:gs pos="100000">
                  <a:srgbClr val="EAEAEA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en-US" smtClean="0">
                <a:solidFill>
                  <a:srgbClr val="000000"/>
                </a:solidFill>
                <a:ea typeface="MS PGothic" panose="020B0600070205080204" pitchFamily="34" charset="-128"/>
              </a:endParaRPr>
            </a:p>
          </p:txBody>
        </p:sp>
        <p:sp>
          <p:nvSpPr>
            <p:cNvPr id="56345" name="Freeform 59"/>
            <p:cNvSpPr>
              <a:spLocks/>
            </p:cNvSpPr>
            <p:nvPr/>
          </p:nvSpPr>
          <p:spPr bwMode="auto">
            <a:xfrm>
              <a:off x="983356" y="1903614"/>
              <a:ext cx="2611084" cy="3555817"/>
            </a:xfrm>
            <a:custGeom>
              <a:avLst/>
              <a:gdLst>
                <a:gd name="T0" fmla="*/ 2147483647 w 1162"/>
                <a:gd name="T1" fmla="*/ 2147483647 h 996"/>
                <a:gd name="T2" fmla="*/ 2147483647 w 1162"/>
                <a:gd name="T3" fmla="*/ 2147483647 h 996"/>
                <a:gd name="T4" fmla="*/ 2147483647 w 1162"/>
                <a:gd name="T5" fmla="*/ 2147483647 h 996"/>
                <a:gd name="T6" fmla="*/ 2147483647 w 1162"/>
                <a:gd name="T7" fmla="*/ 2147483647 h 996"/>
                <a:gd name="T8" fmla="*/ 2147483647 w 1162"/>
                <a:gd name="T9" fmla="*/ 2147483647 h 996"/>
                <a:gd name="T10" fmla="*/ 2147483647 w 1162"/>
                <a:gd name="T11" fmla="*/ 2147483647 h 996"/>
                <a:gd name="T12" fmla="*/ 2147483647 w 1162"/>
                <a:gd name="T13" fmla="*/ 2147483647 h 996"/>
                <a:gd name="T14" fmla="*/ 2147483647 w 1162"/>
                <a:gd name="T15" fmla="*/ 2147483647 h 996"/>
                <a:gd name="T16" fmla="*/ 2147483647 w 1162"/>
                <a:gd name="T17" fmla="*/ 2147483647 h 996"/>
                <a:gd name="T18" fmla="*/ 2147483647 w 1162"/>
                <a:gd name="T19" fmla="*/ 2147483647 h 996"/>
                <a:gd name="T20" fmla="*/ 2147483647 w 1162"/>
                <a:gd name="T21" fmla="*/ 2147483647 h 996"/>
                <a:gd name="T22" fmla="*/ 2147483647 w 1162"/>
                <a:gd name="T23" fmla="*/ 2147483647 h 996"/>
                <a:gd name="T24" fmla="*/ 2147483647 w 1162"/>
                <a:gd name="T25" fmla="*/ 2147483647 h 996"/>
                <a:gd name="T26" fmla="*/ 2147483647 w 1162"/>
                <a:gd name="T27" fmla="*/ 2147483647 h 996"/>
                <a:gd name="T28" fmla="*/ 2147483647 w 1162"/>
                <a:gd name="T29" fmla="*/ 2147483647 h 996"/>
                <a:gd name="T30" fmla="*/ 2147483647 w 1162"/>
                <a:gd name="T31" fmla="*/ 2147483647 h 996"/>
                <a:gd name="T32" fmla="*/ 2147483647 w 1162"/>
                <a:gd name="T33" fmla="*/ 2147483647 h 996"/>
                <a:gd name="T34" fmla="*/ 2147483647 w 1162"/>
                <a:gd name="T35" fmla="*/ 2147483647 h 996"/>
                <a:gd name="T36" fmla="*/ 2147483647 w 1162"/>
                <a:gd name="T37" fmla="*/ 2147483647 h 996"/>
                <a:gd name="T38" fmla="*/ 2147483647 w 1162"/>
                <a:gd name="T39" fmla="*/ 2147483647 h 996"/>
                <a:gd name="T40" fmla="*/ 2147483647 w 1162"/>
                <a:gd name="T41" fmla="*/ 2147483647 h 996"/>
                <a:gd name="T42" fmla="*/ 2147483647 w 1162"/>
                <a:gd name="T43" fmla="*/ 2147483647 h 996"/>
                <a:gd name="T44" fmla="*/ 2147483647 w 1162"/>
                <a:gd name="T45" fmla="*/ 2147483647 h 996"/>
                <a:gd name="T46" fmla="*/ 2147483647 w 1162"/>
                <a:gd name="T47" fmla="*/ 2147483647 h 996"/>
                <a:gd name="T48" fmla="*/ 2147483647 w 1162"/>
                <a:gd name="T49" fmla="*/ 2147483647 h 996"/>
                <a:gd name="T50" fmla="*/ 2147483647 w 1162"/>
                <a:gd name="T51" fmla="*/ 2147483647 h 996"/>
                <a:gd name="T52" fmla="*/ 2147483647 w 1162"/>
                <a:gd name="T53" fmla="*/ 2147483647 h 996"/>
                <a:gd name="T54" fmla="*/ 2147483647 w 1162"/>
                <a:gd name="T55" fmla="*/ 2147483647 h 996"/>
                <a:gd name="T56" fmla="*/ 2147483647 w 1162"/>
                <a:gd name="T57" fmla="*/ 2147483647 h 996"/>
                <a:gd name="T58" fmla="*/ 2147483647 w 1162"/>
                <a:gd name="T59" fmla="*/ 2147483647 h 996"/>
                <a:gd name="T60" fmla="*/ 2147483647 w 1162"/>
                <a:gd name="T61" fmla="*/ 2147483647 h 996"/>
                <a:gd name="T62" fmla="*/ 2147483647 w 1162"/>
                <a:gd name="T63" fmla="*/ 2147483647 h 996"/>
                <a:gd name="T64" fmla="*/ 2147483647 w 1162"/>
                <a:gd name="T65" fmla="*/ 2147483647 h 996"/>
                <a:gd name="T66" fmla="*/ 2147483647 w 1162"/>
                <a:gd name="T67" fmla="*/ 0 h 996"/>
                <a:gd name="T68" fmla="*/ 2147483647 w 1162"/>
                <a:gd name="T69" fmla="*/ 2147483647 h 996"/>
                <a:gd name="T70" fmla="*/ 2147483647 w 1162"/>
                <a:gd name="T71" fmla="*/ 2147483647 h 996"/>
                <a:gd name="T72" fmla="*/ 2147483647 w 1162"/>
                <a:gd name="T73" fmla="*/ 2147483647 h 996"/>
                <a:gd name="T74" fmla="*/ 2147483647 w 1162"/>
                <a:gd name="T75" fmla="*/ 2147483647 h 996"/>
                <a:gd name="T76" fmla="*/ 2147483647 w 1162"/>
                <a:gd name="T77" fmla="*/ 2147483647 h 996"/>
                <a:gd name="T78" fmla="*/ 2147483647 w 1162"/>
                <a:gd name="T79" fmla="*/ 2147483647 h 996"/>
                <a:gd name="T80" fmla="*/ 2147483647 w 1162"/>
                <a:gd name="T81" fmla="*/ 2147483647 h 996"/>
                <a:gd name="T82" fmla="*/ 2147483647 w 1162"/>
                <a:gd name="T83" fmla="*/ 2147483647 h 996"/>
                <a:gd name="T84" fmla="*/ 2147483647 w 1162"/>
                <a:gd name="T85" fmla="*/ 2147483647 h 996"/>
                <a:gd name="T86" fmla="*/ 2147483647 w 1162"/>
                <a:gd name="T87" fmla="*/ 2147483647 h 996"/>
                <a:gd name="T88" fmla="*/ 2147483647 w 1162"/>
                <a:gd name="T89" fmla="*/ 2147483647 h 996"/>
                <a:gd name="T90" fmla="*/ 2147483647 w 1162"/>
                <a:gd name="T91" fmla="*/ 2147483647 h 996"/>
                <a:gd name="T92" fmla="*/ 2147483647 w 1162"/>
                <a:gd name="T93" fmla="*/ 2147483647 h 996"/>
                <a:gd name="T94" fmla="*/ 2147483647 w 1162"/>
                <a:gd name="T95" fmla="*/ 2147483647 h 996"/>
                <a:gd name="T96" fmla="*/ 2147483647 w 1162"/>
                <a:gd name="T97" fmla="*/ 2147483647 h 996"/>
                <a:gd name="T98" fmla="*/ 2147483647 w 1162"/>
                <a:gd name="T99" fmla="*/ 2147483647 h 996"/>
                <a:gd name="T100" fmla="*/ 2147483647 w 1162"/>
                <a:gd name="T101" fmla="*/ 2147483647 h 996"/>
                <a:gd name="T102" fmla="*/ 2147483647 w 1162"/>
                <a:gd name="T103" fmla="*/ 2147483647 h 996"/>
                <a:gd name="T104" fmla="*/ 2147483647 w 1162"/>
                <a:gd name="T105" fmla="*/ 2147483647 h 996"/>
                <a:gd name="T106" fmla="*/ 2147483647 w 1162"/>
                <a:gd name="T107" fmla="*/ 2147483647 h 996"/>
                <a:gd name="T108" fmla="*/ 2147483647 w 1162"/>
                <a:gd name="T109" fmla="*/ 2147483647 h 996"/>
                <a:gd name="T110" fmla="*/ 2147483647 w 1162"/>
                <a:gd name="T111" fmla="*/ 2147483647 h 996"/>
                <a:gd name="T112" fmla="*/ 2147483647 w 1162"/>
                <a:gd name="T113" fmla="*/ 2147483647 h 996"/>
                <a:gd name="T114" fmla="*/ 2147483647 w 1162"/>
                <a:gd name="T115" fmla="*/ 2147483647 h 996"/>
                <a:gd name="T116" fmla="*/ 2147483647 w 1162"/>
                <a:gd name="T117" fmla="*/ 2147483647 h 996"/>
                <a:gd name="T118" fmla="*/ 2147483647 w 1162"/>
                <a:gd name="T119" fmla="*/ 2147483647 h 996"/>
                <a:gd name="T120" fmla="*/ 2147483647 w 1162"/>
                <a:gd name="T121" fmla="*/ 2147483647 h 99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162"/>
                <a:gd name="T184" fmla="*/ 0 h 996"/>
                <a:gd name="T185" fmla="*/ 1162 w 1162"/>
                <a:gd name="T186" fmla="*/ 996 h 99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162" h="996">
                  <a:moveTo>
                    <a:pt x="1126" y="596"/>
                  </a:moveTo>
                  <a:lnTo>
                    <a:pt x="1110" y="584"/>
                  </a:lnTo>
                  <a:lnTo>
                    <a:pt x="1064" y="584"/>
                  </a:lnTo>
                  <a:lnTo>
                    <a:pt x="1048" y="578"/>
                  </a:lnTo>
                  <a:lnTo>
                    <a:pt x="1026" y="584"/>
                  </a:lnTo>
                  <a:lnTo>
                    <a:pt x="1004" y="584"/>
                  </a:lnTo>
                  <a:lnTo>
                    <a:pt x="1018" y="572"/>
                  </a:lnTo>
                  <a:lnTo>
                    <a:pt x="1010" y="572"/>
                  </a:lnTo>
                  <a:lnTo>
                    <a:pt x="996" y="578"/>
                  </a:lnTo>
                  <a:lnTo>
                    <a:pt x="980" y="584"/>
                  </a:lnTo>
                  <a:lnTo>
                    <a:pt x="988" y="572"/>
                  </a:lnTo>
                  <a:lnTo>
                    <a:pt x="1004" y="572"/>
                  </a:lnTo>
                  <a:lnTo>
                    <a:pt x="1004" y="538"/>
                  </a:lnTo>
                  <a:lnTo>
                    <a:pt x="988" y="532"/>
                  </a:lnTo>
                  <a:lnTo>
                    <a:pt x="964" y="526"/>
                  </a:lnTo>
                  <a:lnTo>
                    <a:pt x="950" y="532"/>
                  </a:lnTo>
                  <a:lnTo>
                    <a:pt x="920" y="526"/>
                  </a:lnTo>
                  <a:lnTo>
                    <a:pt x="920" y="514"/>
                  </a:lnTo>
                  <a:lnTo>
                    <a:pt x="904" y="508"/>
                  </a:lnTo>
                  <a:lnTo>
                    <a:pt x="882" y="498"/>
                  </a:lnTo>
                  <a:lnTo>
                    <a:pt x="860" y="504"/>
                  </a:lnTo>
                  <a:lnTo>
                    <a:pt x="844" y="498"/>
                  </a:lnTo>
                  <a:lnTo>
                    <a:pt x="822" y="492"/>
                  </a:lnTo>
                  <a:lnTo>
                    <a:pt x="798" y="492"/>
                  </a:lnTo>
                  <a:lnTo>
                    <a:pt x="790" y="486"/>
                  </a:lnTo>
                  <a:lnTo>
                    <a:pt x="776" y="492"/>
                  </a:lnTo>
                  <a:lnTo>
                    <a:pt x="752" y="504"/>
                  </a:lnTo>
                  <a:lnTo>
                    <a:pt x="730" y="514"/>
                  </a:lnTo>
                  <a:lnTo>
                    <a:pt x="714" y="508"/>
                  </a:lnTo>
                  <a:lnTo>
                    <a:pt x="730" y="504"/>
                  </a:lnTo>
                  <a:lnTo>
                    <a:pt x="708" y="504"/>
                  </a:lnTo>
                  <a:lnTo>
                    <a:pt x="684" y="508"/>
                  </a:lnTo>
                  <a:lnTo>
                    <a:pt x="668" y="498"/>
                  </a:lnTo>
                  <a:lnTo>
                    <a:pt x="668" y="468"/>
                  </a:lnTo>
                  <a:lnTo>
                    <a:pt x="654" y="462"/>
                  </a:lnTo>
                  <a:lnTo>
                    <a:pt x="638" y="458"/>
                  </a:lnTo>
                  <a:lnTo>
                    <a:pt x="608" y="468"/>
                  </a:lnTo>
                  <a:lnTo>
                    <a:pt x="616" y="452"/>
                  </a:lnTo>
                  <a:lnTo>
                    <a:pt x="616" y="434"/>
                  </a:lnTo>
                  <a:lnTo>
                    <a:pt x="624" y="418"/>
                  </a:lnTo>
                  <a:lnTo>
                    <a:pt x="600" y="424"/>
                  </a:lnTo>
                  <a:lnTo>
                    <a:pt x="586" y="434"/>
                  </a:lnTo>
                  <a:lnTo>
                    <a:pt x="570" y="446"/>
                  </a:lnTo>
                  <a:lnTo>
                    <a:pt x="546" y="440"/>
                  </a:lnTo>
                  <a:lnTo>
                    <a:pt x="524" y="430"/>
                  </a:lnTo>
                  <a:lnTo>
                    <a:pt x="516" y="412"/>
                  </a:lnTo>
                  <a:lnTo>
                    <a:pt x="524" y="394"/>
                  </a:lnTo>
                  <a:lnTo>
                    <a:pt x="516" y="382"/>
                  </a:lnTo>
                  <a:lnTo>
                    <a:pt x="540" y="372"/>
                  </a:lnTo>
                  <a:lnTo>
                    <a:pt x="554" y="366"/>
                  </a:lnTo>
                  <a:lnTo>
                    <a:pt x="578" y="360"/>
                  </a:lnTo>
                  <a:lnTo>
                    <a:pt x="592" y="366"/>
                  </a:lnTo>
                  <a:lnTo>
                    <a:pt x="616" y="360"/>
                  </a:lnTo>
                  <a:lnTo>
                    <a:pt x="654" y="366"/>
                  </a:lnTo>
                  <a:lnTo>
                    <a:pt x="668" y="366"/>
                  </a:lnTo>
                  <a:lnTo>
                    <a:pt x="668" y="378"/>
                  </a:lnTo>
                  <a:lnTo>
                    <a:pt x="684" y="388"/>
                  </a:lnTo>
                  <a:lnTo>
                    <a:pt x="700" y="400"/>
                  </a:lnTo>
                  <a:lnTo>
                    <a:pt x="700" y="382"/>
                  </a:lnTo>
                  <a:lnTo>
                    <a:pt x="692" y="372"/>
                  </a:lnTo>
                  <a:lnTo>
                    <a:pt x="684" y="360"/>
                  </a:lnTo>
                  <a:lnTo>
                    <a:pt x="700" y="354"/>
                  </a:lnTo>
                  <a:lnTo>
                    <a:pt x="714" y="338"/>
                  </a:lnTo>
                  <a:lnTo>
                    <a:pt x="738" y="326"/>
                  </a:lnTo>
                  <a:lnTo>
                    <a:pt x="744" y="314"/>
                  </a:lnTo>
                  <a:lnTo>
                    <a:pt x="730" y="302"/>
                  </a:lnTo>
                  <a:lnTo>
                    <a:pt x="744" y="290"/>
                  </a:lnTo>
                  <a:lnTo>
                    <a:pt x="752" y="302"/>
                  </a:lnTo>
                  <a:lnTo>
                    <a:pt x="776" y="280"/>
                  </a:lnTo>
                  <a:lnTo>
                    <a:pt x="790" y="274"/>
                  </a:lnTo>
                  <a:lnTo>
                    <a:pt x="806" y="268"/>
                  </a:lnTo>
                  <a:lnTo>
                    <a:pt x="806" y="256"/>
                  </a:lnTo>
                  <a:lnTo>
                    <a:pt x="836" y="246"/>
                  </a:lnTo>
                  <a:lnTo>
                    <a:pt x="860" y="240"/>
                  </a:lnTo>
                  <a:lnTo>
                    <a:pt x="852" y="252"/>
                  </a:lnTo>
                  <a:lnTo>
                    <a:pt x="874" y="252"/>
                  </a:lnTo>
                  <a:lnTo>
                    <a:pt x="898" y="240"/>
                  </a:lnTo>
                  <a:lnTo>
                    <a:pt x="874" y="234"/>
                  </a:lnTo>
                  <a:lnTo>
                    <a:pt x="866" y="216"/>
                  </a:lnTo>
                  <a:lnTo>
                    <a:pt x="866" y="206"/>
                  </a:lnTo>
                  <a:lnTo>
                    <a:pt x="844" y="210"/>
                  </a:lnTo>
                  <a:lnTo>
                    <a:pt x="782" y="228"/>
                  </a:lnTo>
                  <a:lnTo>
                    <a:pt x="828" y="210"/>
                  </a:lnTo>
                  <a:lnTo>
                    <a:pt x="852" y="200"/>
                  </a:lnTo>
                  <a:lnTo>
                    <a:pt x="874" y="200"/>
                  </a:lnTo>
                  <a:lnTo>
                    <a:pt x="904" y="206"/>
                  </a:lnTo>
                  <a:lnTo>
                    <a:pt x="912" y="210"/>
                  </a:lnTo>
                  <a:lnTo>
                    <a:pt x="928" y="206"/>
                  </a:lnTo>
                  <a:lnTo>
                    <a:pt x="942" y="194"/>
                  </a:lnTo>
                  <a:lnTo>
                    <a:pt x="964" y="194"/>
                  </a:lnTo>
                  <a:lnTo>
                    <a:pt x="964" y="182"/>
                  </a:lnTo>
                  <a:lnTo>
                    <a:pt x="950" y="176"/>
                  </a:lnTo>
                  <a:lnTo>
                    <a:pt x="928" y="188"/>
                  </a:lnTo>
                  <a:lnTo>
                    <a:pt x="934" y="176"/>
                  </a:lnTo>
                  <a:lnTo>
                    <a:pt x="928" y="166"/>
                  </a:lnTo>
                  <a:lnTo>
                    <a:pt x="920" y="148"/>
                  </a:lnTo>
                  <a:lnTo>
                    <a:pt x="912" y="130"/>
                  </a:lnTo>
                  <a:lnTo>
                    <a:pt x="890" y="120"/>
                  </a:lnTo>
                  <a:lnTo>
                    <a:pt x="874" y="130"/>
                  </a:lnTo>
                  <a:lnTo>
                    <a:pt x="866" y="148"/>
                  </a:lnTo>
                  <a:lnTo>
                    <a:pt x="852" y="142"/>
                  </a:lnTo>
                  <a:lnTo>
                    <a:pt x="852" y="126"/>
                  </a:lnTo>
                  <a:lnTo>
                    <a:pt x="836" y="108"/>
                  </a:lnTo>
                  <a:lnTo>
                    <a:pt x="806" y="102"/>
                  </a:lnTo>
                  <a:lnTo>
                    <a:pt x="776" y="96"/>
                  </a:lnTo>
                  <a:lnTo>
                    <a:pt x="776" y="86"/>
                  </a:lnTo>
                  <a:lnTo>
                    <a:pt x="768" y="102"/>
                  </a:lnTo>
                  <a:lnTo>
                    <a:pt x="768" y="120"/>
                  </a:lnTo>
                  <a:lnTo>
                    <a:pt x="776" y="148"/>
                  </a:lnTo>
                  <a:lnTo>
                    <a:pt x="752" y="160"/>
                  </a:lnTo>
                  <a:lnTo>
                    <a:pt x="738" y="160"/>
                  </a:lnTo>
                  <a:lnTo>
                    <a:pt x="744" y="182"/>
                  </a:lnTo>
                  <a:lnTo>
                    <a:pt x="730" y="200"/>
                  </a:lnTo>
                  <a:lnTo>
                    <a:pt x="714" y="188"/>
                  </a:lnTo>
                  <a:lnTo>
                    <a:pt x="714" y="176"/>
                  </a:lnTo>
                  <a:lnTo>
                    <a:pt x="708" y="160"/>
                  </a:lnTo>
                  <a:lnTo>
                    <a:pt x="692" y="160"/>
                  </a:lnTo>
                  <a:lnTo>
                    <a:pt x="668" y="154"/>
                  </a:lnTo>
                  <a:lnTo>
                    <a:pt x="660" y="148"/>
                  </a:lnTo>
                  <a:lnTo>
                    <a:pt x="646" y="142"/>
                  </a:lnTo>
                  <a:lnTo>
                    <a:pt x="624" y="142"/>
                  </a:lnTo>
                  <a:lnTo>
                    <a:pt x="608" y="130"/>
                  </a:lnTo>
                  <a:lnTo>
                    <a:pt x="608" y="114"/>
                  </a:lnTo>
                  <a:lnTo>
                    <a:pt x="632" y="102"/>
                  </a:lnTo>
                  <a:lnTo>
                    <a:pt x="654" y="90"/>
                  </a:lnTo>
                  <a:lnTo>
                    <a:pt x="638" y="90"/>
                  </a:lnTo>
                  <a:lnTo>
                    <a:pt x="660" y="80"/>
                  </a:lnTo>
                  <a:lnTo>
                    <a:pt x="684" y="86"/>
                  </a:lnTo>
                  <a:lnTo>
                    <a:pt x="676" y="74"/>
                  </a:lnTo>
                  <a:lnTo>
                    <a:pt x="660" y="62"/>
                  </a:lnTo>
                  <a:lnTo>
                    <a:pt x="692" y="62"/>
                  </a:lnTo>
                  <a:lnTo>
                    <a:pt x="700" y="50"/>
                  </a:lnTo>
                  <a:lnTo>
                    <a:pt x="692" y="44"/>
                  </a:lnTo>
                  <a:lnTo>
                    <a:pt x="684" y="50"/>
                  </a:lnTo>
                  <a:lnTo>
                    <a:pt x="684" y="16"/>
                  </a:lnTo>
                  <a:lnTo>
                    <a:pt x="646" y="0"/>
                  </a:lnTo>
                  <a:lnTo>
                    <a:pt x="660" y="28"/>
                  </a:lnTo>
                  <a:lnTo>
                    <a:pt x="616" y="34"/>
                  </a:lnTo>
                  <a:lnTo>
                    <a:pt x="562" y="34"/>
                  </a:lnTo>
                  <a:lnTo>
                    <a:pt x="510" y="44"/>
                  </a:lnTo>
                  <a:lnTo>
                    <a:pt x="464" y="28"/>
                  </a:lnTo>
                  <a:lnTo>
                    <a:pt x="418" y="28"/>
                  </a:lnTo>
                  <a:lnTo>
                    <a:pt x="364" y="22"/>
                  </a:lnTo>
                  <a:lnTo>
                    <a:pt x="320" y="22"/>
                  </a:lnTo>
                  <a:lnTo>
                    <a:pt x="274" y="38"/>
                  </a:lnTo>
                  <a:lnTo>
                    <a:pt x="228" y="28"/>
                  </a:lnTo>
                  <a:lnTo>
                    <a:pt x="182" y="28"/>
                  </a:lnTo>
                  <a:lnTo>
                    <a:pt x="136" y="16"/>
                  </a:lnTo>
                  <a:lnTo>
                    <a:pt x="92" y="16"/>
                  </a:lnTo>
                  <a:lnTo>
                    <a:pt x="52" y="28"/>
                  </a:lnTo>
                  <a:lnTo>
                    <a:pt x="8" y="38"/>
                  </a:lnTo>
                  <a:lnTo>
                    <a:pt x="52" y="56"/>
                  </a:lnTo>
                  <a:lnTo>
                    <a:pt x="0" y="62"/>
                  </a:lnTo>
                  <a:lnTo>
                    <a:pt x="30" y="86"/>
                  </a:lnTo>
                  <a:lnTo>
                    <a:pt x="8" y="120"/>
                  </a:lnTo>
                  <a:lnTo>
                    <a:pt x="22" y="154"/>
                  </a:lnTo>
                  <a:lnTo>
                    <a:pt x="68" y="130"/>
                  </a:lnTo>
                  <a:lnTo>
                    <a:pt x="114" y="126"/>
                  </a:lnTo>
                  <a:lnTo>
                    <a:pt x="160" y="120"/>
                  </a:lnTo>
                  <a:lnTo>
                    <a:pt x="206" y="136"/>
                  </a:lnTo>
                  <a:lnTo>
                    <a:pt x="242" y="160"/>
                  </a:lnTo>
                  <a:lnTo>
                    <a:pt x="274" y="188"/>
                  </a:lnTo>
                  <a:lnTo>
                    <a:pt x="296" y="222"/>
                  </a:lnTo>
                  <a:lnTo>
                    <a:pt x="296" y="262"/>
                  </a:lnTo>
                  <a:lnTo>
                    <a:pt x="282" y="298"/>
                  </a:lnTo>
                  <a:lnTo>
                    <a:pt x="304" y="326"/>
                  </a:lnTo>
                  <a:lnTo>
                    <a:pt x="342" y="360"/>
                  </a:lnTo>
                  <a:lnTo>
                    <a:pt x="372" y="388"/>
                  </a:lnTo>
                  <a:lnTo>
                    <a:pt x="394" y="424"/>
                  </a:lnTo>
                  <a:lnTo>
                    <a:pt x="380" y="388"/>
                  </a:lnTo>
                  <a:lnTo>
                    <a:pt x="364" y="354"/>
                  </a:lnTo>
                  <a:lnTo>
                    <a:pt x="394" y="382"/>
                  </a:lnTo>
                  <a:lnTo>
                    <a:pt x="426" y="412"/>
                  </a:lnTo>
                  <a:lnTo>
                    <a:pt x="448" y="440"/>
                  </a:lnTo>
                  <a:lnTo>
                    <a:pt x="486" y="458"/>
                  </a:lnTo>
                  <a:lnTo>
                    <a:pt x="540" y="468"/>
                  </a:lnTo>
                  <a:lnTo>
                    <a:pt x="592" y="474"/>
                  </a:lnTo>
                  <a:lnTo>
                    <a:pt x="632" y="492"/>
                  </a:lnTo>
                  <a:lnTo>
                    <a:pt x="660" y="520"/>
                  </a:lnTo>
                  <a:lnTo>
                    <a:pt x="714" y="520"/>
                  </a:lnTo>
                  <a:lnTo>
                    <a:pt x="714" y="554"/>
                  </a:lnTo>
                  <a:lnTo>
                    <a:pt x="692" y="584"/>
                  </a:lnTo>
                  <a:lnTo>
                    <a:pt x="692" y="618"/>
                  </a:lnTo>
                  <a:lnTo>
                    <a:pt x="714" y="646"/>
                  </a:lnTo>
                  <a:lnTo>
                    <a:pt x="752" y="682"/>
                  </a:lnTo>
                  <a:lnTo>
                    <a:pt x="790" y="704"/>
                  </a:lnTo>
                  <a:lnTo>
                    <a:pt x="814" y="744"/>
                  </a:lnTo>
                  <a:lnTo>
                    <a:pt x="798" y="784"/>
                  </a:lnTo>
                  <a:lnTo>
                    <a:pt x="806" y="824"/>
                  </a:lnTo>
                  <a:lnTo>
                    <a:pt x="806" y="864"/>
                  </a:lnTo>
                  <a:lnTo>
                    <a:pt x="814" y="904"/>
                  </a:lnTo>
                  <a:lnTo>
                    <a:pt x="814" y="944"/>
                  </a:lnTo>
                  <a:lnTo>
                    <a:pt x="844" y="974"/>
                  </a:lnTo>
                  <a:lnTo>
                    <a:pt x="874" y="996"/>
                  </a:lnTo>
                  <a:lnTo>
                    <a:pt x="920" y="996"/>
                  </a:lnTo>
                  <a:lnTo>
                    <a:pt x="920" y="990"/>
                  </a:lnTo>
                  <a:lnTo>
                    <a:pt x="898" y="984"/>
                  </a:lnTo>
                  <a:lnTo>
                    <a:pt x="898" y="974"/>
                  </a:lnTo>
                  <a:lnTo>
                    <a:pt x="882" y="978"/>
                  </a:lnTo>
                  <a:lnTo>
                    <a:pt x="860" y="978"/>
                  </a:lnTo>
                  <a:lnTo>
                    <a:pt x="874" y="968"/>
                  </a:lnTo>
                  <a:lnTo>
                    <a:pt x="890" y="968"/>
                  </a:lnTo>
                  <a:lnTo>
                    <a:pt x="874" y="950"/>
                  </a:lnTo>
                  <a:lnTo>
                    <a:pt x="890" y="938"/>
                  </a:lnTo>
                  <a:lnTo>
                    <a:pt x="898" y="928"/>
                  </a:lnTo>
                  <a:lnTo>
                    <a:pt x="898" y="922"/>
                  </a:lnTo>
                  <a:lnTo>
                    <a:pt x="882" y="916"/>
                  </a:lnTo>
                  <a:lnTo>
                    <a:pt x="866" y="922"/>
                  </a:lnTo>
                  <a:lnTo>
                    <a:pt x="882" y="904"/>
                  </a:lnTo>
                  <a:lnTo>
                    <a:pt x="898" y="894"/>
                  </a:lnTo>
                  <a:lnTo>
                    <a:pt x="904" y="882"/>
                  </a:lnTo>
                  <a:lnTo>
                    <a:pt x="890" y="888"/>
                  </a:lnTo>
                  <a:lnTo>
                    <a:pt x="882" y="876"/>
                  </a:lnTo>
                  <a:lnTo>
                    <a:pt x="898" y="870"/>
                  </a:lnTo>
                  <a:lnTo>
                    <a:pt x="904" y="876"/>
                  </a:lnTo>
                  <a:lnTo>
                    <a:pt x="904" y="870"/>
                  </a:lnTo>
                  <a:lnTo>
                    <a:pt x="912" y="858"/>
                  </a:lnTo>
                  <a:lnTo>
                    <a:pt x="934" y="852"/>
                  </a:lnTo>
                  <a:lnTo>
                    <a:pt x="958" y="848"/>
                  </a:lnTo>
                  <a:lnTo>
                    <a:pt x="958" y="824"/>
                  </a:lnTo>
                  <a:lnTo>
                    <a:pt x="934" y="812"/>
                  </a:lnTo>
                  <a:lnTo>
                    <a:pt x="928" y="802"/>
                  </a:lnTo>
                  <a:lnTo>
                    <a:pt x="942" y="806"/>
                  </a:lnTo>
                  <a:lnTo>
                    <a:pt x="964" y="818"/>
                  </a:lnTo>
                  <a:lnTo>
                    <a:pt x="980" y="824"/>
                  </a:lnTo>
                  <a:lnTo>
                    <a:pt x="988" y="812"/>
                  </a:lnTo>
                  <a:lnTo>
                    <a:pt x="1004" y="796"/>
                  </a:lnTo>
                  <a:lnTo>
                    <a:pt x="1010" y="778"/>
                  </a:lnTo>
                  <a:lnTo>
                    <a:pt x="1026" y="778"/>
                  </a:lnTo>
                  <a:lnTo>
                    <a:pt x="1026" y="768"/>
                  </a:lnTo>
                  <a:lnTo>
                    <a:pt x="1034" y="750"/>
                  </a:lnTo>
                  <a:lnTo>
                    <a:pt x="1056" y="744"/>
                  </a:lnTo>
                  <a:lnTo>
                    <a:pt x="1080" y="732"/>
                  </a:lnTo>
                  <a:lnTo>
                    <a:pt x="1094" y="732"/>
                  </a:lnTo>
                  <a:lnTo>
                    <a:pt x="1102" y="720"/>
                  </a:lnTo>
                  <a:lnTo>
                    <a:pt x="1110" y="710"/>
                  </a:lnTo>
                  <a:lnTo>
                    <a:pt x="1110" y="670"/>
                  </a:lnTo>
                  <a:lnTo>
                    <a:pt x="1126" y="652"/>
                  </a:lnTo>
                  <a:lnTo>
                    <a:pt x="1148" y="640"/>
                  </a:lnTo>
                  <a:lnTo>
                    <a:pt x="1156" y="630"/>
                  </a:lnTo>
                  <a:lnTo>
                    <a:pt x="1156" y="612"/>
                  </a:lnTo>
                  <a:lnTo>
                    <a:pt x="1162" y="596"/>
                  </a:lnTo>
                  <a:lnTo>
                    <a:pt x="1140" y="606"/>
                  </a:lnTo>
                  <a:lnTo>
                    <a:pt x="1126" y="596"/>
                  </a:lnTo>
                  <a:close/>
                </a:path>
              </a:pathLst>
            </a:custGeom>
            <a:gradFill rotWithShape="1">
              <a:gsLst>
                <a:gs pos="0">
                  <a:srgbClr val="DBDBDB"/>
                </a:gs>
                <a:gs pos="100000">
                  <a:srgbClr val="EAEAEA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en-US" smtClean="0">
                <a:solidFill>
                  <a:srgbClr val="000000"/>
                </a:solidFill>
                <a:ea typeface="MS PGothic" panose="020B0600070205080204" pitchFamily="34" charset="-128"/>
              </a:endParaRPr>
            </a:p>
          </p:txBody>
        </p:sp>
        <p:sp>
          <p:nvSpPr>
            <p:cNvPr id="56346" name="Freeform 60"/>
            <p:cNvSpPr>
              <a:spLocks/>
            </p:cNvSpPr>
            <p:nvPr/>
          </p:nvSpPr>
          <p:spPr bwMode="auto">
            <a:xfrm>
              <a:off x="4142722" y="2303465"/>
              <a:ext cx="152800" cy="299888"/>
            </a:xfrm>
            <a:custGeom>
              <a:avLst/>
              <a:gdLst>
                <a:gd name="T0" fmla="*/ 2147483647 w 68"/>
                <a:gd name="T1" fmla="*/ 2147483647 h 84"/>
                <a:gd name="T2" fmla="*/ 2147483647 w 68"/>
                <a:gd name="T3" fmla="*/ 2147483647 h 84"/>
                <a:gd name="T4" fmla="*/ 2147483647 w 68"/>
                <a:gd name="T5" fmla="*/ 2147483647 h 84"/>
                <a:gd name="T6" fmla="*/ 2147483647 w 68"/>
                <a:gd name="T7" fmla="*/ 2147483647 h 84"/>
                <a:gd name="T8" fmla="*/ 2147483647 w 68"/>
                <a:gd name="T9" fmla="*/ 2147483647 h 84"/>
                <a:gd name="T10" fmla="*/ 2147483647 w 68"/>
                <a:gd name="T11" fmla="*/ 2147483647 h 84"/>
                <a:gd name="T12" fmla="*/ 2147483647 w 68"/>
                <a:gd name="T13" fmla="*/ 2147483647 h 84"/>
                <a:gd name="T14" fmla="*/ 2147483647 w 68"/>
                <a:gd name="T15" fmla="*/ 2147483647 h 84"/>
                <a:gd name="T16" fmla="*/ 2147483647 w 68"/>
                <a:gd name="T17" fmla="*/ 2147483647 h 84"/>
                <a:gd name="T18" fmla="*/ 2147483647 w 68"/>
                <a:gd name="T19" fmla="*/ 2147483647 h 84"/>
                <a:gd name="T20" fmla="*/ 2147483647 w 68"/>
                <a:gd name="T21" fmla="*/ 2147483647 h 84"/>
                <a:gd name="T22" fmla="*/ 2147483647 w 68"/>
                <a:gd name="T23" fmla="*/ 2147483647 h 84"/>
                <a:gd name="T24" fmla="*/ 2147483647 w 68"/>
                <a:gd name="T25" fmla="*/ 2147483647 h 84"/>
                <a:gd name="T26" fmla="*/ 2147483647 w 68"/>
                <a:gd name="T27" fmla="*/ 2147483647 h 84"/>
                <a:gd name="T28" fmla="*/ 2147483647 w 68"/>
                <a:gd name="T29" fmla="*/ 2147483647 h 84"/>
                <a:gd name="T30" fmla="*/ 2147483647 w 68"/>
                <a:gd name="T31" fmla="*/ 2147483647 h 84"/>
                <a:gd name="T32" fmla="*/ 2147483647 w 68"/>
                <a:gd name="T33" fmla="*/ 2147483647 h 84"/>
                <a:gd name="T34" fmla="*/ 2147483647 w 68"/>
                <a:gd name="T35" fmla="*/ 2147483647 h 84"/>
                <a:gd name="T36" fmla="*/ 2147483647 w 68"/>
                <a:gd name="T37" fmla="*/ 2147483647 h 84"/>
                <a:gd name="T38" fmla="*/ 2147483647 w 68"/>
                <a:gd name="T39" fmla="*/ 2147483647 h 84"/>
                <a:gd name="T40" fmla="*/ 2147483647 w 68"/>
                <a:gd name="T41" fmla="*/ 0 h 84"/>
                <a:gd name="T42" fmla="*/ 2147483647 w 68"/>
                <a:gd name="T43" fmla="*/ 2147483647 h 84"/>
                <a:gd name="T44" fmla="*/ 0 w 68"/>
                <a:gd name="T45" fmla="*/ 2147483647 h 84"/>
                <a:gd name="T46" fmla="*/ 2147483647 w 68"/>
                <a:gd name="T47" fmla="*/ 2147483647 h 84"/>
                <a:gd name="T48" fmla="*/ 2147483647 w 68"/>
                <a:gd name="T49" fmla="*/ 2147483647 h 8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68"/>
                <a:gd name="T76" fmla="*/ 0 h 84"/>
                <a:gd name="T77" fmla="*/ 68 w 68"/>
                <a:gd name="T78" fmla="*/ 84 h 8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68" h="84">
                  <a:moveTo>
                    <a:pt x="30" y="42"/>
                  </a:moveTo>
                  <a:lnTo>
                    <a:pt x="40" y="54"/>
                  </a:lnTo>
                  <a:lnTo>
                    <a:pt x="24" y="60"/>
                  </a:lnTo>
                  <a:lnTo>
                    <a:pt x="16" y="70"/>
                  </a:lnTo>
                  <a:lnTo>
                    <a:pt x="40" y="70"/>
                  </a:lnTo>
                  <a:lnTo>
                    <a:pt x="24" y="76"/>
                  </a:lnTo>
                  <a:lnTo>
                    <a:pt x="46" y="70"/>
                  </a:lnTo>
                  <a:lnTo>
                    <a:pt x="30" y="76"/>
                  </a:lnTo>
                  <a:lnTo>
                    <a:pt x="6" y="84"/>
                  </a:lnTo>
                  <a:lnTo>
                    <a:pt x="8" y="84"/>
                  </a:lnTo>
                  <a:lnTo>
                    <a:pt x="18" y="84"/>
                  </a:lnTo>
                  <a:lnTo>
                    <a:pt x="34" y="82"/>
                  </a:lnTo>
                  <a:lnTo>
                    <a:pt x="30" y="80"/>
                  </a:lnTo>
                  <a:lnTo>
                    <a:pt x="54" y="76"/>
                  </a:lnTo>
                  <a:lnTo>
                    <a:pt x="62" y="76"/>
                  </a:lnTo>
                  <a:lnTo>
                    <a:pt x="68" y="60"/>
                  </a:lnTo>
                  <a:lnTo>
                    <a:pt x="54" y="42"/>
                  </a:lnTo>
                  <a:lnTo>
                    <a:pt x="30" y="30"/>
                  </a:lnTo>
                  <a:lnTo>
                    <a:pt x="30" y="14"/>
                  </a:lnTo>
                  <a:lnTo>
                    <a:pt x="16" y="14"/>
                  </a:lnTo>
                  <a:lnTo>
                    <a:pt x="26" y="0"/>
                  </a:lnTo>
                  <a:lnTo>
                    <a:pt x="8" y="8"/>
                  </a:lnTo>
                  <a:lnTo>
                    <a:pt x="0" y="24"/>
                  </a:lnTo>
                  <a:lnTo>
                    <a:pt x="16" y="36"/>
                  </a:lnTo>
                  <a:lnTo>
                    <a:pt x="30" y="42"/>
                  </a:lnTo>
                  <a:close/>
                </a:path>
              </a:pathLst>
            </a:custGeom>
            <a:gradFill rotWithShape="1">
              <a:gsLst>
                <a:gs pos="0">
                  <a:srgbClr val="DBDBDB"/>
                </a:gs>
                <a:gs pos="100000">
                  <a:srgbClr val="EAEAEA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en-US" smtClean="0">
                <a:solidFill>
                  <a:srgbClr val="000000"/>
                </a:solidFill>
                <a:ea typeface="MS PGothic" panose="020B0600070205080204" pitchFamily="34" charset="-128"/>
              </a:endParaRPr>
            </a:p>
          </p:txBody>
        </p:sp>
        <p:sp>
          <p:nvSpPr>
            <p:cNvPr id="56347" name="Freeform 61"/>
            <p:cNvSpPr>
              <a:spLocks/>
            </p:cNvSpPr>
            <p:nvPr/>
          </p:nvSpPr>
          <p:spPr bwMode="auto">
            <a:xfrm>
              <a:off x="4282039" y="2531951"/>
              <a:ext cx="31459" cy="42841"/>
            </a:xfrm>
            <a:custGeom>
              <a:avLst/>
              <a:gdLst>
                <a:gd name="T0" fmla="*/ 2147483647 w 14"/>
                <a:gd name="T1" fmla="*/ 0 h 12"/>
                <a:gd name="T2" fmla="*/ 0 w 14"/>
                <a:gd name="T3" fmla="*/ 2147483647 h 12"/>
                <a:gd name="T4" fmla="*/ 2147483647 w 14"/>
                <a:gd name="T5" fmla="*/ 2147483647 h 12"/>
                <a:gd name="T6" fmla="*/ 2147483647 w 14"/>
                <a:gd name="T7" fmla="*/ 0 h 1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"/>
                <a:gd name="T13" fmla="*/ 0 h 12"/>
                <a:gd name="T14" fmla="*/ 14 w 14"/>
                <a:gd name="T15" fmla="*/ 12 h 1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" h="12">
                  <a:moveTo>
                    <a:pt x="14" y="0"/>
                  </a:moveTo>
                  <a:lnTo>
                    <a:pt x="0" y="12"/>
                  </a:lnTo>
                  <a:lnTo>
                    <a:pt x="6" y="12"/>
                  </a:lnTo>
                  <a:lnTo>
                    <a:pt x="14" y="0"/>
                  </a:lnTo>
                  <a:close/>
                </a:path>
              </a:pathLst>
            </a:custGeom>
            <a:gradFill rotWithShape="1">
              <a:gsLst>
                <a:gs pos="0">
                  <a:srgbClr val="DBDBDB"/>
                </a:gs>
                <a:gs pos="100000">
                  <a:srgbClr val="EAEAEA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en-US" smtClean="0">
                <a:solidFill>
                  <a:srgbClr val="000000"/>
                </a:solidFill>
                <a:ea typeface="MS PGothic" panose="020B0600070205080204" pitchFamily="34" charset="-128"/>
              </a:endParaRPr>
            </a:p>
          </p:txBody>
        </p:sp>
        <p:sp>
          <p:nvSpPr>
            <p:cNvPr id="56348" name="Freeform 62"/>
            <p:cNvSpPr>
              <a:spLocks/>
            </p:cNvSpPr>
            <p:nvPr/>
          </p:nvSpPr>
          <p:spPr bwMode="auto">
            <a:xfrm>
              <a:off x="7661617" y="4045672"/>
              <a:ext cx="17976" cy="14280"/>
            </a:xfrm>
            <a:custGeom>
              <a:avLst/>
              <a:gdLst>
                <a:gd name="T0" fmla="*/ 0 w 8"/>
                <a:gd name="T1" fmla="*/ 0 h 4"/>
                <a:gd name="T2" fmla="*/ 2147483647 w 8"/>
                <a:gd name="T3" fmla="*/ 2147483647 h 4"/>
                <a:gd name="T4" fmla="*/ 2147483647 w 8"/>
                <a:gd name="T5" fmla="*/ 0 h 4"/>
                <a:gd name="T6" fmla="*/ 0 w 8"/>
                <a:gd name="T7" fmla="*/ 0 h 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"/>
                <a:gd name="T13" fmla="*/ 0 h 4"/>
                <a:gd name="T14" fmla="*/ 8 w 8"/>
                <a:gd name="T15" fmla="*/ 4 h 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" h="4">
                  <a:moveTo>
                    <a:pt x="0" y="0"/>
                  </a:moveTo>
                  <a:lnTo>
                    <a:pt x="4" y="4"/>
                  </a:ln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DBDBDB"/>
                </a:gs>
                <a:gs pos="100000">
                  <a:srgbClr val="EAEAEA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en-US" smtClean="0">
                <a:solidFill>
                  <a:srgbClr val="000000"/>
                </a:solidFill>
                <a:ea typeface="MS PGothic" panose="020B0600070205080204" pitchFamily="34" charset="-128"/>
              </a:endParaRPr>
            </a:p>
          </p:txBody>
        </p:sp>
        <p:sp>
          <p:nvSpPr>
            <p:cNvPr id="56349" name="Freeform 63"/>
            <p:cNvSpPr>
              <a:spLocks/>
            </p:cNvSpPr>
            <p:nvPr/>
          </p:nvSpPr>
          <p:spPr bwMode="auto">
            <a:xfrm>
              <a:off x="6875147" y="4059953"/>
              <a:ext cx="1096565" cy="721159"/>
            </a:xfrm>
            <a:custGeom>
              <a:avLst/>
              <a:gdLst>
                <a:gd name="T0" fmla="*/ 2147483647 w 488"/>
                <a:gd name="T1" fmla="*/ 2147483647 h 202"/>
                <a:gd name="T2" fmla="*/ 2147483647 w 488"/>
                <a:gd name="T3" fmla="*/ 2147483647 h 202"/>
                <a:gd name="T4" fmla="*/ 2147483647 w 488"/>
                <a:gd name="T5" fmla="*/ 2147483647 h 202"/>
                <a:gd name="T6" fmla="*/ 2147483647 w 488"/>
                <a:gd name="T7" fmla="*/ 2147483647 h 202"/>
                <a:gd name="T8" fmla="*/ 2147483647 w 488"/>
                <a:gd name="T9" fmla="*/ 2147483647 h 202"/>
                <a:gd name="T10" fmla="*/ 2147483647 w 488"/>
                <a:gd name="T11" fmla="*/ 2147483647 h 202"/>
                <a:gd name="T12" fmla="*/ 2147483647 w 488"/>
                <a:gd name="T13" fmla="*/ 2147483647 h 202"/>
                <a:gd name="T14" fmla="*/ 2147483647 w 488"/>
                <a:gd name="T15" fmla="*/ 0 h 202"/>
                <a:gd name="T16" fmla="*/ 2147483647 w 488"/>
                <a:gd name="T17" fmla="*/ 2147483647 h 202"/>
                <a:gd name="T18" fmla="*/ 2147483647 w 488"/>
                <a:gd name="T19" fmla="*/ 2147483647 h 202"/>
                <a:gd name="T20" fmla="*/ 2147483647 w 488"/>
                <a:gd name="T21" fmla="*/ 2147483647 h 202"/>
                <a:gd name="T22" fmla="*/ 2147483647 w 488"/>
                <a:gd name="T23" fmla="*/ 2147483647 h 202"/>
                <a:gd name="T24" fmla="*/ 2147483647 w 488"/>
                <a:gd name="T25" fmla="*/ 2147483647 h 202"/>
                <a:gd name="T26" fmla="*/ 2147483647 w 488"/>
                <a:gd name="T27" fmla="*/ 2147483647 h 202"/>
                <a:gd name="T28" fmla="*/ 2147483647 w 488"/>
                <a:gd name="T29" fmla="*/ 2147483647 h 202"/>
                <a:gd name="T30" fmla="*/ 2147483647 w 488"/>
                <a:gd name="T31" fmla="*/ 2147483647 h 202"/>
                <a:gd name="T32" fmla="*/ 2147483647 w 488"/>
                <a:gd name="T33" fmla="*/ 2147483647 h 202"/>
                <a:gd name="T34" fmla="*/ 2147483647 w 488"/>
                <a:gd name="T35" fmla="*/ 2147483647 h 202"/>
                <a:gd name="T36" fmla="*/ 2147483647 w 488"/>
                <a:gd name="T37" fmla="*/ 2147483647 h 202"/>
                <a:gd name="T38" fmla="*/ 2147483647 w 488"/>
                <a:gd name="T39" fmla="*/ 2147483647 h 202"/>
                <a:gd name="T40" fmla="*/ 2147483647 w 488"/>
                <a:gd name="T41" fmla="*/ 2147483647 h 202"/>
                <a:gd name="T42" fmla="*/ 2147483647 w 488"/>
                <a:gd name="T43" fmla="*/ 2147483647 h 202"/>
                <a:gd name="T44" fmla="*/ 2147483647 w 488"/>
                <a:gd name="T45" fmla="*/ 2147483647 h 202"/>
                <a:gd name="T46" fmla="*/ 2147483647 w 488"/>
                <a:gd name="T47" fmla="*/ 2147483647 h 202"/>
                <a:gd name="T48" fmla="*/ 2147483647 w 488"/>
                <a:gd name="T49" fmla="*/ 2147483647 h 202"/>
                <a:gd name="T50" fmla="*/ 2147483647 w 488"/>
                <a:gd name="T51" fmla="*/ 2147483647 h 202"/>
                <a:gd name="T52" fmla="*/ 2147483647 w 488"/>
                <a:gd name="T53" fmla="*/ 2147483647 h 202"/>
                <a:gd name="T54" fmla="*/ 2147483647 w 488"/>
                <a:gd name="T55" fmla="*/ 2147483647 h 202"/>
                <a:gd name="T56" fmla="*/ 2147483647 w 488"/>
                <a:gd name="T57" fmla="*/ 2147483647 h 202"/>
                <a:gd name="T58" fmla="*/ 2147483647 w 488"/>
                <a:gd name="T59" fmla="*/ 2147483647 h 202"/>
                <a:gd name="T60" fmla="*/ 2147483647 w 488"/>
                <a:gd name="T61" fmla="*/ 2147483647 h 202"/>
                <a:gd name="T62" fmla="*/ 2147483647 w 488"/>
                <a:gd name="T63" fmla="*/ 2147483647 h 202"/>
                <a:gd name="T64" fmla="*/ 0 w 488"/>
                <a:gd name="T65" fmla="*/ 2147483647 h 202"/>
                <a:gd name="T66" fmla="*/ 2147483647 w 488"/>
                <a:gd name="T67" fmla="*/ 2147483647 h 202"/>
                <a:gd name="T68" fmla="*/ 2147483647 w 488"/>
                <a:gd name="T69" fmla="*/ 2147483647 h 202"/>
                <a:gd name="T70" fmla="*/ 2147483647 w 488"/>
                <a:gd name="T71" fmla="*/ 2147483647 h 202"/>
                <a:gd name="T72" fmla="*/ 2147483647 w 488"/>
                <a:gd name="T73" fmla="*/ 2147483647 h 202"/>
                <a:gd name="T74" fmla="*/ 2147483647 w 488"/>
                <a:gd name="T75" fmla="*/ 2147483647 h 202"/>
                <a:gd name="T76" fmla="*/ 2147483647 w 488"/>
                <a:gd name="T77" fmla="*/ 2147483647 h 202"/>
                <a:gd name="T78" fmla="*/ 2147483647 w 488"/>
                <a:gd name="T79" fmla="*/ 2147483647 h 202"/>
                <a:gd name="T80" fmla="*/ 2147483647 w 488"/>
                <a:gd name="T81" fmla="*/ 2147483647 h 202"/>
                <a:gd name="T82" fmla="*/ 2147483647 w 488"/>
                <a:gd name="T83" fmla="*/ 2147483647 h 202"/>
                <a:gd name="T84" fmla="*/ 2147483647 w 488"/>
                <a:gd name="T85" fmla="*/ 2147483647 h 202"/>
                <a:gd name="T86" fmla="*/ 2147483647 w 488"/>
                <a:gd name="T87" fmla="*/ 2147483647 h 202"/>
                <a:gd name="T88" fmla="*/ 2147483647 w 488"/>
                <a:gd name="T89" fmla="*/ 2147483647 h 202"/>
                <a:gd name="T90" fmla="*/ 2147483647 w 488"/>
                <a:gd name="T91" fmla="*/ 2147483647 h 202"/>
                <a:gd name="T92" fmla="*/ 2147483647 w 488"/>
                <a:gd name="T93" fmla="*/ 2147483647 h 202"/>
                <a:gd name="T94" fmla="*/ 2147483647 w 488"/>
                <a:gd name="T95" fmla="*/ 2147483647 h 202"/>
                <a:gd name="T96" fmla="*/ 2147483647 w 488"/>
                <a:gd name="T97" fmla="*/ 2147483647 h 202"/>
                <a:gd name="T98" fmla="*/ 2147483647 w 488"/>
                <a:gd name="T99" fmla="*/ 2147483647 h 202"/>
                <a:gd name="T100" fmla="*/ 2147483647 w 488"/>
                <a:gd name="T101" fmla="*/ 2147483647 h 202"/>
                <a:gd name="T102" fmla="*/ 2147483647 w 488"/>
                <a:gd name="T103" fmla="*/ 2147483647 h 202"/>
                <a:gd name="T104" fmla="*/ 2147483647 w 488"/>
                <a:gd name="T105" fmla="*/ 2147483647 h 202"/>
                <a:gd name="T106" fmla="*/ 2147483647 w 488"/>
                <a:gd name="T107" fmla="*/ 2147483647 h 202"/>
                <a:gd name="T108" fmla="*/ 2147483647 w 488"/>
                <a:gd name="T109" fmla="*/ 2147483647 h 202"/>
                <a:gd name="T110" fmla="*/ 2147483647 w 488"/>
                <a:gd name="T111" fmla="*/ 2147483647 h 202"/>
                <a:gd name="T112" fmla="*/ 2147483647 w 488"/>
                <a:gd name="T113" fmla="*/ 2147483647 h 202"/>
                <a:gd name="T114" fmla="*/ 2147483647 w 488"/>
                <a:gd name="T115" fmla="*/ 2147483647 h 202"/>
                <a:gd name="T116" fmla="*/ 2147483647 w 488"/>
                <a:gd name="T117" fmla="*/ 2147483647 h 202"/>
                <a:gd name="T118" fmla="*/ 2147483647 w 488"/>
                <a:gd name="T119" fmla="*/ 2147483647 h 20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488"/>
                <a:gd name="T181" fmla="*/ 0 h 202"/>
                <a:gd name="T182" fmla="*/ 488 w 488"/>
                <a:gd name="T183" fmla="*/ 202 h 202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488" h="202">
                  <a:moveTo>
                    <a:pt x="442" y="82"/>
                  </a:moveTo>
                  <a:lnTo>
                    <a:pt x="442" y="72"/>
                  </a:lnTo>
                  <a:lnTo>
                    <a:pt x="426" y="60"/>
                  </a:lnTo>
                  <a:lnTo>
                    <a:pt x="396" y="48"/>
                  </a:lnTo>
                  <a:lnTo>
                    <a:pt x="388" y="30"/>
                  </a:lnTo>
                  <a:lnTo>
                    <a:pt x="380" y="20"/>
                  </a:lnTo>
                  <a:lnTo>
                    <a:pt x="364" y="8"/>
                  </a:lnTo>
                  <a:lnTo>
                    <a:pt x="354" y="0"/>
                  </a:lnTo>
                  <a:lnTo>
                    <a:pt x="342" y="14"/>
                  </a:lnTo>
                  <a:lnTo>
                    <a:pt x="342" y="30"/>
                  </a:lnTo>
                  <a:lnTo>
                    <a:pt x="358" y="42"/>
                  </a:lnTo>
                  <a:lnTo>
                    <a:pt x="336" y="48"/>
                  </a:lnTo>
                  <a:lnTo>
                    <a:pt x="312" y="42"/>
                  </a:lnTo>
                  <a:lnTo>
                    <a:pt x="298" y="36"/>
                  </a:lnTo>
                  <a:lnTo>
                    <a:pt x="282" y="30"/>
                  </a:lnTo>
                  <a:lnTo>
                    <a:pt x="288" y="14"/>
                  </a:lnTo>
                  <a:lnTo>
                    <a:pt x="274" y="14"/>
                  </a:lnTo>
                  <a:lnTo>
                    <a:pt x="252" y="8"/>
                  </a:lnTo>
                  <a:lnTo>
                    <a:pt x="214" y="8"/>
                  </a:lnTo>
                  <a:lnTo>
                    <a:pt x="182" y="14"/>
                  </a:lnTo>
                  <a:lnTo>
                    <a:pt x="198" y="20"/>
                  </a:lnTo>
                  <a:lnTo>
                    <a:pt x="206" y="30"/>
                  </a:lnTo>
                  <a:lnTo>
                    <a:pt x="146" y="30"/>
                  </a:lnTo>
                  <a:lnTo>
                    <a:pt x="130" y="42"/>
                  </a:lnTo>
                  <a:lnTo>
                    <a:pt x="108" y="48"/>
                  </a:lnTo>
                  <a:lnTo>
                    <a:pt x="108" y="60"/>
                  </a:lnTo>
                  <a:lnTo>
                    <a:pt x="84" y="78"/>
                  </a:lnTo>
                  <a:lnTo>
                    <a:pt x="62" y="78"/>
                  </a:lnTo>
                  <a:lnTo>
                    <a:pt x="46" y="82"/>
                  </a:lnTo>
                  <a:lnTo>
                    <a:pt x="32" y="78"/>
                  </a:lnTo>
                  <a:lnTo>
                    <a:pt x="8" y="88"/>
                  </a:lnTo>
                  <a:lnTo>
                    <a:pt x="8" y="106"/>
                  </a:lnTo>
                  <a:lnTo>
                    <a:pt x="0" y="128"/>
                  </a:lnTo>
                  <a:lnTo>
                    <a:pt x="8" y="146"/>
                  </a:lnTo>
                  <a:lnTo>
                    <a:pt x="8" y="180"/>
                  </a:lnTo>
                  <a:lnTo>
                    <a:pt x="32" y="186"/>
                  </a:lnTo>
                  <a:lnTo>
                    <a:pt x="54" y="180"/>
                  </a:lnTo>
                  <a:lnTo>
                    <a:pt x="76" y="174"/>
                  </a:lnTo>
                  <a:lnTo>
                    <a:pt x="100" y="174"/>
                  </a:lnTo>
                  <a:lnTo>
                    <a:pt x="130" y="168"/>
                  </a:lnTo>
                  <a:lnTo>
                    <a:pt x="176" y="152"/>
                  </a:lnTo>
                  <a:lnTo>
                    <a:pt x="214" y="152"/>
                  </a:lnTo>
                  <a:lnTo>
                    <a:pt x="236" y="156"/>
                  </a:lnTo>
                  <a:lnTo>
                    <a:pt x="244" y="168"/>
                  </a:lnTo>
                  <a:lnTo>
                    <a:pt x="252" y="180"/>
                  </a:lnTo>
                  <a:lnTo>
                    <a:pt x="274" y="168"/>
                  </a:lnTo>
                  <a:lnTo>
                    <a:pt x="298" y="156"/>
                  </a:lnTo>
                  <a:lnTo>
                    <a:pt x="282" y="174"/>
                  </a:lnTo>
                  <a:lnTo>
                    <a:pt x="274" y="186"/>
                  </a:lnTo>
                  <a:lnTo>
                    <a:pt x="298" y="192"/>
                  </a:lnTo>
                  <a:lnTo>
                    <a:pt x="312" y="202"/>
                  </a:lnTo>
                  <a:lnTo>
                    <a:pt x="364" y="202"/>
                  </a:lnTo>
                  <a:lnTo>
                    <a:pt x="380" y="198"/>
                  </a:lnTo>
                  <a:lnTo>
                    <a:pt x="404" y="192"/>
                  </a:lnTo>
                  <a:lnTo>
                    <a:pt x="418" y="180"/>
                  </a:lnTo>
                  <a:lnTo>
                    <a:pt x="434" y="168"/>
                  </a:lnTo>
                  <a:lnTo>
                    <a:pt x="464" y="146"/>
                  </a:lnTo>
                  <a:lnTo>
                    <a:pt x="488" y="116"/>
                  </a:lnTo>
                  <a:lnTo>
                    <a:pt x="464" y="94"/>
                  </a:lnTo>
                  <a:lnTo>
                    <a:pt x="442" y="82"/>
                  </a:lnTo>
                  <a:close/>
                </a:path>
              </a:pathLst>
            </a:custGeom>
            <a:gradFill rotWithShape="1">
              <a:gsLst>
                <a:gs pos="0">
                  <a:srgbClr val="DBDBDB"/>
                </a:gs>
                <a:gs pos="100000">
                  <a:srgbClr val="EAEAEA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en-US" smtClean="0">
                <a:solidFill>
                  <a:srgbClr val="000000"/>
                </a:solidFill>
                <a:ea typeface="MS PGothic" panose="020B0600070205080204" pitchFamily="34" charset="-128"/>
              </a:endParaRPr>
            </a:p>
          </p:txBody>
        </p:sp>
        <p:sp>
          <p:nvSpPr>
            <p:cNvPr id="56350" name="Freeform 64"/>
            <p:cNvSpPr>
              <a:spLocks/>
            </p:cNvSpPr>
            <p:nvPr/>
          </p:nvSpPr>
          <p:spPr bwMode="auto">
            <a:xfrm>
              <a:off x="5338157" y="4181336"/>
              <a:ext cx="152800" cy="357009"/>
            </a:xfrm>
            <a:custGeom>
              <a:avLst/>
              <a:gdLst>
                <a:gd name="T0" fmla="*/ 2147483647 w 68"/>
                <a:gd name="T1" fmla="*/ 2147483647 h 100"/>
                <a:gd name="T2" fmla="*/ 2147483647 w 68"/>
                <a:gd name="T3" fmla="*/ 2147483647 h 100"/>
                <a:gd name="T4" fmla="*/ 2147483647 w 68"/>
                <a:gd name="T5" fmla="*/ 2147483647 h 100"/>
                <a:gd name="T6" fmla="*/ 0 w 68"/>
                <a:gd name="T7" fmla="*/ 2147483647 h 100"/>
                <a:gd name="T8" fmla="*/ 0 w 68"/>
                <a:gd name="T9" fmla="*/ 2147483647 h 100"/>
                <a:gd name="T10" fmla="*/ 2147483647 w 68"/>
                <a:gd name="T11" fmla="*/ 2147483647 h 100"/>
                <a:gd name="T12" fmla="*/ 2147483647 w 68"/>
                <a:gd name="T13" fmla="*/ 2147483647 h 100"/>
                <a:gd name="T14" fmla="*/ 2147483647 w 68"/>
                <a:gd name="T15" fmla="*/ 2147483647 h 100"/>
                <a:gd name="T16" fmla="*/ 2147483647 w 68"/>
                <a:gd name="T17" fmla="*/ 2147483647 h 100"/>
                <a:gd name="T18" fmla="*/ 2147483647 w 68"/>
                <a:gd name="T19" fmla="*/ 2147483647 h 100"/>
                <a:gd name="T20" fmla="*/ 2147483647 w 68"/>
                <a:gd name="T21" fmla="*/ 2147483647 h 100"/>
                <a:gd name="T22" fmla="*/ 2147483647 w 68"/>
                <a:gd name="T23" fmla="*/ 0 h 100"/>
                <a:gd name="T24" fmla="*/ 2147483647 w 68"/>
                <a:gd name="T25" fmla="*/ 2147483647 h 100"/>
                <a:gd name="T26" fmla="*/ 2147483647 w 68"/>
                <a:gd name="T27" fmla="*/ 2147483647 h 1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8"/>
                <a:gd name="T43" fmla="*/ 0 h 100"/>
                <a:gd name="T44" fmla="*/ 68 w 68"/>
                <a:gd name="T45" fmla="*/ 100 h 1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8" h="100">
                  <a:moveTo>
                    <a:pt x="32" y="20"/>
                  </a:moveTo>
                  <a:lnTo>
                    <a:pt x="8" y="32"/>
                  </a:lnTo>
                  <a:lnTo>
                    <a:pt x="16" y="48"/>
                  </a:lnTo>
                  <a:lnTo>
                    <a:pt x="0" y="60"/>
                  </a:lnTo>
                  <a:lnTo>
                    <a:pt x="0" y="78"/>
                  </a:lnTo>
                  <a:lnTo>
                    <a:pt x="8" y="94"/>
                  </a:lnTo>
                  <a:lnTo>
                    <a:pt x="24" y="100"/>
                  </a:lnTo>
                  <a:lnTo>
                    <a:pt x="38" y="82"/>
                  </a:lnTo>
                  <a:lnTo>
                    <a:pt x="54" y="54"/>
                  </a:lnTo>
                  <a:lnTo>
                    <a:pt x="68" y="32"/>
                  </a:lnTo>
                  <a:lnTo>
                    <a:pt x="68" y="14"/>
                  </a:lnTo>
                  <a:lnTo>
                    <a:pt x="62" y="0"/>
                  </a:lnTo>
                  <a:lnTo>
                    <a:pt x="54" y="2"/>
                  </a:lnTo>
                  <a:lnTo>
                    <a:pt x="32" y="20"/>
                  </a:lnTo>
                  <a:close/>
                </a:path>
              </a:pathLst>
            </a:custGeom>
            <a:gradFill rotWithShape="1">
              <a:gsLst>
                <a:gs pos="0">
                  <a:srgbClr val="DBDBDB"/>
                </a:gs>
                <a:gs pos="100000">
                  <a:srgbClr val="EAEAEA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en-US" smtClean="0">
                <a:solidFill>
                  <a:srgbClr val="000000"/>
                </a:solidFill>
                <a:ea typeface="MS PGothic" panose="020B0600070205080204" pitchFamily="34" charset="-128"/>
              </a:endParaRPr>
            </a:p>
          </p:txBody>
        </p:sp>
        <p:sp>
          <p:nvSpPr>
            <p:cNvPr id="56351" name="Freeform 65"/>
            <p:cNvSpPr>
              <a:spLocks/>
            </p:cNvSpPr>
            <p:nvPr/>
          </p:nvSpPr>
          <p:spPr bwMode="auto">
            <a:xfrm>
              <a:off x="5472981" y="4167055"/>
              <a:ext cx="17976" cy="14280"/>
            </a:xfrm>
            <a:custGeom>
              <a:avLst/>
              <a:gdLst>
                <a:gd name="T0" fmla="*/ 0 w 8"/>
                <a:gd name="T1" fmla="*/ 0 h 4"/>
                <a:gd name="T2" fmla="*/ 2147483647 w 8"/>
                <a:gd name="T3" fmla="*/ 2147483647 h 4"/>
                <a:gd name="T4" fmla="*/ 2147483647 w 8"/>
                <a:gd name="T5" fmla="*/ 0 h 4"/>
                <a:gd name="T6" fmla="*/ 0 w 8"/>
                <a:gd name="T7" fmla="*/ 0 h 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"/>
                <a:gd name="T13" fmla="*/ 0 h 4"/>
                <a:gd name="T14" fmla="*/ 8 w 8"/>
                <a:gd name="T15" fmla="*/ 4 h 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" h="4">
                  <a:moveTo>
                    <a:pt x="0" y="0"/>
                  </a:moveTo>
                  <a:lnTo>
                    <a:pt x="2" y="4"/>
                  </a:ln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DBDBDB"/>
                </a:gs>
                <a:gs pos="100000">
                  <a:srgbClr val="EAEAEA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en-US" smtClean="0">
                <a:solidFill>
                  <a:srgbClr val="000000"/>
                </a:solidFill>
                <a:ea typeface="MS PGothic" panose="020B0600070205080204" pitchFamily="34" charset="-128"/>
              </a:endParaRPr>
            </a:p>
          </p:txBody>
        </p:sp>
        <p:sp>
          <p:nvSpPr>
            <p:cNvPr id="56352" name="Freeform 66"/>
            <p:cNvSpPr>
              <a:spLocks/>
            </p:cNvSpPr>
            <p:nvPr/>
          </p:nvSpPr>
          <p:spPr bwMode="auto">
            <a:xfrm>
              <a:off x="3787678" y="2039272"/>
              <a:ext cx="184258" cy="128523"/>
            </a:xfrm>
            <a:custGeom>
              <a:avLst/>
              <a:gdLst>
                <a:gd name="T0" fmla="*/ 2147483647 w 82"/>
                <a:gd name="T1" fmla="*/ 2147483647 h 36"/>
                <a:gd name="T2" fmla="*/ 2147483647 w 82"/>
                <a:gd name="T3" fmla="*/ 2147483647 h 36"/>
                <a:gd name="T4" fmla="*/ 2147483647 w 82"/>
                <a:gd name="T5" fmla="*/ 2147483647 h 36"/>
                <a:gd name="T6" fmla="*/ 2147483647 w 82"/>
                <a:gd name="T7" fmla="*/ 0 h 36"/>
                <a:gd name="T8" fmla="*/ 2147483647 w 82"/>
                <a:gd name="T9" fmla="*/ 0 h 36"/>
                <a:gd name="T10" fmla="*/ 2147483647 w 82"/>
                <a:gd name="T11" fmla="*/ 2147483647 h 36"/>
                <a:gd name="T12" fmla="*/ 2147483647 w 82"/>
                <a:gd name="T13" fmla="*/ 2147483647 h 36"/>
                <a:gd name="T14" fmla="*/ 2147483647 w 82"/>
                <a:gd name="T15" fmla="*/ 2147483647 h 36"/>
                <a:gd name="T16" fmla="*/ 2147483647 w 82"/>
                <a:gd name="T17" fmla="*/ 2147483647 h 36"/>
                <a:gd name="T18" fmla="*/ 0 w 82"/>
                <a:gd name="T19" fmla="*/ 2147483647 h 36"/>
                <a:gd name="T20" fmla="*/ 2147483647 w 82"/>
                <a:gd name="T21" fmla="*/ 2147483647 h 36"/>
                <a:gd name="T22" fmla="*/ 2147483647 w 82"/>
                <a:gd name="T23" fmla="*/ 2147483647 h 36"/>
                <a:gd name="T24" fmla="*/ 2147483647 w 82"/>
                <a:gd name="T25" fmla="*/ 2147483647 h 36"/>
                <a:gd name="T26" fmla="*/ 2147483647 w 82"/>
                <a:gd name="T27" fmla="*/ 2147483647 h 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82"/>
                <a:gd name="T43" fmla="*/ 0 h 36"/>
                <a:gd name="T44" fmla="*/ 82 w 82"/>
                <a:gd name="T45" fmla="*/ 36 h 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82" h="36">
                  <a:moveTo>
                    <a:pt x="74" y="30"/>
                  </a:moveTo>
                  <a:lnTo>
                    <a:pt x="82" y="18"/>
                  </a:lnTo>
                  <a:lnTo>
                    <a:pt x="74" y="6"/>
                  </a:lnTo>
                  <a:lnTo>
                    <a:pt x="82" y="0"/>
                  </a:lnTo>
                  <a:lnTo>
                    <a:pt x="68" y="0"/>
                  </a:lnTo>
                  <a:lnTo>
                    <a:pt x="60" y="6"/>
                  </a:lnTo>
                  <a:lnTo>
                    <a:pt x="44" y="6"/>
                  </a:lnTo>
                  <a:lnTo>
                    <a:pt x="44" y="12"/>
                  </a:lnTo>
                  <a:lnTo>
                    <a:pt x="30" y="6"/>
                  </a:lnTo>
                  <a:lnTo>
                    <a:pt x="0" y="6"/>
                  </a:lnTo>
                  <a:lnTo>
                    <a:pt x="14" y="24"/>
                  </a:lnTo>
                  <a:lnTo>
                    <a:pt x="30" y="36"/>
                  </a:lnTo>
                  <a:lnTo>
                    <a:pt x="52" y="30"/>
                  </a:lnTo>
                  <a:lnTo>
                    <a:pt x="74" y="30"/>
                  </a:lnTo>
                  <a:close/>
                </a:path>
              </a:pathLst>
            </a:custGeom>
            <a:gradFill rotWithShape="1">
              <a:gsLst>
                <a:gs pos="0">
                  <a:srgbClr val="DBDBDB"/>
                </a:gs>
                <a:gs pos="100000">
                  <a:srgbClr val="EAEAEA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en-US" smtClean="0">
                <a:solidFill>
                  <a:srgbClr val="000000"/>
                </a:solidFill>
                <a:ea typeface="MS PGothic" panose="020B0600070205080204" pitchFamily="34" charset="-128"/>
              </a:endParaRPr>
            </a:p>
          </p:txBody>
        </p:sp>
      </p:grpSp>
      <p:grpSp>
        <p:nvGrpSpPr>
          <p:cNvPr id="56357" name="Group 37"/>
          <p:cNvGrpSpPr>
            <a:grpSpLocks/>
          </p:cNvGrpSpPr>
          <p:nvPr/>
        </p:nvGrpSpPr>
        <p:grpSpPr bwMode="auto">
          <a:xfrm>
            <a:off x="1033463" y="2044700"/>
            <a:ext cx="1712912" cy="1196975"/>
            <a:chOff x="993" y="1464"/>
            <a:chExt cx="1079" cy="754"/>
          </a:xfrm>
        </p:grpSpPr>
        <p:sp>
          <p:nvSpPr>
            <p:cNvPr id="2" name="Rektangel 3"/>
            <p:cNvSpPr/>
            <p:nvPr/>
          </p:nvSpPr>
          <p:spPr>
            <a:xfrm>
              <a:off x="1000" y="1504"/>
              <a:ext cx="1071" cy="71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25400" cap="flat" cmpd="sng" algn="ctr">
              <a:noFill/>
              <a:prstDash val="solid"/>
            </a:ln>
            <a:effectLst>
              <a:softEdge rad="63500"/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endParaRPr lang="en-US" smtClean="0">
                <a:solidFill>
                  <a:srgbClr val="FFFFFF"/>
                </a:solidFill>
                <a:latin typeface="Calibri" panose="020F0502020204030204" pitchFamily="34" charset="0"/>
                <a:ea typeface="MS PGothic" panose="020B0600070205080204" pitchFamily="34" charset="-128"/>
              </a:endParaRPr>
            </a:p>
          </p:txBody>
        </p:sp>
        <p:sp>
          <p:nvSpPr>
            <p:cNvPr id="56353" name="Rectangle 33"/>
            <p:cNvSpPr>
              <a:spLocks noChangeArrowheads="1"/>
            </p:cNvSpPr>
            <p:nvPr/>
          </p:nvSpPr>
          <p:spPr bwMode="auto">
            <a:xfrm>
              <a:off x="993" y="1464"/>
              <a:ext cx="1058" cy="728"/>
            </a:xfrm>
            <a:prstGeom prst="rect">
              <a:avLst/>
            </a:prstGeom>
            <a:gradFill rotWithShape="1">
              <a:gsLst>
                <a:gs pos="0">
                  <a:srgbClr val="EAEAEA"/>
                </a:gs>
                <a:gs pos="100000">
                  <a:srgbClr val="DBDBDB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mtClean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56358" name="Group 38"/>
          <p:cNvGrpSpPr>
            <a:grpSpLocks/>
          </p:cNvGrpSpPr>
          <p:nvPr/>
        </p:nvGrpSpPr>
        <p:grpSpPr bwMode="auto">
          <a:xfrm>
            <a:off x="2862263" y="2044700"/>
            <a:ext cx="1712912" cy="1196975"/>
            <a:chOff x="993" y="1464"/>
            <a:chExt cx="1079" cy="754"/>
          </a:xfrm>
        </p:grpSpPr>
        <p:sp>
          <p:nvSpPr>
            <p:cNvPr id="3" name="Rektangel 3"/>
            <p:cNvSpPr/>
            <p:nvPr/>
          </p:nvSpPr>
          <p:spPr>
            <a:xfrm>
              <a:off x="1000" y="1504"/>
              <a:ext cx="1071" cy="71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25400" cap="flat" cmpd="sng" algn="ctr">
              <a:noFill/>
              <a:prstDash val="solid"/>
            </a:ln>
            <a:effectLst>
              <a:softEdge rad="63500"/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endParaRPr lang="en-US" smtClean="0">
                <a:solidFill>
                  <a:srgbClr val="FFFFFF"/>
                </a:solidFill>
                <a:latin typeface="Calibri" panose="020F0502020204030204" pitchFamily="34" charset="0"/>
                <a:ea typeface="MS PGothic" panose="020B0600070205080204" pitchFamily="34" charset="-128"/>
              </a:endParaRPr>
            </a:p>
          </p:txBody>
        </p:sp>
        <p:sp>
          <p:nvSpPr>
            <p:cNvPr id="56362" name="Rectangle 42"/>
            <p:cNvSpPr>
              <a:spLocks noChangeArrowheads="1"/>
            </p:cNvSpPr>
            <p:nvPr/>
          </p:nvSpPr>
          <p:spPr bwMode="auto">
            <a:xfrm>
              <a:off x="993" y="1464"/>
              <a:ext cx="1058" cy="728"/>
            </a:xfrm>
            <a:prstGeom prst="rect">
              <a:avLst/>
            </a:prstGeom>
            <a:gradFill rotWithShape="1">
              <a:gsLst>
                <a:gs pos="0">
                  <a:srgbClr val="7ABFEA"/>
                </a:gs>
                <a:gs pos="100000">
                  <a:srgbClr val="186594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mtClean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56363" name="Group 43"/>
          <p:cNvGrpSpPr>
            <a:grpSpLocks/>
          </p:cNvGrpSpPr>
          <p:nvPr/>
        </p:nvGrpSpPr>
        <p:grpSpPr bwMode="auto">
          <a:xfrm>
            <a:off x="4692650" y="2044700"/>
            <a:ext cx="1712913" cy="1196975"/>
            <a:chOff x="993" y="1464"/>
            <a:chExt cx="1079" cy="754"/>
          </a:xfrm>
        </p:grpSpPr>
        <p:sp>
          <p:nvSpPr>
            <p:cNvPr id="5" name="Rektangel 3"/>
            <p:cNvSpPr/>
            <p:nvPr/>
          </p:nvSpPr>
          <p:spPr>
            <a:xfrm>
              <a:off x="1000" y="1504"/>
              <a:ext cx="1071" cy="71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25400" cap="flat" cmpd="sng" algn="ctr">
              <a:noFill/>
              <a:prstDash val="solid"/>
            </a:ln>
            <a:effectLst>
              <a:softEdge rad="63500"/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endParaRPr lang="en-US" smtClean="0">
                <a:solidFill>
                  <a:srgbClr val="FFFFFF"/>
                </a:solidFill>
                <a:latin typeface="Calibri" panose="020F0502020204030204" pitchFamily="34" charset="0"/>
                <a:ea typeface="MS PGothic" panose="020B0600070205080204" pitchFamily="34" charset="-128"/>
              </a:endParaRPr>
            </a:p>
          </p:txBody>
        </p:sp>
        <p:sp>
          <p:nvSpPr>
            <p:cNvPr id="56367" name="Rectangle 47"/>
            <p:cNvSpPr>
              <a:spLocks noChangeArrowheads="1"/>
            </p:cNvSpPr>
            <p:nvPr/>
          </p:nvSpPr>
          <p:spPr bwMode="auto">
            <a:xfrm>
              <a:off x="993" y="1464"/>
              <a:ext cx="1058" cy="728"/>
            </a:xfrm>
            <a:prstGeom prst="rect">
              <a:avLst/>
            </a:prstGeom>
            <a:gradFill rotWithShape="1">
              <a:gsLst>
                <a:gs pos="0">
                  <a:srgbClr val="EAEAEA"/>
                </a:gs>
                <a:gs pos="100000">
                  <a:srgbClr val="DBDBDB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mtClean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56368" name="Group 48"/>
          <p:cNvGrpSpPr>
            <a:grpSpLocks/>
          </p:cNvGrpSpPr>
          <p:nvPr/>
        </p:nvGrpSpPr>
        <p:grpSpPr bwMode="auto">
          <a:xfrm>
            <a:off x="6523038" y="2044700"/>
            <a:ext cx="1712912" cy="1196975"/>
            <a:chOff x="993" y="1464"/>
            <a:chExt cx="1079" cy="754"/>
          </a:xfrm>
        </p:grpSpPr>
        <p:sp>
          <p:nvSpPr>
            <p:cNvPr id="4" name="Rektangel 3"/>
            <p:cNvSpPr/>
            <p:nvPr/>
          </p:nvSpPr>
          <p:spPr>
            <a:xfrm>
              <a:off x="1000" y="1504"/>
              <a:ext cx="1071" cy="71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25400" cap="flat" cmpd="sng" algn="ctr">
              <a:noFill/>
              <a:prstDash val="solid"/>
            </a:ln>
            <a:effectLst>
              <a:softEdge rad="63500"/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endParaRPr lang="en-US" smtClean="0">
                <a:solidFill>
                  <a:srgbClr val="FFFFFF"/>
                </a:solidFill>
                <a:latin typeface="Calibri" panose="020F0502020204030204" pitchFamily="34" charset="0"/>
                <a:ea typeface="MS PGothic" panose="020B0600070205080204" pitchFamily="34" charset="-128"/>
              </a:endParaRPr>
            </a:p>
          </p:txBody>
        </p:sp>
        <p:sp>
          <p:nvSpPr>
            <p:cNvPr id="56372" name="Rectangle 52"/>
            <p:cNvSpPr>
              <a:spLocks noChangeArrowheads="1"/>
            </p:cNvSpPr>
            <p:nvPr/>
          </p:nvSpPr>
          <p:spPr bwMode="auto">
            <a:xfrm>
              <a:off x="993" y="1464"/>
              <a:ext cx="1058" cy="728"/>
            </a:xfrm>
            <a:prstGeom prst="rect">
              <a:avLst/>
            </a:prstGeom>
            <a:gradFill rotWithShape="1">
              <a:gsLst>
                <a:gs pos="0">
                  <a:srgbClr val="7ABFEA"/>
                </a:gs>
                <a:gs pos="100000">
                  <a:srgbClr val="186594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mtClean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56397" name="Line 77"/>
          <p:cNvSpPr>
            <a:spLocks noChangeShapeType="1"/>
          </p:cNvSpPr>
          <p:nvPr/>
        </p:nvSpPr>
        <p:spPr bwMode="auto">
          <a:xfrm>
            <a:off x="1865313" y="2640013"/>
            <a:ext cx="5580062" cy="0"/>
          </a:xfrm>
          <a:prstGeom prst="line">
            <a:avLst/>
          </a:prstGeom>
          <a:noFill/>
          <a:ln w="19050" cap="rnd">
            <a:solidFill>
              <a:srgbClr val="186594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56373" name="Gruppe 141"/>
          <p:cNvGrpSpPr>
            <a:grpSpLocks/>
          </p:cNvGrpSpPr>
          <p:nvPr/>
        </p:nvGrpSpPr>
        <p:grpSpPr bwMode="auto">
          <a:xfrm>
            <a:off x="1755775" y="2530475"/>
            <a:ext cx="230188" cy="250825"/>
            <a:chOff x="473201" y="2942956"/>
            <a:chExt cx="953523" cy="1036016"/>
          </a:xfrm>
        </p:grpSpPr>
        <p:sp>
          <p:nvSpPr>
            <p:cNvPr id="6" name="Ellipse 142"/>
            <p:cNvSpPr/>
            <p:nvPr/>
          </p:nvSpPr>
          <p:spPr bwMode="auto">
            <a:xfrm>
              <a:off x="517728" y="3793752"/>
              <a:ext cx="846720" cy="185220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alpha val="0"/>
                  </a:srgbClr>
                </a:gs>
                <a:gs pos="0">
                  <a:srgbClr val="E6E6E6">
                    <a:lumMod val="10000"/>
                    <a:alpha val="76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endParaRPr lang="en-US" smtClean="0">
                <a:solidFill>
                  <a:srgbClr val="FFFFFF"/>
                </a:solidFill>
                <a:latin typeface="Calibri" panose="020F0502020204030204" pitchFamily="34" charset="0"/>
                <a:ea typeface="MS PGothic" panose="020B0600070205080204" pitchFamily="34" charset="-128"/>
              </a:endParaRPr>
            </a:p>
          </p:txBody>
        </p:sp>
        <p:sp>
          <p:nvSpPr>
            <p:cNvPr id="56377" name="Ellipse 143"/>
            <p:cNvSpPr>
              <a:spLocks noChangeArrowheads="1"/>
            </p:cNvSpPr>
            <p:nvPr/>
          </p:nvSpPr>
          <p:spPr bwMode="auto">
            <a:xfrm>
              <a:off x="473201" y="2942956"/>
              <a:ext cx="953523" cy="953552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rgbClr val="EAEAEA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buFont typeface="Calibri" panose="020F0502020204030204" pitchFamily="34" charset="0"/>
                <a:buAutoNum type="arabicPeriod"/>
              </a:pPr>
              <a:endParaRPr lang="en-US" smtClean="0">
                <a:solidFill>
                  <a:srgbClr val="FFFFFF"/>
                </a:solidFill>
                <a:latin typeface="Calibri" panose="020F0502020204030204" pitchFamily="34" charset="0"/>
                <a:ea typeface="MS PGothic" panose="020B0600070205080204" pitchFamily="34" charset="-128"/>
              </a:endParaRPr>
            </a:p>
          </p:txBody>
        </p:sp>
        <p:sp>
          <p:nvSpPr>
            <p:cNvPr id="56378" name="Ellipse 144"/>
            <p:cNvSpPr>
              <a:spLocks noChangeArrowheads="1"/>
            </p:cNvSpPr>
            <p:nvPr/>
          </p:nvSpPr>
          <p:spPr bwMode="auto">
            <a:xfrm>
              <a:off x="590504" y="2966185"/>
              <a:ext cx="698012" cy="516846"/>
            </a:xfrm>
            <a:prstGeom prst="ellipse">
              <a:avLst/>
            </a:prstGeom>
            <a:gradFill rotWithShape="1">
              <a:gsLst>
                <a:gs pos="0">
                  <a:srgbClr val="FFFCF9">
                    <a:alpha val="76999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42900"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buFont typeface="Calibri" panose="020F0502020204030204" pitchFamily="34" charset="0"/>
                <a:buAutoNum type="arabicPeriod"/>
              </a:pPr>
              <a:endParaRPr lang="en-US" smtClean="0">
                <a:solidFill>
                  <a:srgbClr val="FFFFFF"/>
                </a:solidFill>
                <a:latin typeface="Calibri" panose="020F0502020204030204" pitchFamily="34" charset="0"/>
                <a:ea typeface="MS PGothic" panose="020B0600070205080204" pitchFamily="34" charset="-128"/>
              </a:endParaRPr>
            </a:p>
          </p:txBody>
        </p:sp>
      </p:grpSp>
      <p:grpSp>
        <p:nvGrpSpPr>
          <p:cNvPr id="56379" name="Gruppe 141"/>
          <p:cNvGrpSpPr>
            <a:grpSpLocks/>
          </p:cNvGrpSpPr>
          <p:nvPr/>
        </p:nvGrpSpPr>
        <p:grpSpPr bwMode="auto">
          <a:xfrm>
            <a:off x="3600450" y="2530475"/>
            <a:ext cx="230188" cy="250825"/>
            <a:chOff x="473201" y="2942956"/>
            <a:chExt cx="953523" cy="1036016"/>
          </a:xfrm>
        </p:grpSpPr>
        <p:sp>
          <p:nvSpPr>
            <p:cNvPr id="7" name="Ellipse 142"/>
            <p:cNvSpPr/>
            <p:nvPr/>
          </p:nvSpPr>
          <p:spPr bwMode="auto">
            <a:xfrm>
              <a:off x="517728" y="3793752"/>
              <a:ext cx="846720" cy="185220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alpha val="0"/>
                  </a:srgbClr>
                </a:gs>
                <a:gs pos="0">
                  <a:srgbClr val="E6E6E6">
                    <a:lumMod val="10000"/>
                    <a:alpha val="76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endParaRPr lang="en-US" smtClean="0">
                <a:solidFill>
                  <a:srgbClr val="FFFFFF"/>
                </a:solidFill>
                <a:latin typeface="Calibri" panose="020F0502020204030204" pitchFamily="34" charset="0"/>
                <a:ea typeface="MS PGothic" panose="020B0600070205080204" pitchFamily="34" charset="-128"/>
              </a:endParaRPr>
            </a:p>
          </p:txBody>
        </p:sp>
        <p:sp>
          <p:nvSpPr>
            <p:cNvPr id="56383" name="Ellipse 143"/>
            <p:cNvSpPr>
              <a:spLocks noChangeArrowheads="1"/>
            </p:cNvSpPr>
            <p:nvPr/>
          </p:nvSpPr>
          <p:spPr bwMode="auto">
            <a:xfrm>
              <a:off x="473201" y="2942956"/>
              <a:ext cx="953523" cy="953552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rgbClr val="EAEAEA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buFont typeface="Calibri" panose="020F0502020204030204" pitchFamily="34" charset="0"/>
                <a:buAutoNum type="arabicPeriod"/>
              </a:pPr>
              <a:endParaRPr lang="en-US" smtClean="0">
                <a:solidFill>
                  <a:srgbClr val="FFFFFF"/>
                </a:solidFill>
                <a:latin typeface="Calibri" panose="020F0502020204030204" pitchFamily="34" charset="0"/>
                <a:ea typeface="MS PGothic" panose="020B0600070205080204" pitchFamily="34" charset="-128"/>
              </a:endParaRPr>
            </a:p>
          </p:txBody>
        </p:sp>
        <p:sp>
          <p:nvSpPr>
            <p:cNvPr id="56384" name="Ellipse 144"/>
            <p:cNvSpPr>
              <a:spLocks noChangeArrowheads="1"/>
            </p:cNvSpPr>
            <p:nvPr/>
          </p:nvSpPr>
          <p:spPr bwMode="auto">
            <a:xfrm>
              <a:off x="590504" y="2966185"/>
              <a:ext cx="698012" cy="516846"/>
            </a:xfrm>
            <a:prstGeom prst="ellipse">
              <a:avLst/>
            </a:prstGeom>
            <a:gradFill rotWithShape="1">
              <a:gsLst>
                <a:gs pos="0">
                  <a:srgbClr val="FFFCF9">
                    <a:alpha val="76999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42900"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buFont typeface="Calibri" panose="020F0502020204030204" pitchFamily="34" charset="0"/>
                <a:buAutoNum type="arabicPeriod"/>
              </a:pPr>
              <a:endParaRPr lang="en-US" smtClean="0">
                <a:solidFill>
                  <a:srgbClr val="FFFFFF"/>
                </a:solidFill>
                <a:latin typeface="Calibri" panose="020F0502020204030204" pitchFamily="34" charset="0"/>
                <a:ea typeface="MS PGothic" panose="020B0600070205080204" pitchFamily="34" charset="-128"/>
              </a:endParaRPr>
            </a:p>
          </p:txBody>
        </p:sp>
      </p:grpSp>
      <p:grpSp>
        <p:nvGrpSpPr>
          <p:cNvPr id="56385" name="Gruppe 141"/>
          <p:cNvGrpSpPr>
            <a:grpSpLocks/>
          </p:cNvGrpSpPr>
          <p:nvPr/>
        </p:nvGrpSpPr>
        <p:grpSpPr bwMode="auto">
          <a:xfrm>
            <a:off x="5446713" y="2530475"/>
            <a:ext cx="230187" cy="250825"/>
            <a:chOff x="473201" y="2942956"/>
            <a:chExt cx="953523" cy="1036016"/>
          </a:xfrm>
        </p:grpSpPr>
        <p:sp>
          <p:nvSpPr>
            <p:cNvPr id="8" name="Ellipse 142"/>
            <p:cNvSpPr/>
            <p:nvPr/>
          </p:nvSpPr>
          <p:spPr bwMode="auto">
            <a:xfrm>
              <a:off x="517728" y="3793752"/>
              <a:ext cx="846720" cy="185220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alpha val="0"/>
                  </a:srgbClr>
                </a:gs>
                <a:gs pos="0">
                  <a:srgbClr val="E6E6E6">
                    <a:lumMod val="10000"/>
                    <a:alpha val="76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endParaRPr lang="en-US" smtClean="0">
                <a:solidFill>
                  <a:srgbClr val="FFFFFF"/>
                </a:solidFill>
                <a:latin typeface="Calibri" panose="020F0502020204030204" pitchFamily="34" charset="0"/>
                <a:ea typeface="MS PGothic" panose="020B0600070205080204" pitchFamily="34" charset="-128"/>
              </a:endParaRPr>
            </a:p>
          </p:txBody>
        </p:sp>
        <p:sp>
          <p:nvSpPr>
            <p:cNvPr id="56389" name="Ellipse 143"/>
            <p:cNvSpPr>
              <a:spLocks noChangeArrowheads="1"/>
            </p:cNvSpPr>
            <p:nvPr/>
          </p:nvSpPr>
          <p:spPr bwMode="auto">
            <a:xfrm>
              <a:off x="473201" y="2942956"/>
              <a:ext cx="953523" cy="953552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rgbClr val="EAEAEA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buFont typeface="Calibri" panose="020F0502020204030204" pitchFamily="34" charset="0"/>
                <a:buAutoNum type="arabicPeriod"/>
              </a:pPr>
              <a:endParaRPr lang="en-US" smtClean="0">
                <a:solidFill>
                  <a:srgbClr val="FFFFFF"/>
                </a:solidFill>
                <a:latin typeface="Calibri" panose="020F0502020204030204" pitchFamily="34" charset="0"/>
                <a:ea typeface="MS PGothic" panose="020B0600070205080204" pitchFamily="34" charset="-128"/>
              </a:endParaRPr>
            </a:p>
          </p:txBody>
        </p:sp>
        <p:sp>
          <p:nvSpPr>
            <p:cNvPr id="56390" name="Ellipse 144"/>
            <p:cNvSpPr>
              <a:spLocks noChangeArrowheads="1"/>
            </p:cNvSpPr>
            <p:nvPr/>
          </p:nvSpPr>
          <p:spPr bwMode="auto">
            <a:xfrm>
              <a:off x="590504" y="2966185"/>
              <a:ext cx="698012" cy="516846"/>
            </a:xfrm>
            <a:prstGeom prst="ellipse">
              <a:avLst/>
            </a:prstGeom>
            <a:gradFill rotWithShape="1">
              <a:gsLst>
                <a:gs pos="0">
                  <a:srgbClr val="FFFCF9">
                    <a:alpha val="76999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42900"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buFont typeface="Calibri" panose="020F0502020204030204" pitchFamily="34" charset="0"/>
                <a:buAutoNum type="arabicPeriod"/>
              </a:pPr>
              <a:endParaRPr lang="en-US" smtClean="0">
                <a:solidFill>
                  <a:srgbClr val="FFFFFF"/>
                </a:solidFill>
                <a:latin typeface="Calibri" panose="020F0502020204030204" pitchFamily="34" charset="0"/>
                <a:ea typeface="MS PGothic" panose="020B0600070205080204" pitchFamily="34" charset="-128"/>
              </a:endParaRPr>
            </a:p>
          </p:txBody>
        </p:sp>
      </p:grpSp>
      <p:grpSp>
        <p:nvGrpSpPr>
          <p:cNvPr id="56391" name="Gruppe 141"/>
          <p:cNvGrpSpPr>
            <a:grpSpLocks/>
          </p:cNvGrpSpPr>
          <p:nvPr/>
        </p:nvGrpSpPr>
        <p:grpSpPr bwMode="auto">
          <a:xfrm>
            <a:off x="7292975" y="2530475"/>
            <a:ext cx="230188" cy="250825"/>
            <a:chOff x="473201" y="2942956"/>
            <a:chExt cx="953523" cy="1036016"/>
          </a:xfrm>
        </p:grpSpPr>
        <p:sp>
          <p:nvSpPr>
            <p:cNvPr id="143" name="Ellipse 142"/>
            <p:cNvSpPr/>
            <p:nvPr/>
          </p:nvSpPr>
          <p:spPr bwMode="auto">
            <a:xfrm>
              <a:off x="517728" y="3793752"/>
              <a:ext cx="846720" cy="185220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alpha val="0"/>
                  </a:srgbClr>
                </a:gs>
                <a:gs pos="0">
                  <a:srgbClr val="E6E6E6">
                    <a:lumMod val="10000"/>
                    <a:alpha val="76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endParaRPr lang="en-US" smtClean="0">
                <a:solidFill>
                  <a:srgbClr val="FFFFFF"/>
                </a:solidFill>
                <a:latin typeface="Calibri" panose="020F0502020204030204" pitchFamily="34" charset="0"/>
                <a:ea typeface="MS PGothic" panose="020B0600070205080204" pitchFamily="34" charset="-128"/>
              </a:endParaRPr>
            </a:p>
          </p:txBody>
        </p:sp>
        <p:sp>
          <p:nvSpPr>
            <p:cNvPr id="56395" name="Ellipse 143"/>
            <p:cNvSpPr>
              <a:spLocks noChangeArrowheads="1"/>
            </p:cNvSpPr>
            <p:nvPr/>
          </p:nvSpPr>
          <p:spPr bwMode="auto">
            <a:xfrm>
              <a:off x="473201" y="2942956"/>
              <a:ext cx="953523" cy="953552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rgbClr val="EAEAEA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buFont typeface="Calibri" panose="020F0502020204030204" pitchFamily="34" charset="0"/>
                <a:buAutoNum type="arabicPeriod"/>
              </a:pPr>
              <a:endParaRPr lang="en-US" smtClean="0">
                <a:solidFill>
                  <a:srgbClr val="FFFFFF"/>
                </a:solidFill>
                <a:latin typeface="Calibri" panose="020F0502020204030204" pitchFamily="34" charset="0"/>
                <a:ea typeface="MS PGothic" panose="020B0600070205080204" pitchFamily="34" charset="-128"/>
              </a:endParaRPr>
            </a:p>
          </p:txBody>
        </p:sp>
        <p:sp>
          <p:nvSpPr>
            <p:cNvPr id="56396" name="Ellipse 144"/>
            <p:cNvSpPr>
              <a:spLocks noChangeArrowheads="1"/>
            </p:cNvSpPr>
            <p:nvPr/>
          </p:nvSpPr>
          <p:spPr bwMode="auto">
            <a:xfrm>
              <a:off x="590504" y="2966185"/>
              <a:ext cx="698012" cy="516846"/>
            </a:xfrm>
            <a:prstGeom prst="ellipse">
              <a:avLst/>
            </a:prstGeom>
            <a:gradFill rotWithShape="1">
              <a:gsLst>
                <a:gs pos="0">
                  <a:srgbClr val="FFFCF9">
                    <a:alpha val="76999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42900"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buFont typeface="Calibri" panose="020F0502020204030204" pitchFamily="34" charset="0"/>
                <a:buAutoNum type="arabicPeriod"/>
              </a:pPr>
              <a:endParaRPr lang="en-US" smtClean="0">
                <a:solidFill>
                  <a:srgbClr val="FFFFFF"/>
                </a:solidFill>
                <a:latin typeface="Calibri" panose="020F0502020204030204" pitchFamily="34" charset="0"/>
                <a:ea typeface="MS PGothic" panose="020B0600070205080204" pitchFamily="34" charset="-128"/>
              </a:endParaRPr>
            </a:p>
          </p:txBody>
        </p:sp>
      </p:grpSp>
      <p:sp>
        <p:nvSpPr>
          <p:cNvPr id="56398" name="Text Box 78"/>
          <p:cNvSpPr txBox="1">
            <a:spLocks noChangeArrowheads="1"/>
          </p:cNvSpPr>
          <p:nvPr/>
        </p:nvSpPr>
        <p:spPr bwMode="auto">
          <a:xfrm>
            <a:off x="1503363" y="2092325"/>
            <a:ext cx="692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mtClean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2009</a:t>
            </a:r>
          </a:p>
        </p:txBody>
      </p:sp>
      <p:sp>
        <p:nvSpPr>
          <p:cNvPr id="56399" name="Text Box 79"/>
          <p:cNvSpPr txBox="1">
            <a:spLocks noChangeArrowheads="1"/>
          </p:cNvSpPr>
          <p:nvPr/>
        </p:nvSpPr>
        <p:spPr bwMode="auto">
          <a:xfrm>
            <a:off x="3343275" y="2092325"/>
            <a:ext cx="692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mtClean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2010</a:t>
            </a:r>
          </a:p>
        </p:txBody>
      </p:sp>
      <p:sp>
        <p:nvSpPr>
          <p:cNvPr id="56400" name="Text Box 80"/>
          <p:cNvSpPr txBox="1">
            <a:spLocks noChangeArrowheads="1"/>
          </p:cNvSpPr>
          <p:nvPr/>
        </p:nvSpPr>
        <p:spPr bwMode="auto">
          <a:xfrm>
            <a:off x="5162550" y="2092325"/>
            <a:ext cx="692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mtClean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2011</a:t>
            </a:r>
          </a:p>
        </p:txBody>
      </p:sp>
      <p:sp>
        <p:nvSpPr>
          <p:cNvPr id="56401" name="Text Box 81"/>
          <p:cNvSpPr txBox="1">
            <a:spLocks noChangeArrowheads="1"/>
          </p:cNvSpPr>
          <p:nvPr/>
        </p:nvSpPr>
        <p:spPr bwMode="auto">
          <a:xfrm>
            <a:off x="7038975" y="2092325"/>
            <a:ext cx="692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mtClean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2012</a:t>
            </a:r>
          </a:p>
        </p:txBody>
      </p:sp>
      <p:sp>
        <p:nvSpPr>
          <p:cNvPr id="56402" name="Text Box 82"/>
          <p:cNvSpPr txBox="1">
            <a:spLocks noChangeArrowheads="1"/>
          </p:cNvSpPr>
          <p:nvPr/>
        </p:nvSpPr>
        <p:spPr bwMode="auto">
          <a:xfrm>
            <a:off x="1155700" y="3336925"/>
            <a:ext cx="14033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这里添加说明</a:t>
            </a:r>
          </a:p>
        </p:txBody>
      </p:sp>
      <p:sp>
        <p:nvSpPr>
          <p:cNvPr id="56403" name="Text Box 83"/>
          <p:cNvSpPr txBox="1">
            <a:spLocks noChangeArrowheads="1"/>
          </p:cNvSpPr>
          <p:nvPr/>
        </p:nvSpPr>
        <p:spPr bwMode="auto">
          <a:xfrm>
            <a:off x="1155700" y="3622675"/>
            <a:ext cx="14033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这里添加说明</a:t>
            </a:r>
          </a:p>
        </p:txBody>
      </p:sp>
      <p:sp>
        <p:nvSpPr>
          <p:cNvPr id="56404" name="Text Box 84"/>
          <p:cNvSpPr txBox="1">
            <a:spLocks noChangeArrowheads="1"/>
          </p:cNvSpPr>
          <p:nvPr/>
        </p:nvSpPr>
        <p:spPr bwMode="auto">
          <a:xfrm>
            <a:off x="1155700" y="3906838"/>
            <a:ext cx="14033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这里添加说明</a:t>
            </a:r>
          </a:p>
        </p:txBody>
      </p:sp>
      <p:sp>
        <p:nvSpPr>
          <p:cNvPr id="56405" name="Text Box 85"/>
          <p:cNvSpPr txBox="1">
            <a:spLocks noChangeArrowheads="1"/>
          </p:cNvSpPr>
          <p:nvPr/>
        </p:nvSpPr>
        <p:spPr bwMode="auto">
          <a:xfrm>
            <a:off x="1155700" y="4191000"/>
            <a:ext cx="14033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这里添加说明</a:t>
            </a:r>
          </a:p>
        </p:txBody>
      </p:sp>
      <p:sp>
        <p:nvSpPr>
          <p:cNvPr id="56406" name="Text Box 86"/>
          <p:cNvSpPr txBox="1">
            <a:spLocks noChangeArrowheads="1"/>
          </p:cNvSpPr>
          <p:nvPr/>
        </p:nvSpPr>
        <p:spPr bwMode="auto">
          <a:xfrm>
            <a:off x="3003550" y="3344863"/>
            <a:ext cx="14033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smtClean="0">
                <a:solidFill>
                  <a:srgbClr val="186594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这里添加说明</a:t>
            </a:r>
          </a:p>
        </p:txBody>
      </p:sp>
      <p:sp>
        <p:nvSpPr>
          <p:cNvPr id="56407" name="Text Box 87"/>
          <p:cNvSpPr txBox="1">
            <a:spLocks noChangeArrowheads="1"/>
          </p:cNvSpPr>
          <p:nvPr/>
        </p:nvSpPr>
        <p:spPr bwMode="auto">
          <a:xfrm>
            <a:off x="3003550" y="3630613"/>
            <a:ext cx="14033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smtClean="0">
                <a:solidFill>
                  <a:srgbClr val="186594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这里添加说明</a:t>
            </a:r>
          </a:p>
        </p:txBody>
      </p:sp>
      <p:sp>
        <p:nvSpPr>
          <p:cNvPr id="56408" name="Text Box 88"/>
          <p:cNvSpPr txBox="1">
            <a:spLocks noChangeArrowheads="1"/>
          </p:cNvSpPr>
          <p:nvPr/>
        </p:nvSpPr>
        <p:spPr bwMode="auto">
          <a:xfrm>
            <a:off x="3003550" y="3914775"/>
            <a:ext cx="14033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smtClean="0">
                <a:solidFill>
                  <a:srgbClr val="186594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这里添加说明</a:t>
            </a:r>
          </a:p>
        </p:txBody>
      </p:sp>
      <p:sp>
        <p:nvSpPr>
          <p:cNvPr id="56409" name="Text Box 89"/>
          <p:cNvSpPr txBox="1">
            <a:spLocks noChangeArrowheads="1"/>
          </p:cNvSpPr>
          <p:nvPr/>
        </p:nvSpPr>
        <p:spPr bwMode="auto">
          <a:xfrm>
            <a:off x="3003550" y="4198938"/>
            <a:ext cx="14033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smtClean="0">
                <a:solidFill>
                  <a:srgbClr val="186594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这里添加说明</a:t>
            </a:r>
          </a:p>
        </p:txBody>
      </p:sp>
      <p:sp>
        <p:nvSpPr>
          <p:cNvPr id="56410" name="Text Box 90"/>
          <p:cNvSpPr txBox="1">
            <a:spLocks noChangeArrowheads="1"/>
          </p:cNvSpPr>
          <p:nvPr/>
        </p:nvSpPr>
        <p:spPr bwMode="auto">
          <a:xfrm>
            <a:off x="4862513" y="3336925"/>
            <a:ext cx="14033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这里添加说明</a:t>
            </a:r>
          </a:p>
        </p:txBody>
      </p:sp>
      <p:sp>
        <p:nvSpPr>
          <p:cNvPr id="56411" name="Text Box 91"/>
          <p:cNvSpPr txBox="1">
            <a:spLocks noChangeArrowheads="1"/>
          </p:cNvSpPr>
          <p:nvPr/>
        </p:nvSpPr>
        <p:spPr bwMode="auto">
          <a:xfrm>
            <a:off x="4862513" y="3622675"/>
            <a:ext cx="14033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这里添加说明</a:t>
            </a:r>
          </a:p>
        </p:txBody>
      </p:sp>
      <p:sp>
        <p:nvSpPr>
          <p:cNvPr id="56412" name="Text Box 92"/>
          <p:cNvSpPr txBox="1">
            <a:spLocks noChangeArrowheads="1"/>
          </p:cNvSpPr>
          <p:nvPr/>
        </p:nvSpPr>
        <p:spPr bwMode="auto">
          <a:xfrm>
            <a:off x="4862513" y="3906838"/>
            <a:ext cx="14033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这里添加说明</a:t>
            </a:r>
          </a:p>
        </p:txBody>
      </p:sp>
      <p:sp>
        <p:nvSpPr>
          <p:cNvPr id="56413" name="Text Box 93"/>
          <p:cNvSpPr txBox="1">
            <a:spLocks noChangeArrowheads="1"/>
          </p:cNvSpPr>
          <p:nvPr/>
        </p:nvSpPr>
        <p:spPr bwMode="auto">
          <a:xfrm>
            <a:off x="4862513" y="4191000"/>
            <a:ext cx="14033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这里添加说明</a:t>
            </a:r>
          </a:p>
        </p:txBody>
      </p:sp>
      <p:sp>
        <p:nvSpPr>
          <p:cNvPr id="56414" name="Text Box 94"/>
          <p:cNvSpPr txBox="1">
            <a:spLocks noChangeArrowheads="1"/>
          </p:cNvSpPr>
          <p:nvPr/>
        </p:nvSpPr>
        <p:spPr bwMode="auto">
          <a:xfrm>
            <a:off x="6653213" y="3328988"/>
            <a:ext cx="14033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smtClean="0">
                <a:solidFill>
                  <a:srgbClr val="186594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这里添加说明</a:t>
            </a:r>
          </a:p>
        </p:txBody>
      </p:sp>
      <p:sp>
        <p:nvSpPr>
          <p:cNvPr id="56415" name="Text Box 95"/>
          <p:cNvSpPr txBox="1">
            <a:spLocks noChangeArrowheads="1"/>
          </p:cNvSpPr>
          <p:nvPr/>
        </p:nvSpPr>
        <p:spPr bwMode="auto">
          <a:xfrm>
            <a:off x="6653213" y="3614738"/>
            <a:ext cx="14033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smtClean="0">
                <a:solidFill>
                  <a:srgbClr val="186594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这里添加说明</a:t>
            </a:r>
          </a:p>
        </p:txBody>
      </p:sp>
      <p:sp>
        <p:nvSpPr>
          <p:cNvPr id="56416" name="Text Box 96"/>
          <p:cNvSpPr txBox="1">
            <a:spLocks noChangeArrowheads="1"/>
          </p:cNvSpPr>
          <p:nvPr/>
        </p:nvSpPr>
        <p:spPr bwMode="auto">
          <a:xfrm>
            <a:off x="6653213" y="3898900"/>
            <a:ext cx="14033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smtClean="0">
                <a:solidFill>
                  <a:srgbClr val="186594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这里添加说明</a:t>
            </a:r>
          </a:p>
        </p:txBody>
      </p:sp>
      <p:sp>
        <p:nvSpPr>
          <p:cNvPr id="56417" name="Text Box 97"/>
          <p:cNvSpPr txBox="1">
            <a:spLocks noChangeArrowheads="1"/>
          </p:cNvSpPr>
          <p:nvPr/>
        </p:nvSpPr>
        <p:spPr bwMode="auto">
          <a:xfrm>
            <a:off x="6653213" y="4183063"/>
            <a:ext cx="14033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smtClean="0">
                <a:solidFill>
                  <a:srgbClr val="186594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这里添加说明</a:t>
            </a:r>
          </a:p>
        </p:txBody>
      </p:sp>
      <p:sp>
        <p:nvSpPr>
          <p:cNvPr id="56418" name="Text Box 98"/>
          <p:cNvSpPr txBox="1">
            <a:spLocks noChangeArrowheads="1"/>
          </p:cNvSpPr>
          <p:nvPr/>
        </p:nvSpPr>
        <p:spPr bwMode="auto">
          <a:xfrm>
            <a:off x="684213" y="573088"/>
            <a:ext cx="17922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TIMELINES</a:t>
            </a:r>
          </a:p>
        </p:txBody>
      </p:sp>
    </p:spTree>
    <p:extLst>
      <p:ext uri="{BB962C8B-B14F-4D97-AF65-F5344CB8AC3E}">
        <p14:creationId xmlns:p14="http://schemas.microsoft.com/office/powerpoint/2010/main" val="179131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54"/>
          <p:cNvSpPr>
            <a:spLocks noChangeArrowheads="1"/>
          </p:cNvSpPr>
          <p:nvPr/>
        </p:nvSpPr>
        <p:spPr bwMode="auto">
          <a:xfrm>
            <a:off x="0" y="-39688"/>
            <a:ext cx="9144000" cy="2195513"/>
          </a:xfrm>
          <a:prstGeom prst="rect">
            <a:avLst/>
          </a:prstGeom>
          <a:gradFill rotWithShape="1">
            <a:gsLst>
              <a:gs pos="0">
                <a:srgbClr val="BFBFBF"/>
              </a:gs>
              <a:gs pos="25999">
                <a:srgbClr val="F2F2F2"/>
              </a:gs>
              <a:gs pos="50000">
                <a:srgbClr val="FFFFFF"/>
              </a:gs>
              <a:gs pos="100000">
                <a:srgbClr val="FFFFFF"/>
              </a:gs>
            </a:gsLst>
            <a:lin ang="5400000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endParaRPr lang="zh-CN" altLang="zh-CN" smtClean="0">
              <a:solidFill>
                <a:srgbClr val="FFFFFF"/>
              </a:solidFill>
            </a:endParaRPr>
          </a:p>
        </p:txBody>
      </p:sp>
      <p:sp>
        <p:nvSpPr>
          <p:cNvPr id="3075" name="TextBox 54"/>
          <p:cNvSpPr txBox="1">
            <a:spLocks noChangeArrowheads="1"/>
          </p:cNvSpPr>
          <p:nvPr/>
        </p:nvSpPr>
        <p:spPr bwMode="auto">
          <a:xfrm>
            <a:off x="314325" y="377825"/>
            <a:ext cx="28765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defTabSz="457200" eaLnBrk="1" hangingPunct="1"/>
            <a:r>
              <a:rPr lang="nb-NO" altLang="zh-CN" sz="1600" b="1" smtClean="0">
                <a:solidFill>
                  <a:srgbClr val="000000"/>
                </a:solidFill>
              </a:rPr>
              <a:t>TIMELINE COLLECTION</a:t>
            </a:r>
            <a:endParaRPr lang="en-GB" altLang="zh-CN" sz="1600" smtClean="0">
              <a:solidFill>
                <a:srgbClr val="000000"/>
              </a:solidFill>
            </a:endParaRPr>
          </a:p>
        </p:txBody>
      </p:sp>
      <p:grpSp>
        <p:nvGrpSpPr>
          <p:cNvPr id="3076" name="Group 900"/>
          <p:cNvGrpSpPr>
            <a:grpSpLocks/>
          </p:cNvGrpSpPr>
          <p:nvPr/>
        </p:nvGrpSpPr>
        <p:grpSpPr bwMode="auto">
          <a:xfrm>
            <a:off x="185738" y="115888"/>
            <a:ext cx="9131300" cy="5218112"/>
            <a:chOff x="186210" y="228600"/>
            <a:chExt cx="9131574" cy="5218028"/>
          </a:xfrm>
        </p:grpSpPr>
        <p:grpSp>
          <p:nvGrpSpPr>
            <p:cNvPr id="3095" name="Group 897"/>
            <p:cNvGrpSpPr>
              <a:grpSpLocks/>
            </p:cNvGrpSpPr>
            <p:nvPr/>
          </p:nvGrpSpPr>
          <p:grpSpPr bwMode="auto">
            <a:xfrm rot="-542914">
              <a:off x="4778569" y="390393"/>
              <a:ext cx="944253" cy="944253"/>
              <a:chOff x="149225" y="1094417"/>
              <a:chExt cx="2465387" cy="2465388"/>
            </a:xfrm>
          </p:grpSpPr>
          <p:sp>
            <p:nvSpPr>
              <p:cNvPr id="899" name="Rektangel 40"/>
              <p:cNvSpPr>
                <a:spLocks noChangeArrowheads="1"/>
              </p:cNvSpPr>
              <p:nvPr/>
            </p:nvSpPr>
            <p:spPr bwMode="auto">
              <a:xfrm rot="556523">
                <a:off x="150179" y="1094985"/>
                <a:ext cx="2466270" cy="2466156"/>
              </a:xfrm>
              <a:prstGeom prst="rect">
                <a:avLst/>
              </a:prstGeom>
              <a:solidFill>
                <a:srgbClr val="FFFFFF">
                  <a:lumMod val="95000"/>
                </a:srgbClr>
              </a:solidFill>
              <a:ln w="25400">
                <a:noFill/>
                <a:miter lim="800000"/>
                <a:headEnd/>
                <a:tailEnd/>
              </a:ln>
              <a:effectLst>
                <a:outerShdw blurRad="63500" dist="38100" dir="2700000" algn="tl" rotWithShape="0">
                  <a:srgbClr val="D7D8D9">
                    <a:lumMod val="50000"/>
                    <a:alpha val="39999"/>
                  </a:srgbClr>
                </a:outerShdw>
              </a:effectLst>
            </p:spPr>
            <p:txBody>
              <a:bodyPr anchor="ctr"/>
              <a:lstStyle/>
              <a:p>
                <a:pPr indent="-342900" algn="ctr">
                  <a:buFont typeface="Calibri" pitchFamily="34" charset="0"/>
                  <a:buAutoNum type="arabicPeriod"/>
                  <a:defRPr/>
                </a:pPr>
                <a:endParaRPr lang="zh-CN" altLang="en-US" noProof="1">
                  <a:solidFill>
                    <a:srgbClr val="FFFFFF"/>
                  </a:solidFill>
                  <a:latin typeface="Calibri" panose="020F0502020204030204" pitchFamily="34" charset="0"/>
                  <a:ea typeface="MS PGothic" panose="020B0600070205080204" pitchFamily="34" charset="-128"/>
                </a:endParaRPr>
              </a:p>
            </p:txBody>
          </p:sp>
          <p:pic>
            <p:nvPicPr>
              <p:cNvPr id="3164" name="Billede 8" descr="dreamstime_Puzzle.jpg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6937"/>
              <a:stretch>
                <a:fillRect/>
              </a:stretch>
            </p:blipFill>
            <p:spPr bwMode="auto">
              <a:xfrm rot="567297">
                <a:off x="290388" y="1188004"/>
                <a:ext cx="2260407" cy="20160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3096" name="Group 894"/>
            <p:cNvGrpSpPr>
              <a:grpSpLocks/>
            </p:cNvGrpSpPr>
            <p:nvPr/>
          </p:nvGrpSpPr>
          <p:grpSpPr bwMode="auto">
            <a:xfrm rot="424065">
              <a:off x="4325004" y="481625"/>
              <a:ext cx="1001672" cy="1001416"/>
              <a:chOff x="432286" y="2286160"/>
              <a:chExt cx="2466489" cy="2465857"/>
            </a:xfrm>
          </p:grpSpPr>
          <p:sp>
            <p:nvSpPr>
              <p:cNvPr id="896" name="Rektangel 40"/>
              <p:cNvSpPr>
                <a:spLocks noChangeArrowheads="1"/>
              </p:cNvSpPr>
              <p:nvPr/>
            </p:nvSpPr>
            <p:spPr bwMode="auto">
              <a:xfrm rot="21269425">
                <a:off x="432286" y="2286160"/>
                <a:ext cx="2466489" cy="2465857"/>
              </a:xfrm>
              <a:prstGeom prst="rect">
                <a:avLst/>
              </a:prstGeom>
              <a:solidFill>
                <a:srgbClr val="FFFFFF">
                  <a:lumMod val="95000"/>
                </a:srgbClr>
              </a:solidFill>
              <a:ln w="25400">
                <a:noFill/>
                <a:miter lim="800000"/>
                <a:headEnd/>
                <a:tailEnd/>
              </a:ln>
              <a:effectLst>
                <a:outerShdw blurRad="63500" dist="38100" dir="2700000" algn="tl" rotWithShape="0">
                  <a:srgbClr val="D7D8D9">
                    <a:lumMod val="50000"/>
                    <a:alpha val="39999"/>
                  </a:srgbClr>
                </a:outerShdw>
                <a:reflection stA="50000" endPos="18000" dist="12700" dir="5400000" sy="-100000" algn="bl" rotWithShape="0"/>
              </a:effectLst>
            </p:spPr>
            <p:txBody>
              <a:bodyPr anchor="ctr"/>
              <a:lstStyle/>
              <a:p>
                <a:pPr indent="-342900" algn="ctr" fontAlgn="auto">
                  <a:spcBef>
                    <a:spcPts val="0"/>
                  </a:spcBef>
                  <a:spcAft>
                    <a:spcPts val="0"/>
                  </a:spcAft>
                  <a:buFont typeface="Calibri" pitchFamily="-108" charset="0"/>
                  <a:buAutoNum type="arabicPeriod"/>
                  <a:defRPr/>
                </a:pPr>
                <a:endParaRPr kern="0" noProof="1">
                  <a:solidFill>
                    <a:srgbClr val="FFFFFF"/>
                  </a:solidFill>
                  <a:latin typeface="Calibri" pitchFamily="-108" charset="0"/>
                  <a:ea typeface="ＭＳ Ｐゴシック" pitchFamily="-108" charset="-128"/>
                  <a:cs typeface="ＭＳ Ｐゴシック" pitchFamily="-108" charset="-128"/>
                </a:endParaRPr>
              </a:p>
            </p:txBody>
          </p:sp>
          <p:pic>
            <p:nvPicPr>
              <p:cNvPr id="3162" name="Billede 22" descr="dreamstime_Mind map.jpg"/>
              <p:cNvPicPr>
                <a:picLocks noChangeAspect="1"/>
              </p:cNvPicPr>
              <p:nvPr/>
            </p:nvPicPr>
            <p:blipFill>
              <a:blip r:embed="rId3" cstate="print">
                <a:lum bright="18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16515"/>
              <a:stretch>
                <a:fillRect/>
              </a:stretch>
            </p:blipFill>
            <p:spPr bwMode="auto">
              <a:xfrm rot="-360270">
                <a:off x="488111" y="2377665"/>
                <a:ext cx="2315411" cy="18670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3097" name="Group 891"/>
            <p:cNvGrpSpPr>
              <a:grpSpLocks/>
            </p:cNvGrpSpPr>
            <p:nvPr/>
          </p:nvGrpSpPr>
          <p:grpSpPr bwMode="auto">
            <a:xfrm rot="397794">
              <a:off x="3802345" y="598461"/>
              <a:ext cx="1116065" cy="1115885"/>
              <a:chOff x="-3599433" y="1015449"/>
              <a:chExt cx="2732790" cy="2732349"/>
            </a:xfrm>
          </p:grpSpPr>
          <p:sp>
            <p:nvSpPr>
              <p:cNvPr id="893" name="Rektangel 40"/>
              <p:cNvSpPr>
                <a:spLocks noChangeArrowheads="1"/>
              </p:cNvSpPr>
              <p:nvPr/>
            </p:nvSpPr>
            <p:spPr bwMode="auto">
              <a:xfrm rot="21269425">
                <a:off x="-3599433" y="1015449"/>
                <a:ext cx="2732790" cy="2732349"/>
              </a:xfrm>
              <a:prstGeom prst="rect">
                <a:avLst/>
              </a:prstGeom>
              <a:solidFill>
                <a:srgbClr val="FFFFFF">
                  <a:lumMod val="95000"/>
                </a:srgbClr>
              </a:solidFill>
              <a:ln w="25400">
                <a:noFill/>
                <a:miter lim="800000"/>
                <a:headEnd/>
                <a:tailEnd/>
              </a:ln>
              <a:effectLst>
                <a:outerShdw blurRad="63500" dist="38100" dir="2700000" algn="tl" rotWithShape="0">
                  <a:srgbClr val="D7D8D9">
                    <a:lumMod val="50000"/>
                    <a:alpha val="39999"/>
                  </a:srgbClr>
                </a:outerShdw>
                <a:reflection stA="50000" endPos="18000" dist="12700" dir="5400000" sy="-100000" algn="bl" rotWithShape="0"/>
              </a:effectLst>
            </p:spPr>
            <p:txBody>
              <a:bodyPr anchor="ctr"/>
              <a:lstStyle/>
              <a:p>
                <a:pPr indent="-342900" algn="ctr" fontAlgn="auto">
                  <a:spcBef>
                    <a:spcPts val="0"/>
                  </a:spcBef>
                  <a:spcAft>
                    <a:spcPts val="0"/>
                  </a:spcAft>
                  <a:buFont typeface="Calibri" pitchFamily="-108" charset="0"/>
                  <a:buAutoNum type="arabicPeriod"/>
                  <a:defRPr/>
                </a:pPr>
                <a:endParaRPr kern="0" noProof="1">
                  <a:solidFill>
                    <a:srgbClr val="FFFFFF"/>
                  </a:solidFill>
                  <a:latin typeface="Calibri" pitchFamily="-108" charset="0"/>
                  <a:ea typeface="ＭＳ Ｐゴシック" pitchFamily="-108" charset="-128"/>
                  <a:cs typeface="ＭＳ Ｐゴシック" pitchFamily="-108" charset="-128"/>
                </a:endParaRPr>
              </a:p>
            </p:txBody>
          </p:sp>
          <p:pic>
            <p:nvPicPr>
              <p:cNvPr id="3160" name="Billede 10" descr="dreamstime_Spiral staircase.jpg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887" r="12476" b="2992"/>
              <a:stretch>
                <a:fillRect/>
              </a:stretch>
            </p:blipFill>
            <p:spPr bwMode="auto">
              <a:xfrm rot="-321727">
                <a:off x="-3487605" y="1106198"/>
                <a:ext cx="2492375" cy="21240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3098" name="Group 888"/>
            <p:cNvGrpSpPr>
              <a:grpSpLocks/>
            </p:cNvGrpSpPr>
            <p:nvPr/>
          </p:nvGrpSpPr>
          <p:grpSpPr bwMode="auto">
            <a:xfrm>
              <a:off x="3322436" y="715963"/>
              <a:ext cx="1249564" cy="1249564"/>
              <a:chOff x="381188" y="707658"/>
              <a:chExt cx="1167755" cy="1167755"/>
            </a:xfrm>
          </p:grpSpPr>
          <p:sp>
            <p:nvSpPr>
              <p:cNvPr id="890" name="Rektangel 40"/>
              <p:cNvSpPr>
                <a:spLocks noChangeArrowheads="1"/>
              </p:cNvSpPr>
              <p:nvPr/>
            </p:nvSpPr>
            <p:spPr bwMode="auto">
              <a:xfrm rot="13609">
                <a:off x="381906" y="707650"/>
                <a:ext cx="1167601" cy="1167548"/>
              </a:xfrm>
              <a:prstGeom prst="rect">
                <a:avLst/>
              </a:prstGeom>
              <a:solidFill>
                <a:srgbClr val="FFFFFF">
                  <a:lumMod val="95000"/>
                </a:srgbClr>
              </a:solidFill>
              <a:ln w="25400">
                <a:noFill/>
                <a:miter lim="800000"/>
                <a:headEnd/>
                <a:tailEnd/>
              </a:ln>
              <a:effectLst>
                <a:outerShdw blurRad="63500" dist="38100" dir="2700000" algn="tl" rotWithShape="0">
                  <a:srgbClr val="D7D8D9">
                    <a:lumMod val="50000"/>
                    <a:alpha val="39999"/>
                  </a:srgbClr>
                </a:outerShdw>
              </a:effectLst>
            </p:spPr>
            <p:txBody>
              <a:bodyPr anchor="ctr"/>
              <a:lstStyle/>
              <a:p>
                <a:pPr indent="-342900" algn="ctr">
                  <a:buFont typeface="Calibri" pitchFamily="34" charset="0"/>
                  <a:buAutoNum type="arabicPeriod"/>
                  <a:defRPr/>
                </a:pPr>
                <a:endParaRPr lang="zh-CN" altLang="en-US" noProof="1">
                  <a:solidFill>
                    <a:srgbClr val="FFFFFF"/>
                  </a:solidFill>
                  <a:latin typeface="Calibri" panose="020F0502020204030204" pitchFamily="34" charset="0"/>
                  <a:ea typeface="MS PGothic" panose="020B0600070205080204" pitchFamily="34" charset="-128"/>
                </a:endParaRPr>
              </a:p>
            </p:txBody>
          </p:sp>
          <p:pic>
            <p:nvPicPr>
              <p:cNvPr id="3158" name="Billede 6" descr="dreamstime_House Clouds.jpg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3811" t="3619" r="18277" b="12550"/>
              <a:stretch>
                <a:fillRect/>
              </a:stretch>
            </p:blipFill>
            <p:spPr bwMode="auto">
              <a:xfrm>
                <a:off x="459560" y="753953"/>
                <a:ext cx="1011011" cy="9401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3099" name="Group 885"/>
            <p:cNvGrpSpPr>
              <a:grpSpLocks/>
            </p:cNvGrpSpPr>
            <p:nvPr/>
          </p:nvGrpSpPr>
          <p:grpSpPr bwMode="auto">
            <a:xfrm rot="-508024">
              <a:off x="2976107" y="935542"/>
              <a:ext cx="1221709" cy="1221709"/>
              <a:chOff x="-3913055" y="-305089"/>
              <a:chExt cx="2732087" cy="2732087"/>
            </a:xfrm>
          </p:grpSpPr>
          <p:sp>
            <p:nvSpPr>
              <p:cNvPr id="887" name="Rektangel 40"/>
              <p:cNvSpPr>
                <a:spLocks noChangeArrowheads="1"/>
              </p:cNvSpPr>
              <p:nvPr/>
            </p:nvSpPr>
            <p:spPr bwMode="auto">
              <a:xfrm rot="556523">
                <a:off x="-3914274" y="-306312"/>
                <a:ext cx="2733659" cy="2733532"/>
              </a:xfrm>
              <a:prstGeom prst="rect">
                <a:avLst/>
              </a:prstGeom>
              <a:solidFill>
                <a:srgbClr val="FFFFFF">
                  <a:lumMod val="95000"/>
                </a:srgbClr>
              </a:solidFill>
              <a:ln w="25400">
                <a:noFill/>
                <a:miter lim="800000"/>
                <a:headEnd/>
                <a:tailEnd/>
              </a:ln>
              <a:effectLst>
                <a:outerShdw blurRad="63500" dist="38100" dir="2700000" algn="tl" rotWithShape="0">
                  <a:srgbClr val="D7D8D9">
                    <a:lumMod val="50000"/>
                    <a:alpha val="39999"/>
                  </a:srgbClr>
                </a:outerShdw>
              </a:effectLst>
            </p:spPr>
            <p:txBody>
              <a:bodyPr anchor="ctr"/>
              <a:lstStyle/>
              <a:p>
                <a:pPr indent="-342900" algn="ctr">
                  <a:buFont typeface="Calibri" pitchFamily="34" charset="0"/>
                  <a:buAutoNum type="arabicPeriod"/>
                  <a:defRPr/>
                </a:pPr>
                <a:endParaRPr lang="zh-CN" altLang="en-US" noProof="1">
                  <a:solidFill>
                    <a:srgbClr val="FFFFFF"/>
                  </a:solidFill>
                  <a:latin typeface="Calibri" panose="020F0502020204030204" pitchFamily="34" charset="0"/>
                  <a:ea typeface="MS PGothic" panose="020B0600070205080204" pitchFamily="34" charset="-128"/>
                </a:endParaRPr>
              </a:p>
            </p:txBody>
          </p:sp>
          <p:pic>
            <p:nvPicPr>
              <p:cNvPr id="3156" name="Billede 45" descr="dreamstime_Architect plan.jpg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1114"/>
              <a:stretch>
                <a:fillRect/>
              </a:stretch>
            </p:blipFill>
            <p:spPr bwMode="auto">
              <a:xfrm rot="585855">
                <a:off x="-3786055" y="-174914"/>
                <a:ext cx="2476500" cy="20843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3100" name="Group 210"/>
            <p:cNvGrpSpPr>
              <a:grpSpLocks/>
            </p:cNvGrpSpPr>
            <p:nvPr/>
          </p:nvGrpSpPr>
          <p:grpSpPr bwMode="auto">
            <a:xfrm>
              <a:off x="2569436" y="1155546"/>
              <a:ext cx="1255435" cy="1255435"/>
              <a:chOff x="4233954" y="-104182"/>
              <a:chExt cx="1352505" cy="1352505"/>
            </a:xfrm>
          </p:grpSpPr>
          <p:sp>
            <p:nvSpPr>
              <p:cNvPr id="208" name="Rektangel 40"/>
              <p:cNvSpPr>
                <a:spLocks noChangeArrowheads="1"/>
              </p:cNvSpPr>
              <p:nvPr/>
            </p:nvSpPr>
            <p:spPr bwMode="auto">
              <a:xfrm rot="48499">
                <a:off x="4233612" y="-104032"/>
                <a:ext cx="1352845" cy="1352782"/>
              </a:xfrm>
              <a:prstGeom prst="rect">
                <a:avLst/>
              </a:prstGeom>
              <a:solidFill>
                <a:srgbClr val="FFFFFF">
                  <a:lumMod val="95000"/>
                </a:srgbClr>
              </a:solidFill>
              <a:ln w="25400">
                <a:noFill/>
                <a:miter lim="800000"/>
                <a:headEnd/>
                <a:tailEnd/>
              </a:ln>
              <a:effectLst>
                <a:outerShdw blurRad="63500" dist="38100" dir="2700000" algn="tl" rotWithShape="0">
                  <a:srgbClr val="D7D8D9">
                    <a:lumMod val="50000"/>
                    <a:alpha val="39999"/>
                  </a:srgbClr>
                </a:outerShdw>
              </a:effectLst>
            </p:spPr>
            <p:txBody>
              <a:bodyPr anchor="ctr"/>
              <a:lstStyle/>
              <a:p>
                <a:pPr indent="-342900" algn="ctr">
                  <a:buFont typeface="Calibri" pitchFamily="34" charset="0"/>
                  <a:buAutoNum type="arabicPeriod"/>
                  <a:defRPr/>
                </a:pPr>
                <a:endParaRPr lang="zh-CN" altLang="en-US" noProof="1">
                  <a:solidFill>
                    <a:srgbClr val="FFFFFF"/>
                  </a:solidFill>
                  <a:latin typeface="Calibri" panose="020F0502020204030204" pitchFamily="34" charset="0"/>
                  <a:ea typeface="MS PGothic" panose="020B0600070205080204" pitchFamily="34" charset="-128"/>
                </a:endParaRPr>
              </a:p>
            </p:txBody>
          </p:sp>
          <p:pic>
            <p:nvPicPr>
              <p:cNvPr id="3154" name="Billede 15" descr="dreamstime_Doors to new world.jpg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14113"/>
              <a:stretch>
                <a:fillRect/>
              </a:stretch>
            </p:blipFill>
            <p:spPr bwMode="auto">
              <a:xfrm>
                <a:off x="4310541" y="-64965"/>
                <a:ext cx="1212924" cy="10593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3101" name="Group 181"/>
            <p:cNvGrpSpPr>
              <a:grpSpLocks/>
            </p:cNvGrpSpPr>
            <p:nvPr/>
          </p:nvGrpSpPr>
          <p:grpSpPr bwMode="auto">
            <a:xfrm>
              <a:off x="1676400" y="228600"/>
              <a:ext cx="7636244" cy="5218028"/>
              <a:chOff x="1676400" y="268372"/>
              <a:chExt cx="7636244" cy="5218028"/>
            </a:xfrm>
          </p:grpSpPr>
          <p:sp>
            <p:nvSpPr>
              <p:cNvPr id="175" name="Freeform 174"/>
              <p:cNvSpPr>
                <a:spLocks/>
              </p:cNvSpPr>
              <p:nvPr/>
            </p:nvSpPr>
            <p:spPr bwMode="auto">
              <a:xfrm>
                <a:off x="1727719" y="268372"/>
                <a:ext cx="7585302" cy="5218028"/>
              </a:xfrm>
              <a:custGeom>
                <a:avLst/>
                <a:gdLst>
                  <a:gd name="T0" fmla="*/ 77907 w 7585674"/>
                  <a:gd name="T1" fmla="*/ 5159209 h 5218028"/>
                  <a:gd name="T2" fmla="*/ 130824 w 7585674"/>
                  <a:gd name="T3" fmla="*/ 4841719 h 5218028"/>
                  <a:gd name="T4" fmla="*/ 404226 w 7585674"/>
                  <a:gd name="T5" fmla="*/ 4197920 h 5218028"/>
                  <a:gd name="T6" fmla="*/ 792281 w 7585674"/>
                  <a:gd name="T7" fmla="*/ 3598218 h 5218028"/>
                  <a:gd name="T8" fmla="*/ 1206795 w 7585674"/>
                  <a:gd name="T9" fmla="*/ 3077887 h 5218028"/>
                  <a:gd name="T10" fmla="*/ 1691864 w 7585674"/>
                  <a:gd name="T11" fmla="*/ 2575195 h 5218028"/>
                  <a:gd name="T12" fmla="*/ 2229850 w 7585674"/>
                  <a:gd name="T13" fmla="*/ 2160694 h 5218028"/>
                  <a:gd name="T14" fmla="*/ 2794293 w 7585674"/>
                  <a:gd name="T15" fmla="*/ 1781470 h 5218028"/>
                  <a:gd name="T16" fmla="*/ 3314640 w 7585674"/>
                  <a:gd name="T17" fmla="*/ 1481619 h 5218028"/>
                  <a:gd name="T18" fmla="*/ 3843806 w 7585674"/>
                  <a:gd name="T19" fmla="*/ 1208225 h 5218028"/>
                  <a:gd name="T20" fmla="*/ 4540542 w 7585674"/>
                  <a:gd name="T21" fmla="*/ 926012 h 5218028"/>
                  <a:gd name="T22" fmla="*/ 5290195 w 7585674"/>
                  <a:gd name="T23" fmla="*/ 643799 h 5218028"/>
                  <a:gd name="T24" fmla="*/ 6286791 w 7585674"/>
                  <a:gd name="T25" fmla="*/ 326309 h 5218028"/>
                  <a:gd name="T26" fmla="*/ 7583248 w 7585674"/>
                  <a:gd name="T27" fmla="*/ 0 h 5218028"/>
                  <a:gd name="T28" fmla="*/ 7583248 w 7585674"/>
                  <a:gd name="T29" fmla="*/ 79372 h 5218028"/>
                  <a:gd name="T30" fmla="*/ 7574429 w 7585674"/>
                  <a:gd name="T31" fmla="*/ 149926 h 5218028"/>
                  <a:gd name="T32" fmla="*/ 7036443 w 7585674"/>
                  <a:gd name="T33" fmla="*/ 335128 h 5218028"/>
                  <a:gd name="T34" fmla="*/ 6410263 w 7585674"/>
                  <a:gd name="T35" fmla="*/ 573245 h 5218028"/>
                  <a:gd name="T36" fmla="*/ 5581235 w 7585674"/>
                  <a:gd name="T37" fmla="*/ 952469 h 5218028"/>
                  <a:gd name="T38" fmla="*/ 4787486 w 7585674"/>
                  <a:gd name="T39" fmla="*/ 1446342 h 5218028"/>
                  <a:gd name="T40" fmla="*/ 4240681 w 7585674"/>
                  <a:gd name="T41" fmla="*/ 1904939 h 5218028"/>
                  <a:gd name="T42" fmla="*/ 3817348 w 7585674"/>
                  <a:gd name="T43" fmla="*/ 2407631 h 5218028"/>
                  <a:gd name="T44" fmla="*/ 3561584 w 7585674"/>
                  <a:gd name="T45" fmla="*/ 2901504 h 5218028"/>
                  <a:gd name="T46" fmla="*/ 3429293 w 7585674"/>
                  <a:gd name="T47" fmla="*/ 3439473 h 5218028"/>
                  <a:gd name="T48" fmla="*/ 3411654 w 7585674"/>
                  <a:gd name="T49" fmla="*/ 4056814 h 5218028"/>
                  <a:gd name="T50" fmla="*/ 3491029 w 7585674"/>
                  <a:gd name="T51" fmla="*/ 4612421 h 5218028"/>
                  <a:gd name="T52" fmla="*/ 3658599 w 7585674"/>
                  <a:gd name="T53" fmla="*/ 5168028 h 5218028"/>
                  <a:gd name="T54" fmla="*/ 77907 w 7585674"/>
                  <a:gd name="T55" fmla="*/ 5159209 h 5218028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7585674" h="5218028">
                    <a:moveTo>
                      <a:pt x="77911" y="5159209"/>
                    </a:moveTo>
                    <a:cubicBezTo>
                      <a:pt x="0" y="5218028"/>
                      <a:pt x="76441" y="5001934"/>
                      <a:pt x="130830" y="4841719"/>
                    </a:cubicBezTo>
                    <a:cubicBezTo>
                      <a:pt x="185219" y="4681504"/>
                      <a:pt x="293998" y="4405170"/>
                      <a:pt x="404246" y="4197920"/>
                    </a:cubicBezTo>
                    <a:cubicBezTo>
                      <a:pt x="514494" y="3990670"/>
                      <a:pt x="658552" y="3784890"/>
                      <a:pt x="792320" y="3598218"/>
                    </a:cubicBezTo>
                    <a:cubicBezTo>
                      <a:pt x="926088" y="3411546"/>
                      <a:pt x="1056916" y="3248391"/>
                      <a:pt x="1206854" y="3077887"/>
                    </a:cubicBezTo>
                    <a:cubicBezTo>
                      <a:pt x="1356792" y="2907383"/>
                      <a:pt x="1521430" y="2728061"/>
                      <a:pt x="1691947" y="2575195"/>
                    </a:cubicBezTo>
                    <a:cubicBezTo>
                      <a:pt x="1862465" y="2422330"/>
                      <a:pt x="2046212" y="2292982"/>
                      <a:pt x="2229959" y="2160694"/>
                    </a:cubicBezTo>
                    <a:cubicBezTo>
                      <a:pt x="2413706" y="2028407"/>
                      <a:pt x="2613623" y="1894649"/>
                      <a:pt x="2794430" y="1781470"/>
                    </a:cubicBezTo>
                    <a:cubicBezTo>
                      <a:pt x="2975237" y="1668291"/>
                      <a:pt x="3139876" y="1577160"/>
                      <a:pt x="3314803" y="1481619"/>
                    </a:cubicBezTo>
                    <a:cubicBezTo>
                      <a:pt x="3489730" y="1386078"/>
                      <a:pt x="3639668" y="1300826"/>
                      <a:pt x="3843995" y="1208225"/>
                    </a:cubicBezTo>
                    <a:cubicBezTo>
                      <a:pt x="4048322" y="1115624"/>
                      <a:pt x="4299689" y="1020083"/>
                      <a:pt x="4540765" y="926012"/>
                    </a:cubicBezTo>
                    <a:cubicBezTo>
                      <a:pt x="4781841" y="831941"/>
                      <a:pt x="4999398" y="743749"/>
                      <a:pt x="5290454" y="643799"/>
                    </a:cubicBezTo>
                    <a:cubicBezTo>
                      <a:pt x="5581510" y="543849"/>
                      <a:pt x="5904905" y="433609"/>
                      <a:pt x="6287099" y="326309"/>
                    </a:cubicBezTo>
                    <a:cubicBezTo>
                      <a:pt x="6669293" y="219009"/>
                      <a:pt x="7367533" y="41156"/>
                      <a:pt x="7583620" y="0"/>
                    </a:cubicBezTo>
                    <a:cubicBezTo>
                      <a:pt x="7581440" y="87873"/>
                      <a:pt x="7585090" y="54384"/>
                      <a:pt x="7583620" y="79372"/>
                    </a:cubicBezTo>
                    <a:cubicBezTo>
                      <a:pt x="7582150" y="104360"/>
                      <a:pt x="7585674" y="103067"/>
                      <a:pt x="7574800" y="149926"/>
                    </a:cubicBezTo>
                    <a:cubicBezTo>
                      <a:pt x="7483661" y="192552"/>
                      <a:pt x="7230825" y="264575"/>
                      <a:pt x="7036788" y="335128"/>
                    </a:cubicBezTo>
                    <a:cubicBezTo>
                      <a:pt x="6842751" y="405681"/>
                      <a:pt x="6653123" y="470355"/>
                      <a:pt x="6410577" y="573245"/>
                    </a:cubicBezTo>
                    <a:cubicBezTo>
                      <a:pt x="6168031" y="676135"/>
                      <a:pt x="5851985" y="806953"/>
                      <a:pt x="5581509" y="952469"/>
                    </a:cubicBezTo>
                    <a:cubicBezTo>
                      <a:pt x="5311033" y="1097985"/>
                      <a:pt x="5011158" y="1287597"/>
                      <a:pt x="4787721" y="1446342"/>
                    </a:cubicBezTo>
                    <a:cubicBezTo>
                      <a:pt x="4564284" y="1605087"/>
                      <a:pt x="4402587" y="1744724"/>
                      <a:pt x="4240889" y="1904939"/>
                    </a:cubicBezTo>
                    <a:cubicBezTo>
                      <a:pt x="4079191" y="2065154"/>
                      <a:pt x="3930723" y="2241537"/>
                      <a:pt x="3817535" y="2407631"/>
                    </a:cubicBezTo>
                    <a:cubicBezTo>
                      <a:pt x="3704347" y="2573725"/>
                      <a:pt x="3626438" y="2729531"/>
                      <a:pt x="3561759" y="2901504"/>
                    </a:cubicBezTo>
                    <a:cubicBezTo>
                      <a:pt x="3497080" y="3073477"/>
                      <a:pt x="3454451" y="3246921"/>
                      <a:pt x="3429461" y="3439473"/>
                    </a:cubicBezTo>
                    <a:cubicBezTo>
                      <a:pt x="3404471" y="3632025"/>
                      <a:pt x="3401531" y="3861323"/>
                      <a:pt x="3411821" y="4056814"/>
                    </a:cubicBezTo>
                    <a:cubicBezTo>
                      <a:pt x="3422111" y="4252305"/>
                      <a:pt x="3450041" y="4427219"/>
                      <a:pt x="3491200" y="4612421"/>
                    </a:cubicBezTo>
                    <a:cubicBezTo>
                      <a:pt x="3532359" y="4797623"/>
                      <a:pt x="3516503" y="4706002"/>
                      <a:pt x="3658778" y="5168028"/>
                    </a:cubicBezTo>
                    <a:lnTo>
                      <a:pt x="77911" y="5159209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4999"/>
                  </a:srgbClr>
                </a:outerShdw>
              </a:effectLst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defTabSz="457200">
                  <a:defRPr/>
                </a:pPr>
                <a:endParaRPr lang="zh-CN" altLang="en-US">
                  <a:solidFill>
                    <a:prstClr val="black"/>
                  </a:solidFill>
                  <a:latin typeface="Calibri" panose="020F0502020204030204" pitchFamily="34" charset="0"/>
                  <a:ea typeface="MS PGothic" panose="020B0600070205080204" pitchFamily="34" charset="-128"/>
                </a:endParaRPr>
              </a:p>
            </p:txBody>
          </p:sp>
          <p:sp>
            <p:nvSpPr>
              <p:cNvPr id="5" name="Freeform 4"/>
              <p:cNvSpPr>
                <a:spLocks/>
              </p:cNvSpPr>
              <p:nvPr/>
            </p:nvSpPr>
            <p:spPr bwMode="auto">
              <a:xfrm>
                <a:off x="1676917" y="268372"/>
                <a:ext cx="7585302" cy="5218028"/>
              </a:xfrm>
              <a:custGeom>
                <a:avLst/>
                <a:gdLst>
                  <a:gd name="T0" fmla="*/ 77907 w 7585674"/>
                  <a:gd name="T1" fmla="*/ 5159209 h 5218028"/>
                  <a:gd name="T2" fmla="*/ 130824 w 7585674"/>
                  <a:gd name="T3" fmla="*/ 4841719 h 5218028"/>
                  <a:gd name="T4" fmla="*/ 404226 w 7585674"/>
                  <a:gd name="T5" fmla="*/ 4197920 h 5218028"/>
                  <a:gd name="T6" fmla="*/ 792281 w 7585674"/>
                  <a:gd name="T7" fmla="*/ 3598218 h 5218028"/>
                  <a:gd name="T8" fmla="*/ 1206795 w 7585674"/>
                  <a:gd name="T9" fmla="*/ 3077887 h 5218028"/>
                  <a:gd name="T10" fmla="*/ 1691864 w 7585674"/>
                  <a:gd name="T11" fmla="*/ 2575195 h 5218028"/>
                  <a:gd name="T12" fmla="*/ 2229850 w 7585674"/>
                  <a:gd name="T13" fmla="*/ 2160694 h 5218028"/>
                  <a:gd name="T14" fmla="*/ 2794293 w 7585674"/>
                  <a:gd name="T15" fmla="*/ 1781470 h 5218028"/>
                  <a:gd name="T16" fmla="*/ 3314640 w 7585674"/>
                  <a:gd name="T17" fmla="*/ 1481619 h 5218028"/>
                  <a:gd name="T18" fmla="*/ 3843806 w 7585674"/>
                  <a:gd name="T19" fmla="*/ 1208225 h 5218028"/>
                  <a:gd name="T20" fmla="*/ 4540542 w 7585674"/>
                  <a:gd name="T21" fmla="*/ 926012 h 5218028"/>
                  <a:gd name="T22" fmla="*/ 5290195 w 7585674"/>
                  <a:gd name="T23" fmla="*/ 643799 h 5218028"/>
                  <a:gd name="T24" fmla="*/ 6286791 w 7585674"/>
                  <a:gd name="T25" fmla="*/ 326309 h 5218028"/>
                  <a:gd name="T26" fmla="*/ 7583248 w 7585674"/>
                  <a:gd name="T27" fmla="*/ 0 h 5218028"/>
                  <a:gd name="T28" fmla="*/ 7583248 w 7585674"/>
                  <a:gd name="T29" fmla="*/ 79372 h 5218028"/>
                  <a:gd name="T30" fmla="*/ 7574429 w 7585674"/>
                  <a:gd name="T31" fmla="*/ 149926 h 5218028"/>
                  <a:gd name="T32" fmla="*/ 7036443 w 7585674"/>
                  <a:gd name="T33" fmla="*/ 335128 h 5218028"/>
                  <a:gd name="T34" fmla="*/ 6410263 w 7585674"/>
                  <a:gd name="T35" fmla="*/ 573245 h 5218028"/>
                  <a:gd name="T36" fmla="*/ 5581235 w 7585674"/>
                  <a:gd name="T37" fmla="*/ 952469 h 5218028"/>
                  <a:gd name="T38" fmla="*/ 4787486 w 7585674"/>
                  <a:gd name="T39" fmla="*/ 1446342 h 5218028"/>
                  <a:gd name="T40" fmla="*/ 4240681 w 7585674"/>
                  <a:gd name="T41" fmla="*/ 1904939 h 5218028"/>
                  <a:gd name="T42" fmla="*/ 3817348 w 7585674"/>
                  <a:gd name="T43" fmla="*/ 2407631 h 5218028"/>
                  <a:gd name="T44" fmla="*/ 3561584 w 7585674"/>
                  <a:gd name="T45" fmla="*/ 2901504 h 5218028"/>
                  <a:gd name="T46" fmla="*/ 3429293 w 7585674"/>
                  <a:gd name="T47" fmla="*/ 3439473 h 5218028"/>
                  <a:gd name="T48" fmla="*/ 3411654 w 7585674"/>
                  <a:gd name="T49" fmla="*/ 4056814 h 5218028"/>
                  <a:gd name="T50" fmla="*/ 3491029 w 7585674"/>
                  <a:gd name="T51" fmla="*/ 4612421 h 5218028"/>
                  <a:gd name="T52" fmla="*/ 3658599 w 7585674"/>
                  <a:gd name="T53" fmla="*/ 5168028 h 5218028"/>
                  <a:gd name="T54" fmla="*/ 77907 w 7585674"/>
                  <a:gd name="T55" fmla="*/ 5159209 h 5218028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7585674" h="5218028">
                    <a:moveTo>
                      <a:pt x="77911" y="5159209"/>
                    </a:moveTo>
                    <a:cubicBezTo>
                      <a:pt x="0" y="5218028"/>
                      <a:pt x="76441" y="5001934"/>
                      <a:pt x="130830" y="4841719"/>
                    </a:cubicBezTo>
                    <a:cubicBezTo>
                      <a:pt x="185219" y="4681504"/>
                      <a:pt x="293998" y="4405170"/>
                      <a:pt x="404246" y="4197920"/>
                    </a:cubicBezTo>
                    <a:cubicBezTo>
                      <a:pt x="514494" y="3990670"/>
                      <a:pt x="658552" y="3784890"/>
                      <a:pt x="792320" y="3598218"/>
                    </a:cubicBezTo>
                    <a:cubicBezTo>
                      <a:pt x="926088" y="3411546"/>
                      <a:pt x="1056916" y="3248391"/>
                      <a:pt x="1206854" y="3077887"/>
                    </a:cubicBezTo>
                    <a:cubicBezTo>
                      <a:pt x="1356792" y="2907383"/>
                      <a:pt x="1521430" y="2728061"/>
                      <a:pt x="1691947" y="2575195"/>
                    </a:cubicBezTo>
                    <a:cubicBezTo>
                      <a:pt x="1862465" y="2422330"/>
                      <a:pt x="2046212" y="2292982"/>
                      <a:pt x="2229959" y="2160694"/>
                    </a:cubicBezTo>
                    <a:cubicBezTo>
                      <a:pt x="2413706" y="2028407"/>
                      <a:pt x="2613623" y="1894649"/>
                      <a:pt x="2794430" y="1781470"/>
                    </a:cubicBezTo>
                    <a:cubicBezTo>
                      <a:pt x="2975237" y="1668291"/>
                      <a:pt x="3139876" y="1577160"/>
                      <a:pt x="3314803" y="1481619"/>
                    </a:cubicBezTo>
                    <a:cubicBezTo>
                      <a:pt x="3489730" y="1386078"/>
                      <a:pt x="3639668" y="1300826"/>
                      <a:pt x="3843995" y="1208225"/>
                    </a:cubicBezTo>
                    <a:cubicBezTo>
                      <a:pt x="4048322" y="1115624"/>
                      <a:pt x="4299689" y="1020083"/>
                      <a:pt x="4540765" y="926012"/>
                    </a:cubicBezTo>
                    <a:cubicBezTo>
                      <a:pt x="4781841" y="831941"/>
                      <a:pt x="4999398" y="743749"/>
                      <a:pt x="5290454" y="643799"/>
                    </a:cubicBezTo>
                    <a:cubicBezTo>
                      <a:pt x="5581510" y="543849"/>
                      <a:pt x="5904905" y="433609"/>
                      <a:pt x="6287099" y="326309"/>
                    </a:cubicBezTo>
                    <a:cubicBezTo>
                      <a:pt x="6669293" y="219009"/>
                      <a:pt x="7367533" y="41156"/>
                      <a:pt x="7583620" y="0"/>
                    </a:cubicBezTo>
                    <a:cubicBezTo>
                      <a:pt x="7581440" y="87873"/>
                      <a:pt x="7585090" y="54384"/>
                      <a:pt x="7583620" y="79372"/>
                    </a:cubicBezTo>
                    <a:cubicBezTo>
                      <a:pt x="7582150" y="104360"/>
                      <a:pt x="7585674" y="103067"/>
                      <a:pt x="7574800" y="149926"/>
                    </a:cubicBezTo>
                    <a:cubicBezTo>
                      <a:pt x="7483661" y="192552"/>
                      <a:pt x="7230825" y="264575"/>
                      <a:pt x="7036788" y="335128"/>
                    </a:cubicBezTo>
                    <a:cubicBezTo>
                      <a:pt x="6842751" y="405681"/>
                      <a:pt x="6653123" y="470355"/>
                      <a:pt x="6410577" y="573245"/>
                    </a:cubicBezTo>
                    <a:cubicBezTo>
                      <a:pt x="6168031" y="676135"/>
                      <a:pt x="5851985" y="806953"/>
                      <a:pt x="5581509" y="952469"/>
                    </a:cubicBezTo>
                    <a:cubicBezTo>
                      <a:pt x="5311033" y="1097985"/>
                      <a:pt x="5011158" y="1287597"/>
                      <a:pt x="4787721" y="1446342"/>
                    </a:cubicBezTo>
                    <a:cubicBezTo>
                      <a:pt x="4564284" y="1605087"/>
                      <a:pt x="4402587" y="1744724"/>
                      <a:pt x="4240889" y="1904939"/>
                    </a:cubicBezTo>
                    <a:cubicBezTo>
                      <a:pt x="4079191" y="2065154"/>
                      <a:pt x="3930723" y="2241537"/>
                      <a:pt x="3817535" y="2407631"/>
                    </a:cubicBezTo>
                    <a:cubicBezTo>
                      <a:pt x="3704347" y="2573725"/>
                      <a:pt x="3626438" y="2729531"/>
                      <a:pt x="3561759" y="2901504"/>
                    </a:cubicBezTo>
                    <a:cubicBezTo>
                      <a:pt x="3497080" y="3073477"/>
                      <a:pt x="3454451" y="3246921"/>
                      <a:pt x="3429461" y="3439473"/>
                    </a:cubicBezTo>
                    <a:cubicBezTo>
                      <a:pt x="3404471" y="3632025"/>
                      <a:pt x="3401531" y="3861323"/>
                      <a:pt x="3411821" y="4056814"/>
                    </a:cubicBezTo>
                    <a:cubicBezTo>
                      <a:pt x="3422111" y="4252305"/>
                      <a:pt x="3450041" y="4427219"/>
                      <a:pt x="3491200" y="4612421"/>
                    </a:cubicBezTo>
                    <a:cubicBezTo>
                      <a:pt x="3532359" y="4797623"/>
                      <a:pt x="3516503" y="4706002"/>
                      <a:pt x="3658778" y="5168028"/>
                    </a:cubicBezTo>
                    <a:lnTo>
                      <a:pt x="77911" y="5159209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595959"/>
                  </a:gs>
                  <a:gs pos="100000">
                    <a:srgbClr val="262626"/>
                  </a:gs>
                </a:gsLst>
                <a:lin ang="540000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4999"/>
                  </a:srgbClr>
                </a:outerShdw>
              </a:effectLst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defTabSz="457200">
                  <a:defRPr/>
                </a:pPr>
                <a:endParaRPr lang="zh-CN" altLang="en-US">
                  <a:solidFill>
                    <a:prstClr val="black"/>
                  </a:solidFill>
                  <a:latin typeface="Calibri" panose="020F0502020204030204" pitchFamily="34" charset="0"/>
                  <a:ea typeface="MS PGothic" panose="020B0600070205080204" pitchFamily="34" charset="-128"/>
                </a:endParaRPr>
              </a:p>
            </p:txBody>
          </p:sp>
        </p:grpSp>
        <p:sp>
          <p:nvSpPr>
            <p:cNvPr id="3102" name="TextBox 155"/>
            <p:cNvSpPr txBox="1">
              <a:spLocks noChangeArrowheads="1"/>
            </p:cNvSpPr>
            <p:nvPr/>
          </p:nvSpPr>
          <p:spPr bwMode="auto">
            <a:xfrm>
              <a:off x="3750463" y="4419600"/>
              <a:ext cx="2040737" cy="769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defTabSz="457200" eaLnBrk="1" hangingPunct="1"/>
              <a:r>
                <a:rPr lang="nb-NO" altLang="zh-CN" sz="4400" b="1" smtClean="0">
                  <a:solidFill>
                    <a:srgbClr val="FFFFFF"/>
                  </a:solidFill>
                </a:rPr>
                <a:t>2011</a:t>
              </a:r>
            </a:p>
          </p:txBody>
        </p:sp>
        <p:sp>
          <p:nvSpPr>
            <p:cNvPr id="3103" name="TextBox 157"/>
            <p:cNvSpPr txBox="1">
              <a:spLocks noChangeArrowheads="1"/>
            </p:cNvSpPr>
            <p:nvPr/>
          </p:nvSpPr>
          <p:spPr bwMode="auto">
            <a:xfrm>
              <a:off x="3886200" y="3876837"/>
              <a:ext cx="1653706" cy="584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defTabSz="457200" eaLnBrk="1" hangingPunct="1"/>
              <a:r>
                <a:rPr lang="nb-NO" altLang="zh-CN" sz="3200" b="1" smtClean="0">
                  <a:solidFill>
                    <a:srgbClr val="FFFFFF"/>
                  </a:solidFill>
                </a:rPr>
                <a:t>2010</a:t>
              </a:r>
            </a:p>
          </p:txBody>
        </p:sp>
        <p:sp>
          <p:nvSpPr>
            <p:cNvPr id="3104" name="TextBox 158"/>
            <p:cNvSpPr txBox="1">
              <a:spLocks noChangeArrowheads="1"/>
            </p:cNvSpPr>
            <p:nvPr/>
          </p:nvSpPr>
          <p:spPr bwMode="auto">
            <a:xfrm>
              <a:off x="4038600" y="3352800"/>
              <a:ext cx="1304506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defTabSz="457200" eaLnBrk="1" hangingPunct="1"/>
              <a:r>
                <a:rPr lang="nb-NO" altLang="zh-CN" sz="2800" b="1" smtClean="0">
                  <a:solidFill>
                    <a:srgbClr val="FFFFFF"/>
                  </a:solidFill>
                </a:rPr>
                <a:t>2009</a:t>
              </a:r>
            </a:p>
          </p:txBody>
        </p:sp>
        <p:sp>
          <p:nvSpPr>
            <p:cNvPr id="3105" name="TextBox 159"/>
            <p:cNvSpPr txBox="1">
              <a:spLocks noChangeArrowheads="1"/>
            </p:cNvSpPr>
            <p:nvPr/>
          </p:nvSpPr>
          <p:spPr bwMode="auto">
            <a:xfrm>
              <a:off x="4267200" y="2977823"/>
              <a:ext cx="1280657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defTabSz="457200" eaLnBrk="1" hangingPunct="1"/>
              <a:r>
                <a:rPr lang="nb-NO" altLang="zh-CN" sz="2400" b="1" smtClean="0">
                  <a:solidFill>
                    <a:srgbClr val="FFFFFF"/>
                  </a:solidFill>
                </a:rPr>
                <a:t>2008</a:t>
              </a:r>
            </a:p>
          </p:txBody>
        </p:sp>
        <p:sp>
          <p:nvSpPr>
            <p:cNvPr id="3106" name="TextBox 160"/>
            <p:cNvSpPr txBox="1">
              <a:spLocks noChangeArrowheads="1"/>
            </p:cNvSpPr>
            <p:nvPr/>
          </p:nvSpPr>
          <p:spPr bwMode="auto">
            <a:xfrm>
              <a:off x="4488137" y="2609379"/>
              <a:ext cx="91440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defTabSz="457200" eaLnBrk="1" hangingPunct="1"/>
              <a:r>
                <a:rPr lang="nb-NO" altLang="zh-CN" sz="2000" b="1" smtClean="0">
                  <a:solidFill>
                    <a:srgbClr val="FFFFFF"/>
                  </a:solidFill>
                </a:rPr>
                <a:t>2007</a:t>
              </a:r>
            </a:p>
          </p:txBody>
        </p:sp>
        <p:sp>
          <p:nvSpPr>
            <p:cNvPr id="3107" name="TextBox 161"/>
            <p:cNvSpPr txBox="1">
              <a:spLocks noChangeArrowheads="1"/>
            </p:cNvSpPr>
            <p:nvPr/>
          </p:nvSpPr>
          <p:spPr bwMode="auto">
            <a:xfrm>
              <a:off x="4780501" y="2296302"/>
              <a:ext cx="70589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defTabSz="457200" eaLnBrk="1" hangingPunct="1"/>
              <a:r>
                <a:rPr lang="nb-NO" altLang="zh-CN" b="1" smtClean="0">
                  <a:solidFill>
                    <a:srgbClr val="FFFFFF"/>
                  </a:solidFill>
                </a:rPr>
                <a:t>2006</a:t>
              </a:r>
            </a:p>
          </p:txBody>
        </p:sp>
        <p:sp>
          <p:nvSpPr>
            <p:cNvPr id="3108" name="TextBox 162"/>
            <p:cNvSpPr txBox="1">
              <a:spLocks noChangeArrowheads="1"/>
            </p:cNvSpPr>
            <p:nvPr/>
          </p:nvSpPr>
          <p:spPr bwMode="auto">
            <a:xfrm>
              <a:off x="5076372" y="2057400"/>
              <a:ext cx="1196866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defTabSz="457200" eaLnBrk="1" hangingPunct="1"/>
              <a:r>
                <a:rPr lang="nb-NO" altLang="zh-CN" sz="1600" b="1" smtClean="0">
                  <a:solidFill>
                    <a:srgbClr val="FFFFFF"/>
                  </a:solidFill>
                </a:rPr>
                <a:t>2005</a:t>
              </a:r>
            </a:p>
          </p:txBody>
        </p:sp>
        <p:sp>
          <p:nvSpPr>
            <p:cNvPr id="3109" name="TextBox 163"/>
            <p:cNvSpPr txBox="1">
              <a:spLocks noChangeArrowheads="1"/>
            </p:cNvSpPr>
            <p:nvPr/>
          </p:nvSpPr>
          <p:spPr bwMode="auto">
            <a:xfrm>
              <a:off x="5334000" y="1825823"/>
              <a:ext cx="914399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defTabSz="457200" eaLnBrk="1" hangingPunct="1"/>
              <a:r>
                <a:rPr lang="nb-NO" altLang="zh-CN" sz="1400" b="1" smtClean="0">
                  <a:solidFill>
                    <a:srgbClr val="FFFFFF"/>
                  </a:solidFill>
                </a:rPr>
                <a:t>2004</a:t>
              </a:r>
            </a:p>
          </p:txBody>
        </p:sp>
        <p:sp>
          <p:nvSpPr>
            <p:cNvPr id="3110" name="TextBox 164"/>
            <p:cNvSpPr txBox="1">
              <a:spLocks noChangeArrowheads="1"/>
            </p:cNvSpPr>
            <p:nvPr/>
          </p:nvSpPr>
          <p:spPr bwMode="auto">
            <a:xfrm>
              <a:off x="5664878" y="1622117"/>
              <a:ext cx="634438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defTabSz="457200" eaLnBrk="1" hangingPunct="1"/>
              <a:r>
                <a:rPr lang="nb-NO" altLang="zh-CN" sz="1200" b="1" smtClean="0">
                  <a:solidFill>
                    <a:srgbClr val="FFFFFF"/>
                  </a:solidFill>
                </a:rPr>
                <a:t>2003</a:t>
              </a:r>
            </a:p>
          </p:txBody>
        </p:sp>
        <p:sp>
          <p:nvSpPr>
            <p:cNvPr id="3111" name="TextBox 165"/>
            <p:cNvSpPr txBox="1">
              <a:spLocks noChangeArrowheads="1"/>
            </p:cNvSpPr>
            <p:nvPr/>
          </p:nvSpPr>
          <p:spPr bwMode="auto">
            <a:xfrm>
              <a:off x="5925349" y="1500686"/>
              <a:ext cx="449251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defTabSz="457200" eaLnBrk="1" hangingPunct="1"/>
              <a:r>
                <a:rPr lang="nb-NO" altLang="zh-CN" sz="900" b="1" smtClean="0">
                  <a:solidFill>
                    <a:srgbClr val="FFFFFF"/>
                  </a:solidFill>
                </a:rPr>
                <a:t>2002</a:t>
              </a:r>
            </a:p>
          </p:txBody>
        </p:sp>
        <p:sp>
          <p:nvSpPr>
            <p:cNvPr id="3112" name="TextBox 166"/>
            <p:cNvSpPr txBox="1">
              <a:spLocks noChangeArrowheads="1"/>
            </p:cNvSpPr>
            <p:nvPr/>
          </p:nvSpPr>
          <p:spPr bwMode="auto">
            <a:xfrm>
              <a:off x="6192300" y="1381360"/>
              <a:ext cx="417000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defTabSz="457200" eaLnBrk="1" hangingPunct="1"/>
              <a:r>
                <a:rPr lang="nb-NO" altLang="zh-CN" sz="800" b="1" smtClean="0">
                  <a:solidFill>
                    <a:srgbClr val="FFFFFF"/>
                  </a:solidFill>
                </a:rPr>
                <a:t>2001</a:t>
              </a:r>
            </a:p>
          </p:txBody>
        </p:sp>
        <p:grpSp>
          <p:nvGrpSpPr>
            <p:cNvPr id="3113" name="Group 188"/>
            <p:cNvGrpSpPr>
              <a:grpSpLocks/>
            </p:cNvGrpSpPr>
            <p:nvPr/>
          </p:nvGrpSpPr>
          <p:grpSpPr bwMode="auto">
            <a:xfrm rot="-542914">
              <a:off x="2207808" y="1414385"/>
              <a:ext cx="1286030" cy="1286030"/>
              <a:chOff x="149225" y="1094417"/>
              <a:chExt cx="2465387" cy="2465388"/>
            </a:xfrm>
          </p:grpSpPr>
          <p:sp>
            <p:nvSpPr>
              <p:cNvPr id="184" name="Rektangel 40"/>
              <p:cNvSpPr>
                <a:spLocks noChangeArrowheads="1"/>
              </p:cNvSpPr>
              <p:nvPr/>
            </p:nvSpPr>
            <p:spPr bwMode="auto">
              <a:xfrm rot="556523">
                <a:off x="148005" y="1094315"/>
                <a:ext cx="2465165" cy="2465051"/>
              </a:xfrm>
              <a:prstGeom prst="rect">
                <a:avLst/>
              </a:prstGeom>
              <a:solidFill>
                <a:srgbClr val="FFFFFF">
                  <a:lumMod val="95000"/>
                </a:srgbClr>
              </a:solidFill>
              <a:ln w="25400">
                <a:noFill/>
                <a:miter lim="800000"/>
                <a:headEnd/>
                <a:tailEnd/>
              </a:ln>
              <a:effectLst>
                <a:outerShdw blurRad="63500" dist="38100" dir="2700000" algn="tl" rotWithShape="0">
                  <a:srgbClr val="D7D8D9">
                    <a:lumMod val="50000"/>
                    <a:alpha val="39999"/>
                  </a:srgbClr>
                </a:outerShdw>
              </a:effectLst>
            </p:spPr>
            <p:txBody>
              <a:bodyPr anchor="ctr"/>
              <a:lstStyle/>
              <a:p>
                <a:pPr indent="-342900" algn="ctr">
                  <a:buFont typeface="Calibri" pitchFamily="34" charset="0"/>
                  <a:buAutoNum type="arabicPeriod"/>
                  <a:defRPr/>
                </a:pPr>
                <a:endParaRPr lang="zh-CN" altLang="en-US" noProof="1">
                  <a:solidFill>
                    <a:srgbClr val="FFFFFF"/>
                  </a:solidFill>
                  <a:latin typeface="Calibri" panose="020F0502020204030204" pitchFamily="34" charset="0"/>
                  <a:ea typeface="MS PGothic" panose="020B0600070205080204" pitchFamily="34" charset="-128"/>
                </a:endParaRPr>
              </a:p>
            </p:txBody>
          </p:sp>
          <p:pic>
            <p:nvPicPr>
              <p:cNvPr id="3150" name="Billede 8" descr="dreamstime_Puzzle.jpg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6937"/>
              <a:stretch>
                <a:fillRect/>
              </a:stretch>
            </p:blipFill>
            <p:spPr bwMode="auto">
              <a:xfrm rot="567297">
                <a:off x="290388" y="1188004"/>
                <a:ext cx="2260407" cy="20160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3114" name="Group 187"/>
            <p:cNvGrpSpPr>
              <a:grpSpLocks/>
            </p:cNvGrpSpPr>
            <p:nvPr/>
          </p:nvGrpSpPr>
          <p:grpSpPr bwMode="auto">
            <a:xfrm rot="424065">
              <a:off x="1670119" y="1787601"/>
              <a:ext cx="1359651" cy="1359304"/>
              <a:chOff x="497867" y="2198545"/>
              <a:chExt cx="2466489" cy="2465856"/>
            </a:xfrm>
          </p:grpSpPr>
          <p:sp>
            <p:nvSpPr>
              <p:cNvPr id="186" name="Rektangel 40"/>
              <p:cNvSpPr>
                <a:spLocks noChangeArrowheads="1"/>
              </p:cNvSpPr>
              <p:nvPr/>
            </p:nvSpPr>
            <p:spPr bwMode="auto">
              <a:xfrm rot="21269425">
                <a:off x="498608" y="2198345"/>
                <a:ext cx="2465201" cy="2465083"/>
              </a:xfrm>
              <a:prstGeom prst="rect">
                <a:avLst/>
              </a:prstGeom>
              <a:solidFill>
                <a:srgbClr val="FFFFFF">
                  <a:lumMod val="95000"/>
                </a:srgbClr>
              </a:solidFill>
              <a:ln w="25400">
                <a:noFill/>
                <a:miter lim="800000"/>
                <a:headEnd/>
                <a:tailEnd/>
              </a:ln>
              <a:effectLst>
                <a:outerShdw blurRad="63500" dist="38100" dir="2700000" algn="tl" rotWithShape="0">
                  <a:srgbClr val="D7D8D9">
                    <a:lumMod val="50000"/>
                    <a:alpha val="39999"/>
                  </a:srgbClr>
                </a:outerShdw>
              </a:effectLst>
            </p:spPr>
            <p:txBody>
              <a:bodyPr anchor="ctr"/>
              <a:lstStyle/>
              <a:p>
                <a:pPr indent="-342900" algn="ctr">
                  <a:buFont typeface="Calibri" pitchFamily="34" charset="0"/>
                  <a:buAutoNum type="arabicPeriod"/>
                  <a:defRPr/>
                </a:pPr>
                <a:endParaRPr lang="zh-CN" altLang="en-US" noProof="1">
                  <a:solidFill>
                    <a:srgbClr val="FFFFFF"/>
                  </a:solidFill>
                  <a:latin typeface="Calibri" panose="020F0502020204030204" pitchFamily="34" charset="0"/>
                  <a:ea typeface="MS PGothic" panose="020B0600070205080204" pitchFamily="34" charset="-128"/>
                </a:endParaRPr>
              </a:p>
            </p:txBody>
          </p:sp>
          <p:pic>
            <p:nvPicPr>
              <p:cNvPr id="3148" name="Billede 22" descr="dreamstime_Mind map.jpg"/>
              <p:cNvPicPr>
                <a:picLocks noChangeAspect="1"/>
              </p:cNvPicPr>
              <p:nvPr/>
            </p:nvPicPr>
            <p:blipFill>
              <a:blip r:embed="rId9" cstate="print">
                <a:lum bright="18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16515"/>
              <a:stretch>
                <a:fillRect/>
              </a:stretch>
            </p:blipFill>
            <p:spPr bwMode="auto">
              <a:xfrm rot="-360270">
                <a:off x="553692" y="2290051"/>
                <a:ext cx="2315410" cy="18670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3115" name="Group 203"/>
            <p:cNvGrpSpPr>
              <a:grpSpLocks/>
            </p:cNvGrpSpPr>
            <p:nvPr/>
          </p:nvGrpSpPr>
          <p:grpSpPr bwMode="auto">
            <a:xfrm rot="397794">
              <a:off x="1161702" y="2212067"/>
              <a:ext cx="1442819" cy="1442586"/>
              <a:chOff x="-3599433" y="1015449"/>
              <a:chExt cx="2732790" cy="2732349"/>
            </a:xfrm>
          </p:grpSpPr>
          <p:sp>
            <p:nvSpPr>
              <p:cNvPr id="202" name="Rektangel 40"/>
              <p:cNvSpPr>
                <a:spLocks noChangeArrowheads="1"/>
              </p:cNvSpPr>
              <p:nvPr/>
            </p:nvSpPr>
            <p:spPr bwMode="auto">
              <a:xfrm rot="21269425">
                <a:off x="-3600932" y="1014240"/>
                <a:ext cx="2733284" cy="2733162"/>
              </a:xfrm>
              <a:prstGeom prst="rect">
                <a:avLst/>
              </a:prstGeom>
              <a:solidFill>
                <a:srgbClr val="FFFFFF">
                  <a:lumMod val="95000"/>
                </a:srgbClr>
              </a:solidFill>
              <a:ln w="25400">
                <a:noFill/>
                <a:miter lim="800000"/>
                <a:headEnd/>
                <a:tailEnd/>
              </a:ln>
              <a:effectLst>
                <a:outerShdw blurRad="63500" dist="38100" dir="2700000" algn="tl" rotWithShape="0">
                  <a:srgbClr val="D7D8D9">
                    <a:lumMod val="50000"/>
                    <a:alpha val="39999"/>
                  </a:srgbClr>
                </a:outerShdw>
              </a:effectLst>
            </p:spPr>
            <p:txBody>
              <a:bodyPr anchor="ctr"/>
              <a:lstStyle/>
              <a:p>
                <a:pPr indent="-342900" algn="ctr">
                  <a:buFont typeface="Calibri" pitchFamily="34" charset="0"/>
                  <a:buAutoNum type="arabicPeriod"/>
                  <a:defRPr/>
                </a:pPr>
                <a:endParaRPr lang="zh-CN" altLang="en-US" noProof="1">
                  <a:solidFill>
                    <a:srgbClr val="FFFFFF"/>
                  </a:solidFill>
                  <a:latin typeface="Calibri" panose="020F0502020204030204" pitchFamily="34" charset="0"/>
                  <a:ea typeface="MS PGothic" panose="020B0600070205080204" pitchFamily="34" charset="-128"/>
                </a:endParaRPr>
              </a:p>
            </p:txBody>
          </p:sp>
          <p:pic>
            <p:nvPicPr>
              <p:cNvPr id="3146" name="Billede 10" descr="dreamstime_Spiral staircase.jpg"/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887" r="12476" b="2992"/>
              <a:stretch>
                <a:fillRect/>
              </a:stretch>
            </p:blipFill>
            <p:spPr bwMode="auto">
              <a:xfrm rot="-321727">
                <a:off x="-3487605" y="1106198"/>
                <a:ext cx="2492375" cy="21240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3116" name="Group 194"/>
            <p:cNvGrpSpPr>
              <a:grpSpLocks/>
            </p:cNvGrpSpPr>
            <p:nvPr/>
          </p:nvGrpSpPr>
          <p:grpSpPr bwMode="auto">
            <a:xfrm>
              <a:off x="583127" y="2612581"/>
              <a:ext cx="1620426" cy="1620426"/>
              <a:chOff x="381188" y="707658"/>
              <a:chExt cx="1167755" cy="1167755"/>
            </a:xfrm>
          </p:grpSpPr>
          <p:sp>
            <p:nvSpPr>
              <p:cNvPr id="192" name="Rektangel 40"/>
              <p:cNvSpPr>
                <a:spLocks noChangeArrowheads="1"/>
              </p:cNvSpPr>
              <p:nvPr/>
            </p:nvSpPr>
            <p:spPr bwMode="auto">
              <a:xfrm rot="13609">
                <a:off x="381166" y="707951"/>
                <a:ext cx="1168087" cy="1168032"/>
              </a:xfrm>
              <a:prstGeom prst="rect">
                <a:avLst/>
              </a:prstGeom>
              <a:solidFill>
                <a:srgbClr val="FFFFFF">
                  <a:lumMod val="95000"/>
                </a:srgbClr>
              </a:solidFill>
              <a:ln w="25400">
                <a:noFill/>
                <a:miter lim="800000"/>
                <a:headEnd/>
                <a:tailEnd/>
              </a:ln>
              <a:effectLst>
                <a:outerShdw blurRad="63500" dist="38100" dir="2700000" algn="tl" rotWithShape="0">
                  <a:srgbClr val="D7D8D9">
                    <a:lumMod val="50000"/>
                    <a:alpha val="39999"/>
                  </a:srgbClr>
                </a:outerShdw>
              </a:effectLst>
            </p:spPr>
            <p:txBody>
              <a:bodyPr anchor="ctr"/>
              <a:lstStyle/>
              <a:p>
                <a:pPr indent="-342900" algn="ctr">
                  <a:buFont typeface="Calibri" pitchFamily="34" charset="0"/>
                  <a:buAutoNum type="arabicPeriod"/>
                  <a:defRPr/>
                </a:pPr>
                <a:endParaRPr lang="zh-CN" altLang="en-US" noProof="1">
                  <a:solidFill>
                    <a:srgbClr val="FFFFFF"/>
                  </a:solidFill>
                  <a:latin typeface="Calibri" panose="020F0502020204030204" pitchFamily="34" charset="0"/>
                  <a:ea typeface="MS PGothic" panose="020B0600070205080204" pitchFamily="34" charset="-128"/>
                </a:endParaRPr>
              </a:p>
            </p:txBody>
          </p:sp>
          <p:pic>
            <p:nvPicPr>
              <p:cNvPr id="3144" name="Billede 6" descr="dreamstime_House Clouds.jpg"/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3811" t="3619" r="18277" b="12550"/>
              <a:stretch>
                <a:fillRect/>
              </a:stretch>
            </p:blipFill>
            <p:spPr bwMode="auto">
              <a:xfrm>
                <a:off x="459560" y="753953"/>
                <a:ext cx="1011011" cy="9401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3117" name="Group 204"/>
            <p:cNvGrpSpPr>
              <a:grpSpLocks/>
            </p:cNvGrpSpPr>
            <p:nvPr/>
          </p:nvGrpSpPr>
          <p:grpSpPr bwMode="auto">
            <a:xfrm rot="-508024">
              <a:off x="186210" y="3436161"/>
              <a:ext cx="1613736" cy="1613736"/>
              <a:chOff x="-3913055" y="-305089"/>
              <a:chExt cx="2732087" cy="2732087"/>
            </a:xfrm>
          </p:grpSpPr>
          <p:sp>
            <p:nvSpPr>
              <p:cNvPr id="200" name="Rektangel 40"/>
              <p:cNvSpPr>
                <a:spLocks noChangeArrowheads="1"/>
              </p:cNvSpPr>
              <p:nvPr/>
            </p:nvSpPr>
            <p:spPr bwMode="auto">
              <a:xfrm rot="556523">
                <a:off x="-3913091" y="-304363"/>
                <a:ext cx="2725377" cy="2730628"/>
              </a:xfrm>
              <a:prstGeom prst="rect">
                <a:avLst/>
              </a:prstGeom>
              <a:solidFill>
                <a:srgbClr val="FFFFFF">
                  <a:lumMod val="95000"/>
                </a:srgbClr>
              </a:solidFill>
              <a:ln w="25400">
                <a:noFill/>
                <a:miter lim="800000"/>
                <a:headEnd/>
                <a:tailEnd/>
              </a:ln>
              <a:effectLst>
                <a:outerShdw blurRad="63500" dist="38100" dir="2700000" algn="tl" rotWithShape="0">
                  <a:srgbClr val="D7D8D9">
                    <a:lumMod val="50000"/>
                    <a:alpha val="39999"/>
                  </a:srgbClr>
                </a:outerShdw>
              </a:effectLst>
            </p:spPr>
            <p:txBody>
              <a:bodyPr anchor="ctr"/>
              <a:lstStyle/>
              <a:p>
                <a:pPr indent="-342900" algn="ctr">
                  <a:buFont typeface="Calibri" pitchFamily="34" charset="0"/>
                  <a:buAutoNum type="arabicPeriod"/>
                  <a:defRPr/>
                </a:pPr>
                <a:endParaRPr lang="zh-CN" altLang="en-US" noProof="1">
                  <a:solidFill>
                    <a:srgbClr val="FFFFFF"/>
                  </a:solidFill>
                  <a:latin typeface="Calibri" panose="020F0502020204030204" pitchFamily="34" charset="0"/>
                  <a:ea typeface="MS PGothic" panose="020B0600070205080204" pitchFamily="34" charset="-128"/>
                </a:endParaRPr>
              </a:p>
            </p:txBody>
          </p:sp>
          <p:pic>
            <p:nvPicPr>
              <p:cNvPr id="3142" name="Billede 45" descr="dreamstime_Architect plan.jpg"/>
              <p:cNvPicPr>
                <a:picLocks noChangeAspect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1114"/>
              <a:stretch>
                <a:fillRect/>
              </a:stretch>
            </p:blipFill>
            <p:spPr bwMode="auto">
              <a:xfrm rot="585855">
                <a:off x="-3786055" y="-174914"/>
                <a:ext cx="2476500" cy="20843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857" name="Freeform 856"/>
            <p:cNvSpPr/>
            <p:nvPr/>
          </p:nvSpPr>
          <p:spPr>
            <a:xfrm>
              <a:off x="3429569" y="279399"/>
              <a:ext cx="5816775" cy="4978320"/>
            </a:xfrm>
            <a:custGeom>
              <a:avLst/>
              <a:gdLst>
                <a:gd name="connsiteX0" fmla="*/ 0 w 5816600"/>
                <a:gd name="connsiteY0" fmla="*/ 4978400 h 4978400"/>
                <a:gd name="connsiteX1" fmla="*/ 38100 w 5816600"/>
                <a:gd name="connsiteY1" fmla="*/ 4521200 h 4978400"/>
                <a:gd name="connsiteX2" fmla="*/ 139700 w 5816600"/>
                <a:gd name="connsiteY2" fmla="*/ 4064000 h 4978400"/>
                <a:gd name="connsiteX3" fmla="*/ 304800 w 5816600"/>
                <a:gd name="connsiteY3" fmla="*/ 3568700 h 4978400"/>
                <a:gd name="connsiteX4" fmla="*/ 533400 w 5816600"/>
                <a:gd name="connsiteY4" fmla="*/ 3111500 h 4978400"/>
                <a:gd name="connsiteX5" fmla="*/ 825500 w 5816600"/>
                <a:gd name="connsiteY5" fmla="*/ 2667000 h 4978400"/>
                <a:gd name="connsiteX6" fmla="*/ 1155700 w 5816600"/>
                <a:gd name="connsiteY6" fmla="*/ 2260600 h 4978400"/>
                <a:gd name="connsiteX7" fmla="*/ 1524000 w 5816600"/>
                <a:gd name="connsiteY7" fmla="*/ 1917700 h 4978400"/>
                <a:gd name="connsiteX8" fmla="*/ 1866900 w 5816600"/>
                <a:gd name="connsiteY8" fmla="*/ 1651000 h 4978400"/>
                <a:gd name="connsiteX9" fmla="*/ 2260600 w 5816600"/>
                <a:gd name="connsiteY9" fmla="*/ 1384300 h 4978400"/>
                <a:gd name="connsiteX10" fmla="*/ 2641600 w 5816600"/>
                <a:gd name="connsiteY10" fmla="*/ 1168400 h 4978400"/>
                <a:gd name="connsiteX11" fmla="*/ 3111500 w 5816600"/>
                <a:gd name="connsiteY11" fmla="*/ 965200 h 4978400"/>
                <a:gd name="connsiteX12" fmla="*/ 3683000 w 5816600"/>
                <a:gd name="connsiteY12" fmla="*/ 723900 h 4978400"/>
                <a:gd name="connsiteX13" fmla="*/ 4635500 w 5816600"/>
                <a:gd name="connsiteY13" fmla="*/ 406400 h 4978400"/>
                <a:gd name="connsiteX14" fmla="*/ 5816600 w 5816600"/>
                <a:gd name="connsiteY14" fmla="*/ 0 h 4978400"/>
                <a:gd name="connsiteX0" fmla="*/ 0 w 5816600"/>
                <a:gd name="connsiteY0" fmla="*/ 4978400 h 4978400"/>
                <a:gd name="connsiteX1" fmla="*/ 38100 w 5816600"/>
                <a:gd name="connsiteY1" fmla="*/ 4521200 h 4978400"/>
                <a:gd name="connsiteX2" fmla="*/ 139700 w 5816600"/>
                <a:gd name="connsiteY2" fmla="*/ 4064000 h 4978400"/>
                <a:gd name="connsiteX3" fmla="*/ 304800 w 5816600"/>
                <a:gd name="connsiteY3" fmla="*/ 3568700 h 4978400"/>
                <a:gd name="connsiteX4" fmla="*/ 533400 w 5816600"/>
                <a:gd name="connsiteY4" fmla="*/ 3111500 h 4978400"/>
                <a:gd name="connsiteX5" fmla="*/ 825500 w 5816600"/>
                <a:gd name="connsiteY5" fmla="*/ 2667000 h 4978400"/>
                <a:gd name="connsiteX6" fmla="*/ 1155700 w 5816600"/>
                <a:gd name="connsiteY6" fmla="*/ 2260600 h 4978400"/>
                <a:gd name="connsiteX7" fmla="*/ 1524000 w 5816600"/>
                <a:gd name="connsiteY7" fmla="*/ 1917700 h 4978400"/>
                <a:gd name="connsiteX8" fmla="*/ 1866900 w 5816600"/>
                <a:gd name="connsiteY8" fmla="*/ 1651000 h 4978400"/>
                <a:gd name="connsiteX9" fmla="*/ 2260600 w 5816600"/>
                <a:gd name="connsiteY9" fmla="*/ 1384300 h 4978400"/>
                <a:gd name="connsiteX10" fmla="*/ 2641600 w 5816600"/>
                <a:gd name="connsiteY10" fmla="*/ 1168400 h 4978400"/>
                <a:gd name="connsiteX11" fmla="*/ 3111500 w 5816600"/>
                <a:gd name="connsiteY11" fmla="*/ 965200 h 4978400"/>
                <a:gd name="connsiteX12" fmla="*/ 3683000 w 5816600"/>
                <a:gd name="connsiteY12" fmla="*/ 723900 h 4978400"/>
                <a:gd name="connsiteX13" fmla="*/ 4635500 w 5816600"/>
                <a:gd name="connsiteY13" fmla="*/ 406400 h 4978400"/>
                <a:gd name="connsiteX14" fmla="*/ 5816600 w 5816600"/>
                <a:gd name="connsiteY14" fmla="*/ 0 h 4978400"/>
                <a:gd name="connsiteX0" fmla="*/ 0 w 5816600"/>
                <a:gd name="connsiteY0" fmla="*/ 4978400 h 4978400"/>
                <a:gd name="connsiteX1" fmla="*/ 38100 w 5816600"/>
                <a:gd name="connsiteY1" fmla="*/ 4521200 h 4978400"/>
                <a:gd name="connsiteX2" fmla="*/ 139700 w 5816600"/>
                <a:gd name="connsiteY2" fmla="*/ 4064000 h 4978400"/>
                <a:gd name="connsiteX3" fmla="*/ 304800 w 5816600"/>
                <a:gd name="connsiteY3" fmla="*/ 3568700 h 4978400"/>
                <a:gd name="connsiteX4" fmla="*/ 533400 w 5816600"/>
                <a:gd name="connsiteY4" fmla="*/ 3111500 h 4978400"/>
                <a:gd name="connsiteX5" fmla="*/ 825500 w 5816600"/>
                <a:gd name="connsiteY5" fmla="*/ 2667000 h 4978400"/>
                <a:gd name="connsiteX6" fmla="*/ 1155700 w 5816600"/>
                <a:gd name="connsiteY6" fmla="*/ 2260600 h 4978400"/>
                <a:gd name="connsiteX7" fmla="*/ 1524000 w 5816600"/>
                <a:gd name="connsiteY7" fmla="*/ 1917700 h 4978400"/>
                <a:gd name="connsiteX8" fmla="*/ 1866900 w 5816600"/>
                <a:gd name="connsiteY8" fmla="*/ 1651000 h 4978400"/>
                <a:gd name="connsiteX9" fmla="*/ 2260600 w 5816600"/>
                <a:gd name="connsiteY9" fmla="*/ 1384300 h 4978400"/>
                <a:gd name="connsiteX10" fmla="*/ 2641600 w 5816600"/>
                <a:gd name="connsiteY10" fmla="*/ 1168400 h 4978400"/>
                <a:gd name="connsiteX11" fmla="*/ 3111500 w 5816600"/>
                <a:gd name="connsiteY11" fmla="*/ 965200 h 4978400"/>
                <a:gd name="connsiteX12" fmla="*/ 3683000 w 5816600"/>
                <a:gd name="connsiteY12" fmla="*/ 723900 h 4978400"/>
                <a:gd name="connsiteX13" fmla="*/ 4635500 w 5816600"/>
                <a:gd name="connsiteY13" fmla="*/ 366650 h 4978400"/>
                <a:gd name="connsiteX14" fmla="*/ 5816600 w 5816600"/>
                <a:gd name="connsiteY14" fmla="*/ 0 h 4978400"/>
                <a:gd name="connsiteX0" fmla="*/ 0 w 5816600"/>
                <a:gd name="connsiteY0" fmla="*/ 4978400 h 4978400"/>
                <a:gd name="connsiteX1" fmla="*/ 38100 w 5816600"/>
                <a:gd name="connsiteY1" fmla="*/ 4521200 h 4978400"/>
                <a:gd name="connsiteX2" fmla="*/ 139700 w 5816600"/>
                <a:gd name="connsiteY2" fmla="*/ 4064000 h 4978400"/>
                <a:gd name="connsiteX3" fmla="*/ 304800 w 5816600"/>
                <a:gd name="connsiteY3" fmla="*/ 3568700 h 4978400"/>
                <a:gd name="connsiteX4" fmla="*/ 533400 w 5816600"/>
                <a:gd name="connsiteY4" fmla="*/ 3111500 h 4978400"/>
                <a:gd name="connsiteX5" fmla="*/ 825500 w 5816600"/>
                <a:gd name="connsiteY5" fmla="*/ 2667000 h 4978400"/>
                <a:gd name="connsiteX6" fmla="*/ 1155700 w 5816600"/>
                <a:gd name="connsiteY6" fmla="*/ 2260600 h 4978400"/>
                <a:gd name="connsiteX7" fmla="*/ 1524000 w 5816600"/>
                <a:gd name="connsiteY7" fmla="*/ 1917700 h 4978400"/>
                <a:gd name="connsiteX8" fmla="*/ 1866900 w 5816600"/>
                <a:gd name="connsiteY8" fmla="*/ 1651000 h 4978400"/>
                <a:gd name="connsiteX9" fmla="*/ 2260600 w 5816600"/>
                <a:gd name="connsiteY9" fmla="*/ 1384300 h 4978400"/>
                <a:gd name="connsiteX10" fmla="*/ 2641600 w 5816600"/>
                <a:gd name="connsiteY10" fmla="*/ 1168400 h 4978400"/>
                <a:gd name="connsiteX11" fmla="*/ 3111500 w 5816600"/>
                <a:gd name="connsiteY11" fmla="*/ 965200 h 4978400"/>
                <a:gd name="connsiteX12" fmla="*/ 3683000 w 5816600"/>
                <a:gd name="connsiteY12" fmla="*/ 723900 h 4978400"/>
                <a:gd name="connsiteX13" fmla="*/ 4635500 w 5816600"/>
                <a:gd name="connsiteY13" fmla="*/ 366650 h 4978400"/>
                <a:gd name="connsiteX14" fmla="*/ 5816600 w 5816600"/>
                <a:gd name="connsiteY14" fmla="*/ 0 h 4978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816600" h="4978400">
                  <a:moveTo>
                    <a:pt x="0" y="4978400"/>
                  </a:moveTo>
                  <a:cubicBezTo>
                    <a:pt x="7408" y="4826000"/>
                    <a:pt x="14817" y="4673600"/>
                    <a:pt x="38100" y="4521200"/>
                  </a:cubicBezTo>
                  <a:cubicBezTo>
                    <a:pt x="61383" y="4368800"/>
                    <a:pt x="95250" y="4222750"/>
                    <a:pt x="139700" y="4064000"/>
                  </a:cubicBezTo>
                  <a:cubicBezTo>
                    <a:pt x="184150" y="3905250"/>
                    <a:pt x="239183" y="3727450"/>
                    <a:pt x="304800" y="3568700"/>
                  </a:cubicBezTo>
                  <a:cubicBezTo>
                    <a:pt x="370417" y="3409950"/>
                    <a:pt x="446617" y="3261783"/>
                    <a:pt x="533400" y="3111500"/>
                  </a:cubicBezTo>
                  <a:cubicBezTo>
                    <a:pt x="620183" y="2961217"/>
                    <a:pt x="721783" y="2808817"/>
                    <a:pt x="825500" y="2667000"/>
                  </a:cubicBezTo>
                  <a:cubicBezTo>
                    <a:pt x="929217" y="2525183"/>
                    <a:pt x="1039283" y="2385483"/>
                    <a:pt x="1155700" y="2260600"/>
                  </a:cubicBezTo>
                  <a:cubicBezTo>
                    <a:pt x="1272117" y="2135717"/>
                    <a:pt x="1405467" y="2019300"/>
                    <a:pt x="1524000" y="1917700"/>
                  </a:cubicBezTo>
                  <a:cubicBezTo>
                    <a:pt x="1642533" y="1816100"/>
                    <a:pt x="1744133" y="1739900"/>
                    <a:pt x="1866900" y="1651000"/>
                  </a:cubicBezTo>
                  <a:cubicBezTo>
                    <a:pt x="1989667" y="1562100"/>
                    <a:pt x="2131483" y="1464733"/>
                    <a:pt x="2260600" y="1384300"/>
                  </a:cubicBezTo>
                  <a:cubicBezTo>
                    <a:pt x="2389717" y="1303867"/>
                    <a:pt x="2499783" y="1238250"/>
                    <a:pt x="2641600" y="1168400"/>
                  </a:cubicBezTo>
                  <a:cubicBezTo>
                    <a:pt x="2783417" y="1098550"/>
                    <a:pt x="3111500" y="965200"/>
                    <a:pt x="3111500" y="965200"/>
                  </a:cubicBezTo>
                  <a:cubicBezTo>
                    <a:pt x="3285067" y="891117"/>
                    <a:pt x="3429000" y="823658"/>
                    <a:pt x="3683000" y="723900"/>
                  </a:cubicBezTo>
                  <a:cubicBezTo>
                    <a:pt x="3937000" y="624142"/>
                    <a:pt x="4635500" y="366650"/>
                    <a:pt x="4635500" y="366650"/>
                  </a:cubicBezTo>
                  <a:lnTo>
                    <a:pt x="5816600" y="0"/>
                  </a:lnTo>
                </a:path>
              </a:pathLst>
            </a:custGeom>
            <a:ln w="19050" cap="flat" cmpd="sng" algn="ctr">
              <a:solidFill>
                <a:schemeClr val="bg1"/>
              </a:solidFill>
              <a:prstDash val="lgDash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black"/>
                </a:solidFill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3119" name="TextBox 857"/>
            <p:cNvSpPr txBox="1">
              <a:spLocks noChangeArrowheads="1"/>
            </p:cNvSpPr>
            <p:nvPr/>
          </p:nvSpPr>
          <p:spPr bwMode="auto">
            <a:xfrm>
              <a:off x="5675652" y="4690546"/>
              <a:ext cx="233612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defTabSz="457200" eaLnBrk="1" hangingPunct="1"/>
              <a:r>
                <a:rPr lang="nb-NO" altLang="zh-CN" b="1" smtClean="0">
                  <a:solidFill>
                    <a:srgbClr val="000000"/>
                  </a:solidFill>
                </a:rPr>
                <a:t>EXAPMLE TEXT</a:t>
              </a:r>
            </a:p>
          </p:txBody>
        </p:sp>
        <p:sp>
          <p:nvSpPr>
            <p:cNvPr id="3120" name="TextBox 858"/>
            <p:cNvSpPr txBox="1">
              <a:spLocks noChangeArrowheads="1"/>
            </p:cNvSpPr>
            <p:nvPr/>
          </p:nvSpPr>
          <p:spPr bwMode="auto">
            <a:xfrm>
              <a:off x="5554890" y="4021723"/>
              <a:ext cx="2336122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defTabSz="457200" eaLnBrk="1" hangingPunct="1"/>
              <a:r>
                <a:rPr lang="nb-NO" altLang="zh-CN" sz="1600" b="1" smtClean="0">
                  <a:solidFill>
                    <a:srgbClr val="000000"/>
                  </a:solidFill>
                </a:rPr>
                <a:t>EXAPMLE TEXT</a:t>
              </a:r>
            </a:p>
          </p:txBody>
        </p:sp>
        <p:sp>
          <p:nvSpPr>
            <p:cNvPr id="3121" name="TextBox 859"/>
            <p:cNvSpPr txBox="1">
              <a:spLocks noChangeArrowheads="1"/>
            </p:cNvSpPr>
            <p:nvPr/>
          </p:nvSpPr>
          <p:spPr bwMode="auto">
            <a:xfrm>
              <a:off x="5547857" y="3473678"/>
              <a:ext cx="2336122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defTabSz="457200" eaLnBrk="1" hangingPunct="1"/>
              <a:r>
                <a:rPr lang="nb-NO" altLang="zh-CN" sz="1400" b="1" smtClean="0">
                  <a:solidFill>
                    <a:srgbClr val="000000"/>
                  </a:solidFill>
                </a:rPr>
                <a:t>EXAPMLE TEXT</a:t>
              </a:r>
            </a:p>
          </p:txBody>
        </p:sp>
        <p:sp>
          <p:nvSpPr>
            <p:cNvPr id="3122" name="TextBox 860"/>
            <p:cNvSpPr txBox="1">
              <a:spLocks noChangeArrowheads="1"/>
            </p:cNvSpPr>
            <p:nvPr/>
          </p:nvSpPr>
          <p:spPr bwMode="auto">
            <a:xfrm>
              <a:off x="5562600" y="3130406"/>
              <a:ext cx="2336122" cy="292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defTabSz="457200" eaLnBrk="1" hangingPunct="1"/>
              <a:r>
                <a:rPr lang="nb-NO" altLang="zh-CN" sz="1300" b="1" smtClean="0">
                  <a:solidFill>
                    <a:srgbClr val="000000"/>
                  </a:solidFill>
                </a:rPr>
                <a:t>EXAPMLE TEXT</a:t>
              </a:r>
            </a:p>
          </p:txBody>
        </p:sp>
        <p:sp>
          <p:nvSpPr>
            <p:cNvPr id="3123" name="TextBox 861"/>
            <p:cNvSpPr txBox="1">
              <a:spLocks noChangeArrowheads="1"/>
            </p:cNvSpPr>
            <p:nvPr/>
          </p:nvSpPr>
          <p:spPr bwMode="auto">
            <a:xfrm>
              <a:off x="5664878" y="2738037"/>
              <a:ext cx="2336122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defTabSz="457200" eaLnBrk="1" hangingPunct="1"/>
              <a:r>
                <a:rPr lang="nb-NO" altLang="zh-CN" sz="1200" b="1" smtClean="0">
                  <a:solidFill>
                    <a:srgbClr val="000000"/>
                  </a:solidFill>
                </a:rPr>
                <a:t>EXAPMLE TEXT</a:t>
              </a:r>
            </a:p>
          </p:txBody>
        </p:sp>
        <p:sp>
          <p:nvSpPr>
            <p:cNvPr id="3124" name="TextBox 862"/>
            <p:cNvSpPr txBox="1">
              <a:spLocks noChangeArrowheads="1"/>
            </p:cNvSpPr>
            <p:nvPr/>
          </p:nvSpPr>
          <p:spPr bwMode="auto">
            <a:xfrm>
              <a:off x="5893478" y="2452072"/>
              <a:ext cx="2336122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defTabSz="457200" eaLnBrk="1" hangingPunct="1"/>
              <a:r>
                <a:rPr lang="nb-NO" altLang="zh-CN" sz="1100" b="1" smtClean="0">
                  <a:solidFill>
                    <a:srgbClr val="000000"/>
                  </a:solidFill>
                </a:rPr>
                <a:t>EXAPMLE TEXT</a:t>
              </a:r>
            </a:p>
          </p:txBody>
        </p:sp>
        <p:sp>
          <p:nvSpPr>
            <p:cNvPr id="3125" name="TextBox 863"/>
            <p:cNvSpPr txBox="1">
              <a:spLocks noChangeArrowheads="1"/>
            </p:cNvSpPr>
            <p:nvPr/>
          </p:nvSpPr>
          <p:spPr bwMode="auto">
            <a:xfrm>
              <a:off x="6147139" y="2155762"/>
              <a:ext cx="2336122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defTabSz="457200" eaLnBrk="1" hangingPunct="1"/>
              <a:r>
                <a:rPr lang="nb-NO" altLang="zh-CN" sz="1000" b="1" smtClean="0">
                  <a:solidFill>
                    <a:srgbClr val="000000"/>
                  </a:solidFill>
                </a:rPr>
                <a:t>EXAPMLE TEXT</a:t>
              </a:r>
            </a:p>
          </p:txBody>
        </p:sp>
        <p:sp>
          <p:nvSpPr>
            <p:cNvPr id="3126" name="TextBox 864"/>
            <p:cNvSpPr txBox="1">
              <a:spLocks noChangeArrowheads="1"/>
            </p:cNvSpPr>
            <p:nvPr/>
          </p:nvSpPr>
          <p:spPr bwMode="auto">
            <a:xfrm>
              <a:off x="6359189" y="1909541"/>
              <a:ext cx="2336122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defTabSz="457200" eaLnBrk="1" hangingPunct="1"/>
              <a:r>
                <a:rPr lang="nb-NO" altLang="zh-CN" sz="1000" b="1" smtClean="0">
                  <a:solidFill>
                    <a:srgbClr val="000000"/>
                  </a:solidFill>
                </a:rPr>
                <a:t>EXAPMLE TEXT</a:t>
              </a:r>
            </a:p>
          </p:txBody>
        </p:sp>
        <p:sp>
          <p:nvSpPr>
            <p:cNvPr id="3127" name="TextBox 865"/>
            <p:cNvSpPr txBox="1">
              <a:spLocks noChangeArrowheads="1"/>
            </p:cNvSpPr>
            <p:nvPr/>
          </p:nvSpPr>
          <p:spPr bwMode="auto">
            <a:xfrm>
              <a:off x="6749368" y="1608407"/>
              <a:ext cx="2336122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defTabSz="457200" eaLnBrk="1" hangingPunct="1"/>
              <a:r>
                <a:rPr lang="nb-NO" altLang="zh-CN" sz="1000" b="1" smtClean="0">
                  <a:solidFill>
                    <a:srgbClr val="000000"/>
                  </a:solidFill>
                </a:rPr>
                <a:t>EXAPMLE TEXT</a:t>
              </a:r>
            </a:p>
          </p:txBody>
        </p:sp>
        <p:cxnSp>
          <p:nvCxnSpPr>
            <p:cNvPr id="868" name="Straight Connector 867"/>
            <p:cNvCxnSpPr/>
            <p:nvPr/>
          </p:nvCxnSpPr>
          <p:spPr>
            <a:xfrm>
              <a:off x="5223498" y="4875137"/>
              <a:ext cx="441338" cy="1588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0" name="Straight Connector 869"/>
            <p:cNvCxnSpPr/>
            <p:nvPr/>
          </p:nvCxnSpPr>
          <p:spPr>
            <a:xfrm>
              <a:off x="5112370" y="4190936"/>
              <a:ext cx="442926" cy="1587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1" name="Straight Connector 870"/>
            <p:cNvCxnSpPr/>
            <p:nvPr/>
          </p:nvCxnSpPr>
          <p:spPr>
            <a:xfrm>
              <a:off x="5112370" y="3657545"/>
              <a:ext cx="406412" cy="1587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2" name="Straight Connector 871"/>
            <p:cNvCxnSpPr/>
            <p:nvPr/>
          </p:nvCxnSpPr>
          <p:spPr>
            <a:xfrm>
              <a:off x="5228261" y="3276551"/>
              <a:ext cx="334972" cy="1587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3" name="Straight Connector 872"/>
            <p:cNvCxnSpPr/>
            <p:nvPr/>
          </p:nvCxnSpPr>
          <p:spPr>
            <a:xfrm>
              <a:off x="5352090" y="2881269"/>
              <a:ext cx="333385" cy="1588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4" name="Straight Connector 873"/>
            <p:cNvCxnSpPr/>
            <p:nvPr/>
          </p:nvCxnSpPr>
          <p:spPr>
            <a:xfrm>
              <a:off x="5539421" y="2590762"/>
              <a:ext cx="334972" cy="1587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5" name="Straight Connector 874"/>
            <p:cNvCxnSpPr/>
            <p:nvPr/>
          </p:nvCxnSpPr>
          <p:spPr>
            <a:xfrm>
              <a:off x="5791840" y="2297079"/>
              <a:ext cx="333385" cy="1588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6" name="Straight Connector 875"/>
            <p:cNvCxnSpPr/>
            <p:nvPr/>
          </p:nvCxnSpPr>
          <p:spPr>
            <a:xfrm>
              <a:off x="6025210" y="2057371"/>
              <a:ext cx="333385" cy="1587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7" name="Straight Connector 876"/>
            <p:cNvCxnSpPr/>
            <p:nvPr/>
          </p:nvCxnSpPr>
          <p:spPr>
            <a:xfrm>
              <a:off x="6401458" y="1730351"/>
              <a:ext cx="333385" cy="1587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37" name="TextBox 877"/>
            <p:cNvSpPr txBox="1">
              <a:spLocks noChangeArrowheads="1"/>
            </p:cNvSpPr>
            <p:nvPr/>
          </p:nvSpPr>
          <p:spPr bwMode="auto">
            <a:xfrm>
              <a:off x="6981662" y="1447183"/>
              <a:ext cx="2336122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defTabSz="457200" eaLnBrk="1" hangingPunct="1"/>
              <a:r>
                <a:rPr lang="nb-NO" altLang="zh-CN" sz="900" b="1" smtClean="0">
                  <a:solidFill>
                    <a:srgbClr val="000000"/>
                  </a:solidFill>
                </a:rPr>
                <a:t>EXAPMLE TEXT</a:t>
              </a:r>
            </a:p>
          </p:txBody>
        </p:sp>
        <p:cxnSp>
          <p:nvCxnSpPr>
            <p:cNvPr id="879" name="Straight Connector 878"/>
            <p:cNvCxnSpPr/>
            <p:nvPr/>
          </p:nvCxnSpPr>
          <p:spPr>
            <a:xfrm>
              <a:off x="6633240" y="1568428"/>
              <a:ext cx="333385" cy="1587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39" name="TextBox 883"/>
            <p:cNvSpPr txBox="1">
              <a:spLocks noChangeArrowheads="1"/>
            </p:cNvSpPr>
            <p:nvPr/>
          </p:nvSpPr>
          <p:spPr bwMode="auto">
            <a:xfrm>
              <a:off x="6540868" y="1752600"/>
              <a:ext cx="2336122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defTabSz="457200" eaLnBrk="1" hangingPunct="1"/>
              <a:r>
                <a:rPr lang="nb-NO" altLang="zh-CN" sz="1000" b="1" smtClean="0">
                  <a:solidFill>
                    <a:srgbClr val="000000"/>
                  </a:solidFill>
                </a:rPr>
                <a:t>EXAPMLE TEXT</a:t>
              </a:r>
            </a:p>
          </p:txBody>
        </p:sp>
        <p:cxnSp>
          <p:nvCxnSpPr>
            <p:cNvPr id="885" name="Straight Connector 884"/>
            <p:cNvCxnSpPr/>
            <p:nvPr/>
          </p:nvCxnSpPr>
          <p:spPr>
            <a:xfrm>
              <a:off x="6233178" y="1874810"/>
              <a:ext cx="334973" cy="1588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77" name="Rectangle 139"/>
          <p:cNvSpPr>
            <a:spLocks noChangeArrowheads="1"/>
          </p:cNvSpPr>
          <p:nvPr/>
        </p:nvSpPr>
        <p:spPr bwMode="auto">
          <a:xfrm>
            <a:off x="0" y="5257800"/>
            <a:ext cx="9144000" cy="1600200"/>
          </a:xfrm>
          <a:prstGeom prst="rect">
            <a:avLst/>
          </a:prstGeom>
          <a:solidFill>
            <a:srgbClr val="0D0D0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endParaRPr lang="zh-CN" altLang="zh-CN" smtClean="0">
              <a:solidFill>
                <a:srgbClr val="FFFFFF"/>
              </a:solidFill>
            </a:endParaRPr>
          </a:p>
        </p:txBody>
      </p:sp>
      <p:sp>
        <p:nvSpPr>
          <p:cNvPr id="3078" name="Rektangel 76"/>
          <p:cNvSpPr>
            <a:spLocks noChangeArrowheads="1"/>
          </p:cNvSpPr>
          <p:nvPr/>
        </p:nvSpPr>
        <p:spPr bwMode="auto">
          <a:xfrm>
            <a:off x="1112838" y="5473700"/>
            <a:ext cx="220980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zh-CN" sz="1300" b="1" noProof="1" smtClean="0">
                <a:solidFill>
                  <a:srgbClr val="FFFFFF"/>
                </a:solidFill>
                <a:cs typeface="Arial" panose="020B0604020202020204" pitchFamily="34" charset="0"/>
              </a:rPr>
              <a:t>Example text</a:t>
            </a:r>
          </a:p>
          <a:p>
            <a:pPr eaLnBrk="1" hangingPunct="1"/>
            <a:r>
              <a:rPr lang="en-US" altLang="zh-CN" sz="1100" noProof="1" smtClean="0">
                <a:solidFill>
                  <a:srgbClr val="FFFFFF"/>
                </a:solidFill>
                <a:cs typeface="Arial" panose="020B0604020202020204" pitchFamily="34" charset="0"/>
              </a:rPr>
              <a:t>Go ahead and replace it with your own text. This is an example text. </a:t>
            </a:r>
            <a:endParaRPr lang="da-DK" altLang="zh-CN" sz="1100" smtClean="0">
              <a:solidFill>
                <a:srgbClr val="FFFFFF"/>
              </a:solidFill>
            </a:endParaRPr>
          </a:p>
          <a:p>
            <a:pPr eaLnBrk="1" hangingPunct="1"/>
            <a:endParaRPr lang="da-DK" altLang="zh-CN" smtClean="0">
              <a:solidFill>
                <a:srgbClr val="1E1C11"/>
              </a:solidFill>
            </a:endParaRPr>
          </a:p>
        </p:txBody>
      </p:sp>
      <p:sp>
        <p:nvSpPr>
          <p:cNvPr id="3079" name="Rektangel 76"/>
          <p:cNvSpPr>
            <a:spLocks noChangeArrowheads="1"/>
          </p:cNvSpPr>
          <p:nvPr/>
        </p:nvSpPr>
        <p:spPr bwMode="auto">
          <a:xfrm>
            <a:off x="3805238" y="5473700"/>
            <a:ext cx="220980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zh-CN" sz="1300" b="1" noProof="1" smtClean="0">
                <a:solidFill>
                  <a:srgbClr val="FFFFFF"/>
                </a:solidFill>
                <a:cs typeface="Arial" panose="020B0604020202020204" pitchFamily="34" charset="0"/>
              </a:rPr>
              <a:t>Example text</a:t>
            </a:r>
          </a:p>
          <a:p>
            <a:pPr eaLnBrk="1" hangingPunct="1"/>
            <a:r>
              <a:rPr lang="en-US" altLang="zh-CN" sz="1100" noProof="1" smtClean="0">
                <a:solidFill>
                  <a:srgbClr val="FFFFFF"/>
                </a:solidFill>
                <a:cs typeface="Arial" panose="020B0604020202020204" pitchFamily="34" charset="0"/>
              </a:rPr>
              <a:t>Go ahead and replace it with your own text. This is an example text. </a:t>
            </a:r>
            <a:endParaRPr lang="da-DK" altLang="zh-CN" sz="1100" smtClean="0">
              <a:solidFill>
                <a:srgbClr val="FFFFFF"/>
              </a:solidFill>
            </a:endParaRPr>
          </a:p>
          <a:p>
            <a:pPr eaLnBrk="1" hangingPunct="1"/>
            <a:endParaRPr lang="da-DK" altLang="zh-CN" smtClean="0">
              <a:solidFill>
                <a:srgbClr val="1E1C11"/>
              </a:solidFill>
            </a:endParaRPr>
          </a:p>
        </p:txBody>
      </p:sp>
      <p:sp>
        <p:nvSpPr>
          <p:cNvPr id="3080" name="Rektangel 76"/>
          <p:cNvSpPr>
            <a:spLocks noChangeArrowheads="1"/>
          </p:cNvSpPr>
          <p:nvPr/>
        </p:nvSpPr>
        <p:spPr bwMode="auto">
          <a:xfrm>
            <a:off x="6345238" y="5473700"/>
            <a:ext cx="220980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zh-CN" sz="1300" b="1" noProof="1" smtClean="0">
                <a:solidFill>
                  <a:srgbClr val="FFFFFF"/>
                </a:solidFill>
                <a:cs typeface="Arial" panose="020B0604020202020204" pitchFamily="34" charset="0"/>
              </a:rPr>
              <a:t>Example text</a:t>
            </a:r>
          </a:p>
          <a:p>
            <a:pPr eaLnBrk="1" hangingPunct="1"/>
            <a:r>
              <a:rPr lang="en-US" altLang="zh-CN" sz="1100" noProof="1" smtClean="0">
                <a:solidFill>
                  <a:srgbClr val="FFFFFF"/>
                </a:solidFill>
                <a:cs typeface="Arial" panose="020B0604020202020204" pitchFamily="34" charset="0"/>
              </a:rPr>
              <a:t>Go ahead and replace it with your own text. This is an example text. </a:t>
            </a:r>
            <a:endParaRPr lang="da-DK" altLang="zh-CN" sz="1100" smtClean="0">
              <a:solidFill>
                <a:srgbClr val="FFFFFF"/>
              </a:solidFill>
            </a:endParaRPr>
          </a:p>
          <a:p>
            <a:pPr eaLnBrk="1" hangingPunct="1"/>
            <a:endParaRPr lang="da-DK" altLang="zh-CN" smtClean="0">
              <a:solidFill>
                <a:srgbClr val="1E1C11"/>
              </a:solidFill>
            </a:endParaRPr>
          </a:p>
        </p:txBody>
      </p:sp>
      <p:sp>
        <p:nvSpPr>
          <p:cNvPr id="3081" name="Rectangle 4"/>
          <p:cNvSpPr>
            <a:spLocks noChangeArrowheads="1"/>
          </p:cNvSpPr>
          <p:nvPr/>
        </p:nvSpPr>
        <p:spPr bwMode="gray">
          <a:xfrm>
            <a:off x="874713" y="6264275"/>
            <a:ext cx="1538287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defTabSz="801688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zh-CN" sz="1000" smtClean="0">
                <a:solidFill>
                  <a:srgbClr val="FFFFFF"/>
                </a:solidFill>
              </a:rPr>
              <a:t>Your own footer</a:t>
            </a:r>
          </a:p>
        </p:txBody>
      </p:sp>
      <p:sp>
        <p:nvSpPr>
          <p:cNvPr id="3082" name="Rectangle 4"/>
          <p:cNvSpPr>
            <a:spLocks noChangeArrowheads="1"/>
          </p:cNvSpPr>
          <p:nvPr/>
        </p:nvSpPr>
        <p:spPr bwMode="gray">
          <a:xfrm>
            <a:off x="6767513" y="6264275"/>
            <a:ext cx="1538287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defTabSz="801688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r>
              <a:rPr lang="en-US" altLang="zh-CN" sz="1000" smtClean="0">
                <a:solidFill>
                  <a:srgbClr val="FFFFFF"/>
                </a:solidFill>
              </a:rPr>
              <a:t>Your Logo</a:t>
            </a:r>
          </a:p>
        </p:txBody>
      </p:sp>
      <p:grpSp>
        <p:nvGrpSpPr>
          <p:cNvPr id="3083" name="Group 74"/>
          <p:cNvGrpSpPr>
            <a:grpSpLocks/>
          </p:cNvGrpSpPr>
          <p:nvPr/>
        </p:nvGrpSpPr>
        <p:grpSpPr bwMode="auto">
          <a:xfrm>
            <a:off x="808038" y="5543550"/>
            <a:ext cx="250825" cy="269875"/>
            <a:chOff x="808038" y="5544000"/>
            <a:chExt cx="250825" cy="269425"/>
          </a:xfrm>
        </p:grpSpPr>
        <p:sp>
          <p:nvSpPr>
            <p:cNvPr id="3093" name="Oval 146"/>
            <p:cNvSpPr>
              <a:spLocks noChangeArrowheads="1"/>
            </p:cNvSpPr>
            <p:nvPr/>
          </p:nvSpPr>
          <p:spPr bwMode="auto">
            <a:xfrm>
              <a:off x="808038" y="5563018"/>
              <a:ext cx="250825" cy="250407"/>
            </a:xfrm>
            <a:prstGeom prst="ellips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algn="ctr" defTabSz="457200" eaLnBrk="1" hangingPunct="1"/>
              <a:endParaRPr lang="zh-CN" altLang="zh-CN" smtClean="0">
                <a:solidFill>
                  <a:srgbClr val="FFFFFF"/>
                </a:solidFill>
              </a:endParaRPr>
            </a:p>
          </p:txBody>
        </p:sp>
        <p:sp>
          <p:nvSpPr>
            <p:cNvPr id="3094" name="TextBox 76"/>
            <p:cNvSpPr txBox="1">
              <a:spLocks noChangeArrowheads="1"/>
            </p:cNvSpPr>
            <p:nvPr/>
          </p:nvSpPr>
          <p:spPr bwMode="auto">
            <a:xfrm>
              <a:off x="813600" y="5544000"/>
              <a:ext cx="238125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defTabSz="457200" eaLnBrk="1" hangingPunct="1"/>
              <a:r>
                <a:rPr lang="nb-NO" altLang="zh-CN" sz="1100" smtClean="0">
                  <a:solidFill>
                    <a:srgbClr val="FFFFFF"/>
                  </a:solidFill>
                </a:rPr>
                <a:t>1</a:t>
              </a:r>
            </a:p>
          </p:txBody>
        </p:sp>
      </p:grpSp>
      <p:grpSp>
        <p:nvGrpSpPr>
          <p:cNvPr id="3084" name="Group 77"/>
          <p:cNvGrpSpPr>
            <a:grpSpLocks/>
          </p:cNvGrpSpPr>
          <p:nvPr/>
        </p:nvGrpSpPr>
        <p:grpSpPr bwMode="auto">
          <a:xfrm>
            <a:off x="3505200" y="5543550"/>
            <a:ext cx="250825" cy="269875"/>
            <a:chOff x="3548915" y="5544000"/>
            <a:chExt cx="250825" cy="269425"/>
          </a:xfrm>
        </p:grpSpPr>
        <p:sp>
          <p:nvSpPr>
            <p:cNvPr id="3091" name="Oval 149"/>
            <p:cNvSpPr>
              <a:spLocks noChangeArrowheads="1"/>
            </p:cNvSpPr>
            <p:nvPr/>
          </p:nvSpPr>
          <p:spPr bwMode="auto">
            <a:xfrm>
              <a:off x="3548915" y="5563018"/>
              <a:ext cx="250825" cy="250407"/>
            </a:xfrm>
            <a:prstGeom prst="ellips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algn="ctr" defTabSz="457200" eaLnBrk="1" hangingPunct="1"/>
              <a:endParaRPr lang="zh-CN" altLang="zh-CN" smtClean="0">
                <a:solidFill>
                  <a:srgbClr val="FFFFFF"/>
                </a:solidFill>
              </a:endParaRPr>
            </a:p>
          </p:txBody>
        </p:sp>
        <p:sp>
          <p:nvSpPr>
            <p:cNvPr id="3092" name="TextBox 79"/>
            <p:cNvSpPr txBox="1">
              <a:spLocks noChangeArrowheads="1"/>
            </p:cNvSpPr>
            <p:nvPr/>
          </p:nvSpPr>
          <p:spPr bwMode="auto">
            <a:xfrm>
              <a:off x="3554477" y="5544000"/>
              <a:ext cx="238125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defTabSz="457200" eaLnBrk="1" hangingPunct="1"/>
              <a:r>
                <a:rPr lang="nb-NO" altLang="zh-CN" sz="1100" smtClean="0">
                  <a:solidFill>
                    <a:srgbClr val="FFFFFF"/>
                  </a:solidFill>
                </a:rPr>
                <a:t>2</a:t>
              </a:r>
            </a:p>
          </p:txBody>
        </p:sp>
      </p:grpSp>
      <p:grpSp>
        <p:nvGrpSpPr>
          <p:cNvPr id="3085" name="Group 80"/>
          <p:cNvGrpSpPr>
            <a:grpSpLocks/>
          </p:cNvGrpSpPr>
          <p:nvPr/>
        </p:nvGrpSpPr>
        <p:grpSpPr bwMode="auto">
          <a:xfrm>
            <a:off x="6073775" y="5543550"/>
            <a:ext cx="250825" cy="269875"/>
            <a:chOff x="6098225" y="5544000"/>
            <a:chExt cx="250825" cy="269425"/>
          </a:xfrm>
        </p:grpSpPr>
        <p:sp>
          <p:nvSpPr>
            <p:cNvPr id="3089" name="Oval 152"/>
            <p:cNvSpPr>
              <a:spLocks noChangeArrowheads="1"/>
            </p:cNvSpPr>
            <p:nvPr/>
          </p:nvSpPr>
          <p:spPr bwMode="auto">
            <a:xfrm>
              <a:off x="6098225" y="5563018"/>
              <a:ext cx="250825" cy="250407"/>
            </a:xfrm>
            <a:prstGeom prst="ellips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algn="ctr" defTabSz="457200" eaLnBrk="1" hangingPunct="1"/>
              <a:endParaRPr lang="zh-CN" altLang="zh-CN" smtClean="0">
                <a:solidFill>
                  <a:srgbClr val="FFFFFF"/>
                </a:solidFill>
              </a:endParaRPr>
            </a:p>
          </p:txBody>
        </p:sp>
        <p:sp>
          <p:nvSpPr>
            <p:cNvPr id="3090" name="TextBox 82"/>
            <p:cNvSpPr txBox="1">
              <a:spLocks noChangeArrowheads="1"/>
            </p:cNvSpPr>
            <p:nvPr/>
          </p:nvSpPr>
          <p:spPr bwMode="auto">
            <a:xfrm>
              <a:off x="6103787" y="5544000"/>
              <a:ext cx="238125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defTabSz="457200" eaLnBrk="1" hangingPunct="1"/>
              <a:r>
                <a:rPr lang="nb-NO" altLang="zh-CN" sz="1100" smtClean="0">
                  <a:solidFill>
                    <a:srgbClr val="FFFFFF"/>
                  </a:solidFill>
                </a:rPr>
                <a:t>3</a:t>
              </a:r>
            </a:p>
          </p:txBody>
        </p:sp>
      </p:grpSp>
      <p:sp>
        <p:nvSpPr>
          <p:cNvPr id="90" name="同侧圆角矩形 89"/>
          <p:cNvSpPr/>
          <p:nvPr/>
        </p:nvSpPr>
        <p:spPr bwMode="auto">
          <a:xfrm rot="5400000">
            <a:off x="3452019" y="2975769"/>
            <a:ext cx="293687" cy="7197725"/>
          </a:xfrm>
          <a:prstGeom prst="round2SameRect">
            <a:avLst/>
          </a:prstGeom>
          <a:solidFill>
            <a:srgbClr val="3B3B3B"/>
          </a:solidFill>
          <a:ln w="317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defTabSz="457200">
              <a:defRPr/>
            </a:pPr>
            <a:endParaRPr lang="zh-CN" altLang="en-US" b="1" kern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087" name="Picture 3" descr="C:\Users\Administrator\Desktop\logo.pn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6025" y="6369050"/>
            <a:ext cx="1276350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" name="矩形 91"/>
          <p:cNvSpPr/>
          <p:nvPr/>
        </p:nvSpPr>
        <p:spPr>
          <a:xfrm>
            <a:off x="395288" y="6426200"/>
            <a:ext cx="6802437" cy="276225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更多免费</a:t>
            </a:r>
            <a:r>
              <a:rPr lang="en-US" altLang="zh-CN" sz="1200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资源及互动请访问 我爱 </a:t>
            </a:r>
            <a:r>
              <a:rPr lang="en-US" altLang="zh-CN" sz="1200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 </a:t>
            </a:r>
            <a:r>
              <a:rPr lang="zh-CN" altLang="en-US" sz="1200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官方网   </a:t>
            </a:r>
            <a:r>
              <a:rPr lang="en-US" altLang="zh-CN" sz="1200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hlinkClick r:id="rId14"/>
              </a:rPr>
              <a:t>http://iloveppt.org/</a:t>
            </a:r>
            <a:endParaRPr lang="zh-CN" altLang="en-US" sz="12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4772134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方方正正的流程</a:t>
            </a: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zh-CN" altLang="en-US" smtClean="0"/>
              <a:t>第 </a:t>
            </a:r>
            <a:fld id="{DD969240-5698-4DE0-A7FC-974C2D9FE511}" type="slidenum">
              <a:rPr lang="zh-CN" altLang="en-US" smtClean="0"/>
              <a:pPr>
                <a:defRPr/>
              </a:pPr>
              <a:t>35</a:t>
            </a:fld>
            <a:r>
              <a:rPr lang="zh-CN" altLang="en-US" smtClean="0"/>
              <a:t> 页</a:t>
            </a:r>
            <a:endParaRPr lang="zh-CN" altLang="en-US"/>
          </a:p>
        </p:txBody>
      </p:sp>
      <p:sp>
        <p:nvSpPr>
          <p:cNvPr id="20" name="AutoShape 3"/>
          <p:cNvSpPr>
            <a:spLocks noChangeArrowheads="1"/>
          </p:cNvSpPr>
          <p:nvPr/>
        </p:nvSpPr>
        <p:spPr bwMode="gray">
          <a:xfrm>
            <a:off x="1142976" y="2078547"/>
            <a:ext cx="1990725" cy="3303587"/>
          </a:xfrm>
          <a:prstGeom prst="bevel">
            <a:avLst>
              <a:gd name="adj" fmla="val 1495"/>
            </a:avLst>
          </a:prstGeom>
          <a:gradFill rotWithShape="1">
            <a:gsLst>
              <a:gs pos="0">
                <a:srgbClr val="81D8F3"/>
              </a:gs>
              <a:gs pos="100000">
                <a:srgbClr val="81D8F3">
                  <a:gamma/>
                  <a:tint val="43922"/>
                  <a:invGamma/>
                </a:srgbClr>
              </a:gs>
            </a:gsLst>
            <a:lin ang="5400000" scaled="1"/>
          </a:gradFill>
          <a:ln w="19050" algn="ctr">
            <a:solidFill>
              <a:srgbClr val="FFFFFF"/>
            </a:solidFill>
            <a:miter lim="800000"/>
            <a:headEnd/>
            <a:tailEnd/>
          </a:ln>
          <a:effectLst>
            <a:outerShdw dist="107763" dir="2700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宋体" pitchFamily="2" charset="-122"/>
            </a:endParaRPr>
          </a:p>
        </p:txBody>
      </p:sp>
      <p:sp>
        <p:nvSpPr>
          <p:cNvPr id="21" name="AutoShape 4"/>
          <p:cNvSpPr>
            <a:spLocks noChangeArrowheads="1"/>
          </p:cNvSpPr>
          <p:nvPr/>
        </p:nvSpPr>
        <p:spPr bwMode="gray">
          <a:xfrm>
            <a:off x="1311251" y="1799147"/>
            <a:ext cx="1636713" cy="506412"/>
          </a:xfrm>
          <a:prstGeom prst="roundRect">
            <a:avLst>
              <a:gd name="adj" fmla="val 0"/>
            </a:avLst>
          </a:prstGeom>
          <a:gradFill rotWithShape="1">
            <a:gsLst>
              <a:gs pos="0">
                <a:srgbClr val="0061B2"/>
              </a:gs>
              <a:gs pos="100000">
                <a:srgbClr val="0061B2">
                  <a:gamma/>
                  <a:tint val="33333"/>
                  <a:invGamma/>
                </a:srgbClr>
              </a:gs>
            </a:gsLst>
            <a:lin ang="5400000" scaled="1"/>
          </a:gradFill>
          <a:ln w="19050">
            <a:solidFill>
              <a:srgbClr val="FFFFFF"/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宋体" pitchFamily="2" charset="-122"/>
            </a:endParaRPr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gray">
          <a:xfrm>
            <a:off x="1401739" y="1876934"/>
            <a:ext cx="14668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Title in here</a:t>
            </a:r>
          </a:p>
        </p:txBody>
      </p:sp>
      <p:sp>
        <p:nvSpPr>
          <p:cNvPr id="23" name="AutoShape 6"/>
          <p:cNvSpPr>
            <a:spLocks noChangeArrowheads="1"/>
          </p:cNvSpPr>
          <p:nvPr/>
        </p:nvSpPr>
        <p:spPr bwMode="gray">
          <a:xfrm>
            <a:off x="3678214" y="2065326"/>
            <a:ext cx="1990725" cy="3303587"/>
          </a:xfrm>
          <a:prstGeom prst="bevel">
            <a:avLst>
              <a:gd name="adj" fmla="val 1495"/>
            </a:avLst>
          </a:prstGeom>
          <a:gradFill rotWithShape="1">
            <a:gsLst>
              <a:gs pos="0">
                <a:srgbClr val="C5F381"/>
              </a:gs>
              <a:gs pos="100000">
                <a:srgbClr val="C5F381">
                  <a:gamma/>
                  <a:tint val="43922"/>
                  <a:invGamma/>
                </a:srgbClr>
              </a:gs>
            </a:gsLst>
            <a:lin ang="5400000" scaled="1"/>
          </a:gradFill>
          <a:ln w="19050" algn="ctr">
            <a:solidFill>
              <a:srgbClr val="FFFFFF"/>
            </a:solidFill>
            <a:miter lim="800000"/>
            <a:headEnd/>
            <a:tailEnd/>
          </a:ln>
          <a:effectLst>
            <a:outerShdw dist="107763" dir="2700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宋体" pitchFamily="2" charset="-122"/>
            </a:endParaRPr>
          </a:p>
        </p:txBody>
      </p:sp>
      <p:sp>
        <p:nvSpPr>
          <p:cNvPr id="24" name="AutoShape 7"/>
          <p:cNvSpPr>
            <a:spLocks noChangeArrowheads="1"/>
          </p:cNvSpPr>
          <p:nvPr/>
        </p:nvSpPr>
        <p:spPr bwMode="gray">
          <a:xfrm>
            <a:off x="3844901" y="1785926"/>
            <a:ext cx="1638300" cy="506412"/>
          </a:xfrm>
          <a:prstGeom prst="roundRect">
            <a:avLst>
              <a:gd name="adj" fmla="val 0"/>
            </a:avLst>
          </a:prstGeom>
          <a:gradFill rotWithShape="1">
            <a:gsLst>
              <a:gs pos="0">
                <a:srgbClr val="0061B2"/>
              </a:gs>
              <a:gs pos="100000">
                <a:srgbClr val="0061B2">
                  <a:gamma/>
                  <a:tint val="33333"/>
                  <a:invGamma/>
                </a:srgbClr>
              </a:gs>
            </a:gsLst>
            <a:lin ang="5400000" scaled="1"/>
          </a:gradFill>
          <a:ln w="19050">
            <a:solidFill>
              <a:srgbClr val="FFFFFF"/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宋体" pitchFamily="2" charset="-122"/>
            </a:endParaRPr>
          </a:p>
        </p:txBody>
      </p:sp>
      <p:sp>
        <p:nvSpPr>
          <p:cNvPr id="25" name="Rectangle 8"/>
          <p:cNvSpPr>
            <a:spLocks noChangeArrowheads="1"/>
          </p:cNvSpPr>
          <p:nvPr/>
        </p:nvSpPr>
        <p:spPr bwMode="gray">
          <a:xfrm>
            <a:off x="3936976" y="1863713"/>
            <a:ext cx="14668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Title in here</a:t>
            </a:r>
          </a:p>
        </p:txBody>
      </p:sp>
      <p:sp>
        <p:nvSpPr>
          <p:cNvPr id="26" name="AutoShape 9"/>
          <p:cNvSpPr>
            <a:spLocks noChangeArrowheads="1"/>
          </p:cNvSpPr>
          <p:nvPr/>
        </p:nvSpPr>
        <p:spPr bwMode="gray">
          <a:xfrm>
            <a:off x="6259489" y="2065326"/>
            <a:ext cx="1990725" cy="3303587"/>
          </a:xfrm>
          <a:prstGeom prst="bevel">
            <a:avLst>
              <a:gd name="adj" fmla="val 1495"/>
            </a:avLst>
          </a:prstGeom>
          <a:gradFill rotWithShape="1">
            <a:gsLst>
              <a:gs pos="0">
                <a:srgbClr val="F3C581"/>
              </a:gs>
              <a:gs pos="100000">
                <a:srgbClr val="F3C581">
                  <a:gamma/>
                  <a:tint val="43922"/>
                  <a:invGamma/>
                </a:srgbClr>
              </a:gs>
            </a:gsLst>
            <a:lin ang="5400000" scaled="1"/>
          </a:gradFill>
          <a:ln w="19050" algn="ctr">
            <a:solidFill>
              <a:srgbClr val="FFFFFF"/>
            </a:solidFill>
            <a:miter lim="800000"/>
            <a:headEnd/>
            <a:tailEnd/>
          </a:ln>
          <a:effectLst>
            <a:outerShdw dist="107763" dir="2700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宋体" pitchFamily="2" charset="-122"/>
            </a:endParaRPr>
          </a:p>
        </p:txBody>
      </p:sp>
      <p:sp>
        <p:nvSpPr>
          <p:cNvPr id="27" name="AutoShape 10"/>
          <p:cNvSpPr>
            <a:spLocks noChangeArrowheads="1"/>
          </p:cNvSpPr>
          <p:nvPr/>
        </p:nvSpPr>
        <p:spPr bwMode="gray">
          <a:xfrm>
            <a:off x="6427764" y="1785926"/>
            <a:ext cx="1636712" cy="506412"/>
          </a:xfrm>
          <a:prstGeom prst="roundRect">
            <a:avLst>
              <a:gd name="adj" fmla="val 0"/>
            </a:avLst>
          </a:prstGeom>
          <a:gradFill rotWithShape="1">
            <a:gsLst>
              <a:gs pos="0">
                <a:srgbClr val="0061B2"/>
              </a:gs>
              <a:gs pos="100000">
                <a:srgbClr val="0061B2">
                  <a:gamma/>
                  <a:tint val="33333"/>
                  <a:invGamma/>
                </a:srgbClr>
              </a:gs>
            </a:gsLst>
            <a:lin ang="5400000" scaled="1"/>
          </a:gradFill>
          <a:ln w="19050">
            <a:solidFill>
              <a:srgbClr val="FFFFFF"/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宋体" pitchFamily="2" charset="-122"/>
            </a:endParaRPr>
          </a:p>
        </p:txBody>
      </p:sp>
      <p:sp>
        <p:nvSpPr>
          <p:cNvPr id="28" name="Rectangle 11"/>
          <p:cNvSpPr>
            <a:spLocks noChangeArrowheads="1"/>
          </p:cNvSpPr>
          <p:nvPr/>
        </p:nvSpPr>
        <p:spPr bwMode="gray">
          <a:xfrm>
            <a:off x="6515076" y="1863713"/>
            <a:ext cx="14668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Title in here</a:t>
            </a:r>
          </a:p>
        </p:txBody>
      </p:sp>
      <p:sp>
        <p:nvSpPr>
          <p:cNvPr id="29" name="Rectangle 12"/>
          <p:cNvSpPr>
            <a:spLocks noChangeArrowheads="1"/>
          </p:cNvSpPr>
          <p:nvPr/>
        </p:nvSpPr>
        <p:spPr bwMode="black">
          <a:xfrm>
            <a:off x="1193776" y="2534159"/>
            <a:ext cx="1939925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171450" marR="0" lvl="0" indent="-171450" defTabSz="9144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altLang="zh-CN" sz="1200" b="1" i="0" u="none" strike="noStrike" kern="0" cap="none" spc="0" normalizeH="0" baseline="0" noProof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</a:rPr>
              <a:t>Description of the </a:t>
            </a:r>
          </a:p>
          <a:p>
            <a:pPr marL="171450" marR="0" lvl="0" indent="-171450" defTabSz="9144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0" cap="none" spc="0" normalizeH="0" baseline="0" noProof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</a:rPr>
              <a:t>    company’s products</a:t>
            </a:r>
          </a:p>
          <a:p>
            <a:pPr marL="171450" marR="0" lvl="0" indent="-171450" defTabSz="9144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200" b="1" i="0" u="none" strike="noStrike" kern="0" cap="none" spc="0" normalizeH="0" baseline="0" noProof="0">
              <a:ln>
                <a:noFill/>
              </a:ln>
              <a:solidFill>
                <a:srgbClr val="1C1C1C"/>
              </a:solidFill>
              <a:effectLst/>
              <a:uLnTx/>
              <a:uFillTx/>
            </a:endParaRPr>
          </a:p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2"/>
              <a:tabLst/>
              <a:defRPr/>
            </a:pPr>
            <a:r>
              <a:rPr kumimoji="0" lang="en-US" altLang="zh-CN" sz="1200" b="1" i="0" u="none" strike="noStrike" kern="0" cap="none" spc="0" normalizeH="0" baseline="0" noProof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</a:rPr>
              <a:t>Description of the </a:t>
            </a:r>
          </a:p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0" cap="none" spc="0" normalizeH="0" baseline="0" noProof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</a:rPr>
              <a:t>    company’s business</a:t>
            </a:r>
          </a:p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200" b="1" i="0" u="none" strike="noStrike" kern="0" cap="none" spc="0" normalizeH="0" baseline="0" noProof="0">
              <a:ln>
                <a:noFill/>
              </a:ln>
              <a:solidFill>
                <a:srgbClr val="1C1C1C"/>
              </a:solidFill>
              <a:effectLst/>
              <a:uLnTx/>
              <a:uFillTx/>
            </a:endParaRPr>
          </a:p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3"/>
              <a:tabLst/>
              <a:defRPr/>
            </a:pPr>
            <a:r>
              <a:rPr kumimoji="0" lang="en-US" altLang="zh-CN" sz="1200" b="1" i="0" u="none" strike="noStrike" kern="0" cap="none" spc="0" normalizeH="0" baseline="0" noProof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</a:rPr>
              <a:t>Description of the </a:t>
            </a:r>
          </a:p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0" cap="none" spc="0" normalizeH="0" baseline="0" noProof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</a:rPr>
              <a:t>    company’s technology</a:t>
            </a:r>
          </a:p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200" b="1" i="0" u="none" strike="noStrike" kern="0" cap="none" spc="0" normalizeH="0" baseline="0" noProof="0">
              <a:ln>
                <a:noFill/>
              </a:ln>
              <a:solidFill>
                <a:srgbClr val="1C1C1C"/>
              </a:solidFill>
              <a:effectLst/>
              <a:uLnTx/>
              <a:uFillTx/>
            </a:endParaRPr>
          </a:p>
          <a:p>
            <a:pPr marL="171450" marR="0" lvl="0" indent="-171450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4"/>
              <a:tabLst/>
              <a:defRPr/>
            </a:pPr>
            <a:r>
              <a:rPr kumimoji="0" lang="en-US" altLang="zh-CN" sz="1200" b="1" i="0" u="none" strike="noStrike" kern="0" cap="none" spc="0" normalizeH="0" baseline="0" noProof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</a:rPr>
              <a:t>Description of the </a:t>
            </a:r>
          </a:p>
          <a:p>
            <a:pPr marL="171450" marR="0" lvl="0" indent="-171450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0" cap="none" spc="0" normalizeH="0" baseline="0" noProof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</a:rPr>
              <a:t>    company’s contents</a:t>
            </a:r>
          </a:p>
        </p:txBody>
      </p:sp>
      <p:sp>
        <p:nvSpPr>
          <p:cNvPr id="30" name="Rectangle 13"/>
          <p:cNvSpPr>
            <a:spLocks noChangeArrowheads="1"/>
          </p:cNvSpPr>
          <p:nvPr/>
        </p:nvSpPr>
        <p:spPr bwMode="black">
          <a:xfrm>
            <a:off x="3705201" y="2524113"/>
            <a:ext cx="1936750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171450" marR="0" lvl="0" indent="-171450" defTabSz="9144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altLang="zh-CN" sz="1200" b="1" i="0" u="none" strike="noStrike" kern="0" cap="none" spc="0" normalizeH="0" baseline="0" noProof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</a:rPr>
              <a:t>Description of the </a:t>
            </a:r>
          </a:p>
          <a:p>
            <a:pPr marL="171450" marR="0" lvl="0" indent="-171450" defTabSz="9144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0" cap="none" spc="0" normalizeH="0" baseline="0" noProof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</a:rPr>
              <a:t>    company’s products</a:t>
            </a:r>
          </a:p>
          <a:p>
            <a:pPr marL="171450" marR="0" lvl="0" indent="-171450" defTabSz="9144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200" b="1" i="0" u="none" strike="noStrike" kern="0" cap="none" spc="0" normalizeH="0" baseline="0" noProof="0">
              <a:ln>
                <a:noFill/>
              </a:ln>
              <a:solidFill>
                <a:srgbClr val="1C1C1C"/>
              </a:solidFill>
              <a:effectLst/>
              <a:uLnTx/>
              <a:uFillTx/>
            </a:endParaRPr>
          </a:p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2"/>
              <a:tabLst/>
              <a:defRPr/>
            </a:pPr>
            <a:r>
              <a:rPr kumimoji="0" lang="en-US" altLang="zh-CN" sz="1200" b="1" i="0" u="none" strike="noStrike" kern="0" cap="none" spc="0" normalizeH="0" baseline="0" noProof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</a:rPr>
              <a:t>Description of the </a:t>
            </a:r>
          </a:p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0" cap="none" spc="0" normalizeH="0" baseline="0" noProof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</a:rPr>
              <a:t>    company’s business</a:t>
            </a:r>
          </a:p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200" b="1" i="0" u="none" strike="noStrike" kern="0" cap="none" spc="0" normalizeH="0" baseline="0" noProof="0">
              <a:ln>
                <a:noFill/>
              </a:ln>
              <a:solidFill>
                <a:srgbClr val="1C1C1C"/>
              </a:solidFill>
              <a:effectLst/>
              <a:uLnTx/>
              <a:uFillTx/>
            </a:endParaRPr>
          </a:p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3"/>
              <a:tabLst/>
              <a:defRPr/>
            </a:pPr>
            <a:r>
              <a:rPr kumimoji="0" lang="en-US" altLang="zh-CN" sz="1200" b="1" i="0" u="none" strike="noStrike" kern="0" cap="none" spc="0" normalizeH="0" baseline="0" noProof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</a:rPr>
              <a:t>Description of the </a:t>
            </a:r>
          </a:p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0" cap="none" spc="0" normalizeH="0" baseline="0" noProof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</a:rPr>
              <a:t>    company’s technology</a:t>
            </a:r>
          </a:p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200" b="1" i="0" u="none" strike="noStrike" kern="0" cap="none" spc="0" normalizeH="0" baseline="0" noProof="0">
              <a:ln>
                <a:noFill/>
              </a:ln>
              <a:solidFill>
                <a:srgbClr val="1C1C1C"/>
              </a:solidFill>
              <a:effectLst/>
              <a:uLnTx/>
              <a:uFillTx/>
            </a:endParaRPr>
          </a:p>
          <a:p>
            <a:pPr marL="171450" marR="0" lvl="0" indent="-171450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4"/>
              <a:tabLst/>
              <a:defRPr/>
            </a:pPr>
            <a:r>
              <a:rPr kumimoji="0" lang="en-US" altLang="zh-CN" sz="1200" b="1" i="0" u="none" strike="noStrike" kern="0" cap="none" spc="0" normalizeH="0" baseline="0" noProof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</a:rPr>
              <a:t>Description of the </a:t>
            </a:r>
          </a:p>
          <a:p>
            <a:pPr marL="171450" marR="0" lvl="0" indent="-171450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0" cap="none" spc="0" normalizeH="0" baseline="0" noProof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</a:rPr>
              <a:t>    company’s contents</a:t>
            </a:r>
          </a:p>
        </p:txBody>
      </p:sp>
      <p:sp>
        <p:nvSpPr>
          <p:cNvPr id="31" name="Rectangle 14"/>
          <p:cNvSpPr>
            <a:spLocks noChangeArrowheads="1"/>
          </p:cNvSpPr>
          <p:nvPr/>
        </p:nvSpPr>
        <p:spPr bwMode="auto">
          <a:xfrm>
            <a:off x="6321401" y="2838438"/>
            <a:ext cx="1870075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>
                <a:ln>
                  <a:noFill/>
                </a:ln>
                <a:solidFill>
                  <a:srgbClr val="FC5704"/>
                </a:solidFill>
                <a:effectLst/>
                <a:uLnTx/>
                <a:uFillTx/>
              </a:rPr>
              <a:t>ThemeGallery</a:t>
            </a:r>
            <a:r>
              <a:rPr kumimoji="0" lang="en-US" altLang="zh-CN" sz="1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 </a:t>
            </a:r>
            <a:r>
              <a:rPr kumimoji="0" lang="en-US" altLang="zh-CN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is a Design Digital Content &amp; Contents mall developed by Guild Design Inc.</a:t>
            </a:r>
          </a:p>
        </p:txBody>
      </p:sp>
      <p:sp>
        <p:nvSpPr>
          <p:cNvPr id="32" name="AutoShape 15"/>
          <p:cNvSpPr>
            <a:spLocks noChangeArrowheads="1"/>
          </p:cNvSpPr>
          <p:nvPr/>
        </p:nvSpPr>
        <p:spPr bwMode="gray">
          <a:xfrm flipH="1">
            <a:off x="3238476" y="3303576"/>
            <a:ext cx="217488" cy="417512"/>
          </a:xfrm>
          <a:prstGeom prst="moon">
            <a:avLst>
              <a:gd name="adj" fmla="val 50000"/>
            </a:avLst>
          </a:prstGeom>
          <a:solidFill>
            <a:srgbClr val="333333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3" name="AutoShape 16"/>
          <p:cNvSpPr>
            <a:spLocks noChangeArrowheads="1"/>
          </p:cNvSpPr>
          <p:nvPr/>
        </p:nvSpPr>
        <p:spPr bwMode="gray">
          <a:xfrm flipH="1">
            <a:off x="3433739" y="3303576"/>
            <a:ext cx="217487" cy="417512"/>
          </a:xfrm>
          <a:prstGeom prst="moon">
            <a:avLst>
              <a:gd name="adj" fmla="val 50000"/>
            </a:avLst>
          </a:prstGeom>
          <a:solidFill>
            <a:srgbClr val="333333">
              <a:alpha val="5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4" name="AutoShape 17"/>
          <p:cNvSpPr>
            <a:spLocks noChangeArrowheads="1"/>
          </p:cNvSpPr>
          <p:nvPr/>
        </p:nvSpPr>
        <p:spPr bwMode="gray">
          <a:xfrm flipH="1">
            <a:off x="5795939" y="3379776"/>
            <a:ext cx="215900" cy="417512"/>
          </a:xfrm>
          <a:prstGeom prst="moon">
            <a:avLst>
              <a:gd name="adj" fmla="val 50000"/>
            </a:avLst>
          </a:prstGeom>
          <a:solidFill>
            <a:srgbClr val="333333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5" name="AutoShape 18"/>
          <p:cNvSpPr>
            <a:spLocks noChangeArrowheads="1"/>
          </p:cNvSpPr>
          <p:nvPr/>
        </p:nvSpPr>
        <p:spPr bwMode="gray">
          <a:xfrm flipH="1">
            <a:off x="5991201" y="3379776"/>
            <a:ext cx="215900" cy="417512"/>
          </a:xfrm>
          <a:prstGeom prst="moon">
            <a:avLst>
              <a:gd name="adj" fmla="val 50000"/>
            </a:avLst>
          </a:prstGeom>
          <a:solidFill>
            <a:srgbClr val="333333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ransition>
    <p:fad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分岔的流程组织</a:t>
            </a: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zh-CN" altLang="en-US" smtClean="0"/>
              <a:t>第 </a:t>
            </a:r>
            <a:fld id="{DD969240-5698-4DE0-A7FC-974C2D9FE511}" type="slidenum">
              <a:rPr lang="zh-CN" altLang="en-US" smtClean="0"/>
              <a:pPr>
                <a:defRPr/>
              </a:pPr>
              <a:t>36</a:t>
            </a:fld>
            <a:r>
              <a:rPr lang="zh-CN" altLang="en-US" smtClean="0"/>
              <a:t> 页</a:t>
            </a:r>
            <a:endParaRPr lang="zh-CN" altLang="en-US"/>
          </a:p>
        </p:txBody>
      </p:sp>
      <p:grpSp>
        <p:nvGrpSpPr>
          <p:cNvPr id="27" name="Group 105"/>
          <p:cNvGrpSpPr>
            <a:grpSpLocks/>
          </p:cNvGrpSpPr>
          <p:nvPr/>
        </p:nvGrpSpPr>
        <p:grpSpPr bwMode="auto">
          <a:xfrm rot="19765573" flipH="1">
            <a:off x="5297515" y="2422512"/>
            <a:ext cx="1528763" cy="1514475"/>
            <a:chOff x="5580063" y="2757488"/>
            <a:chExt cx="1031875" cy="1022350"/>
          </a:xfrm>
        </p:grpSpPr>
        <p:sp>
          <p:nvSpPr>
            <p:cNvPr id="28" name="Ellipse 44"/>
            <p:cNvSpPr/>
            <p:nvPr/>
          </p:nvSpPr>
          <p:spPr bwMode="auto">
            <a:xfrm rot="21052097">
              <a:off x="5590124" y="2757488"/>
              <a:ext cx="1021814" cy="1022350"/>
            </a:xfrm>
            <a:prstGeom prst="ellipse">
              <a:avLst/>
            </a:prstGeom>
            <a:gradFill flip="none" rotWithShape="1">
              <a:gsLst>
                <a:gs pos="0">
                  <a:srgbClr val="74FFFD"/>
                </a:gs>
                <a:gs pos="100000">
                  <a:srgbClr val="20A6CD"/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solidFill>
                <a:srgbClr val="0081BE">
                  <a:lumMod val="75000"/>
                </a:srgbClr>
              </a:solidFill>
              <a:prstDash val="solid"/>
            </a:ln>
            <a:effectLst>
              <a:innerShdw blurRad="190500" dist="114300" dir="5640000">
                <a:srgbClr val="000000">
                  <a:alpha val="37000"/>
                </a:srgbClr>
              </a:innerShdw>
            </a:effectLst>
          </p:spPr>
          <p:txBody>
            <a:bodyPr anchor="ctr"/>
            <a:lstStyle/>
            <a:p>
              <a:pPr algn="ctr"/>
              <a:endParaRPr lang="da-DK" u="sng">
                <a:solidFill>
                  <a:srgbClr val="FFFFFF"/>
                </a:solidFill>
                <a:latin typeface="Calibri" pitchFamily="-65" charset="0"/>
              </a:endParaRPr>
            </a:p>
          </p:txBody>
        </p:sp>
        <p:sp>
          <p:nvSpPr>
            <p:cNvPr id="29" name="Måne 63"/>
            <p:cNvSpPr/>
            <p:nvPr/>
          </p:nvSpPr>
          <p:spPr bwMode="auto">
            <a:xfrm rot="16552097">
              <a:off x="5850994" y="3038453"/>
              <a:ext cx="450073" cy="991936"/>
            </a:xfrm>
            <a:prstGeom prst="moon">
              <a:avLst>
                <a:gd name="adj" fmla="val 18952"/>
              </a:avLst>
            </a:prstGeom>
            <a:gradFill flip="none" rotWithShape="1">
              <a:gsLst>
                <a:gs pos="24000">
                  <a:sysClr val="windowText" lastClr="000000">
                    <a:alpha val="2400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/>
              <a:endParaRPr lang="da-DK" u="sng">
                <a:solidFill>
                  <a:srgbClr val="FFFFFF"/>
                </a:solidFill>
                <a:latin typeface="Calibri" pitchFamily="-65" charset="0"/>
              </a:endParaRPr>
            </a:p>
          </p:txBody>
        </p:sp>
        <p:sp>
          <p:nvSpPr>
            <p:cNvPr id="30" name="Ellipse 45"/>
            <p:cNvSpPr>
              <a:spLocks noChangeArrowheads="1"/>
            </p:cNvSpPr>
            <p:nvPr/>
          </p:nvSpPr>
          <p:spPr bwMode="auto">
            <a:xfrm>
              <a:off x="5735638" y="2786063"/>
              <a:ext cx="722312" cy="539750"/>
            </a:xfrm>
            <a:prstGeom prst="ellipse">
              <a:avLst/>
            </a:prstGeom>
            <a:gradFill rotWithShape="1">
              <a:gsLst>
                <a:gs pos="0">
                  <a:srgbClr val="FFFCF9">
                    <a:alpha val="76999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/>
            </a:gra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lang="da-DK" u="sng">
                <a:solidFill>
                  <a:srgbClr val="FFFFFF"/>
                </a:solidFill>
                <a:latin typeface="Calibri" pitchFamily="-65" charset="0"/>
              </a:endParaRPr>
            </a:p>
          </p:txBody>
        </p:sp>
      </p:grpSp>
      <p:sp>
        <p:nvSpPr>
          <p:cNvPr id="31" name="Rektangel 76"/>
          <p:cNvSpPr>
            <a:spLocks noChangeArrowheads="1"/>
          </p:cNvSpPr>
          <p:nvPr/>
        </p:nvSpPr>
        <p:spPr bwMode="auto">
          <a:xfrm>
            <a:off x="5497540" y="2940037"/>
            <a:ext cx="1135063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1">
                <a:ln>
                  <a:noFill/>
                </a:ln>
                <a:solidFill>
                  <a:srgbClr val="1E1C11"/>
                </a:solidFill>
                <a:effectLst/>
                <a:uLnTx/>
                <a:uFillTx/>
                <a:latin typeface="Calibri" pitchFamily="-65" charset="0"/>
                <a:cs typeface="Arial" charset="0"/>
              </a:rPr>
              <a:t>Planning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a-DK" sz="1800" b="0" i="0" u="none" strike="noStrike" kern="0" cap="none" spc="0" normalizeH="0" baseline="0" noProof="0">
              <a:ln>
                <a:noFill/>
              </a:ln>
              <a:solidFill>
                <a:srgbClr val="1E1C11"/>
              </a:solidFill>
              <a:effectLst/>
              <a:uLnTx/>
              <a:uFillTx/>
            </a:endParaRPr>
          </a:p>
        </p:txBody>
      </p:sp>
      <p:sp>
        <p:nvSpPr>
          <p:cNvPr id="32" name="Right Arrow 58"/>
          <p:cNvSpPr>
            <a:spLocks noChangeArrowheads="1"/>
          </p:cNvSpPr>
          <p:nvPr/>
        </p:nvSpPr>
        <p:spPr bwMode="auto">
          <a:xfrm rot="-2384793">
            <a:off x="3662390" y="2266937"/>
            <a:ext cx="373063" cy="358775"/>
          </a:xfrm>
          <a:prstGeom prst="rightArrow">
            <a:avLst>
              <a:gd name="adj1" fmla="val 50000"/>
              <a:gd name="adj2" fmla="val 49998"/>
            </a:avLst>
          </a:prstGeom>
          <a:gradFill rotWithShape="1">
            <a:gsLst>
              <a:gs pos="0">
                <a:srgbClr val="7F7F7F"/>
              </a:gs>
              <a:gs pos="100000">
                <a:srgbClr val="262626"/>
              </a:gs>
            </a:gsLst>
            <a:lin ang="540000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latin typeface="Calibri" pitchFamily="-65" charset="0"/>
            </a:endParaRPr>
          </a:p>
        </p:txBody>
      </p:sp>
      <p:sp>
        <p:nvSpPr>
          <p:cNvPr id="33" name="Ellipse 59"/>
          <p:cNvSpPr/>
          <p:nvPr/>
        </p:nvSpPr>
        <p:spPr bwMode="auto">
          <a:xfrm>
            <a:off x="3572287" y="5053122"/>
            <a:ext cx="2017573" cy="407865"/>
          </a:xfrm>
          <a:prstGeom prst="ellipse">
            <a:avLst/>
          </a:prstGeom>
          <a:gradFill flip="none" rotWithShape="1">
            <a:gsLst>
              <a:gs pos="24000">
                <a:sysClr val="windowText" lastClr="000000">
                  <a:alpha val="22000"/>
                </a:sysClr>
              </a:gs>
              <a:gs pos="100000">
                <a:sysClr val="window" lastClr="FFFFFF">
                  <a:alpha val="0"/>
                </a:sysClr>
              </a:gs>
            </a:gsLst>
            <a:path path="shape">
              <a:fillToRect l="50000" t="50000" r="50000" b="50000"/>
            </a:path>
            <a:tileRect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/>
            <a:endParaRPr lang="da-DK">
              <a:solidFill>
                <a:srgbClr val="FFFFFF"/>
              </a:solidFill>
              <a:latin typeface="Calibri" pitchFamily="-65" charset="0"/>
            </a:endParaRPr>
          </a:p>
        </p:txBody>
      </p:sp>
      <p:grpSp>
        <p:nvGrpSpPr>
          <p:cNvPr id="34" name="Group 105"/>
          <p:cNvGrpSpPr>
            <a:grpSpLocks/>
          </p:cNvGrpSpPr>
          <p:nvPr/>
        </p:nvGrpSpPr>
        <p:grpSpPr bwMode="auto">
          <a:xfrm rot="19765573" flipH="1">
            <a:off x="2447953" y="2424100"/>
            <a:ext cx="1528762" cy="1514475"/>
            <a:chOff x="5580063" y="2757488"/>
            <a:chExt cx="1031875" cy="1022350"/>
          </a:xfrm>
        </p:grpSpPr>
        <p:sp>
          <p:nvSpPr>
            <p:cNvPr id="35" name="Ellipse 44"/>
            <p:cNvSpPr/>
            <p:nvPr/>
          </p:nvSpPr>
          <p:spPr bwMode="auto">
            <a:xfrm rot="21052097">
              <a:off x="5590124" y="2757488"/>
              <a:ext cx="1021814" cy="1022350"/>
            </a:xfrm>
            <a:prstGeom prst="ellipse">
              <a:avLst/>
            </a:prstGeom>
            <a:gradFill flip="none" rotWithShape="1">
              <a:gsLst>
                <a:gs pos="0">
                  <a:srgbClr val="74FFFD"/>
                </a:gs>
                <a:gs pos="100000">
                  <a:srgbClr val="20A6CD"/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solidFill>
                <a:srgbClr val="0081BE">
                  <a:lumMod val="75000"/>
                </a:srgbClr>
              </a:solidFill>
              <a:prstDash val="solid"/>
            </a:ln>
            <a:effectLst>
              <a:innerShdw blurRad="190500" dist="114300" dir="5640000">
                <a:srgbClr val="000000">
                  <a:alpha val="37000"/>
                </a:srgbClr>
              </a:innerShdw>
            </a:effectLst>
          </p:spPr>
          <p:txBody>
            <a:bodyPr anchor="ctr"/>
            <a:lstStyle/>
            <a:p>
              <a:pPr algn="ctr"/>
              <a:endParaRPr lang="da-DK" u="sng">
                <a:solidFill>
                  <a:srgbClr val="FFFFFF"/>
                </a:solidFill>
                <a:latin typeface="Calibri" pitchFamily="-65" charset="0"/>
              </a:endParaRPr>
            </a:p>
          </p:txBody>
        </p:sp>
        <p:sp>
          <p:nvSpPr>
            <p:cNvPr id="36" name="Måne 63"/>
            <p:cNvSpPr/>
            <p:nvPr/>
          </p:nvSpPr>
          <p:spPr bwMode="auto">
            <a:xfrm rot="16552097">
              <a:off x="5850994" y="3038453"/>
              <a:ext cx="450073" cy="991936"/>
            </a:xfrm>
            <a:prstGeom prst="moon">
              <a:avLst>
                <a:gd name="adj" fmla="val 18952"/>
              </a:avLst>
            </a:prstGeom>
            <a:gradFill flip="none" rotWithShape="1">
              <a:gsLst>
                <a:gs pos="24000">
                  <a:sysClr val="windowText" lastClr="000000">
                    <a:alpha val="2400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/>
              <a:endParaRPr lang="da-DK" u="sng">
                <a:solidFill>
                  <a:srgbClr val="FFFFFF"/>
                </a:solidFill>
                <a:latin typeface="Calibri" pitchFamily="-65" charset="0"/>
              </a:endParaRPr>
            </a:p>
          </p:txBody>
        </p:sp>
        <p:sp>
          <p:nvSpPr>
            <p:cNvPr id="37" name="Ellipse 45"/>
            <p:cNvSpPr>
              <a:spLocks noChangeArrowheads="1"/>
            </p:cNvSpPr>
            <p:nvPr/>
          </p:nvSpPr>
          <p:spPr bwMode="auto">
            <a:xfrm>
              <a:off x="5735638" y="2786063"/>
              <a:ext cx="722312" cy="539750"/>
            </a:xfrm>
            <a:prstGeom prst="ellipse">
              <a:avLst/>
            </a:prstGeom>
            <a:gradFill rotWithShape="1">
              <a:gsLst>
                <a:gs pos="0">
                  <a:srgbClr val="FFFCF9">
                    <a:alpha val="76999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/>
            </a:gra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lang="da-DK" u="sng">
                <a:solidFill>
                  <a:srgbClr val="FFFFFF"/>
                </a:solidFill>
                <a:latin typeface="Calibri" pitchFamily="-65" charset="0"/>
              </a:endParaRPr>
            </a:p>
          </p:txBody>
        </p:sp>
      </p:grpSp>
      <p:sp>
        <p:nvSpPr>
          <p:cNvPr id="38" name="Rektangel 76"/>
          <p:cNvSpPr>
            <a:spLocks noChangeArrowheads="1"/>
          </p:cNvSpPr>
          <p:nvPr/>
        </p:nvSpPr>
        <p:spPr bwMode="auto">
          <a:xfrm>
            <a:off x="2503515" y="2940037"/>
            <a:ext cx="1447800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1">
                <a:ln>
                  <a:noFill/>
                </a:ln>
                <a:solidFill>
                  <a:srgbClr val="1E1C11"/>
                </a:solidFill>
                <a:effectLst/>
                <a:uLnTx/>
                <a:uFillTx/>
                <a:latin typeface="Calibri" pitchFamily="-65" charset="0"/>
                <a:cs typeface="Arial" charset="0"/>
              </a:rPr>
              <a:t>Evaluation</a:t>
            </a:r>
            <a:endParaRPr kumimoji="0" lang="da-DK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a-DK" sz="1800" b="0" i="0" u="none" strike="noStrike" kern="0" cap="none" spc="0" normalizeH="0" baseline="0" noProof="0">
              <a:ln>
                <a:noFill/>
              </a:ln>
              <a:solidFill>
                <a:srgbClr val="1E1C11"/>
              </a:solidFill>
              <a:effectLst/>
              <a:uLnTx/>
              <a:uFillTx/>
            </a:endParaRPr>
          </a:p>
        </p:txBody>
      </p:sp>
      <p:sp>
        <p:nvSpPr>
          <p:cNvPr id="39" name="Rektangel 76"/>
          <p:cNvSpPr>
            <a:spLocks noChangeArrowheads="1"/>
          </p:cNvSpPr>
          <p:nvPr/>
        </p:nvSpPr>
        <p:spPr bwMode="auto">
          <a:xfrm>
            <a:off x="3875115" y="4265600"/>
            <a:ext cx="1562100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1">
                <a:ln>
                  <a:noFill/>
                </a:ln>
                <a:solidFill>
                  <a:srgbClr val="1E1C11"/>
                </a:solidFill>
                <a:effectLst/>
                <a:uLnTx/>
                <a:uFillTx/>
                <a:latin typeface="Calibri" pitchFamily="-65" charset="0"/>
                <a:cs typeface="Arial" charset="0"/>
              </a:rPr>
              <a:t>Implementation</a:t>
            </a:r>
            <a:r>
              <a:rPr kumimoji="0" lang="en-US" sz="1200" b="0" i="0" u="none" strike="noStrike" kern="0" cap="none" spc="0" normalizeH="0" baseline="0" noProof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-65" charset="0"/>
                <a:cs typeface="Arial" charset="0"/>
              </a:rPr>
              <a:t> </a:t>
            </a:r>
            <a:endParaRPr kumimoji="0" lang="da-DK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a-DK" sz="1800" b="0" i="0" u="none" strike="noStrike" kern="0" cap="none" spc="0" normalizeH="0" baseline="0" noProof="0">
              <a:ln>
                <a:noFill/>
              </a:ln>
              <a:solidFill>
                <a:srgbClr val="1E1C11"/>
              </a:solidFill>
              <a:effectLst/>
              <a:uLnTx/>
              <a:uFillTx/>
            </a:endParaRPr>
          </a:p>
        </p:txBody>
      </p:sp>
      <p:sp>
        <p:nvSpPr>
          <p:cNvPr id="40" name="Rektangel 76"/>
          <p:cNvSpPr>
            <a:spLocks noChangeArrowheads="1"/>
          </p:cNvSpPr>
          <p:nvPr/>
        </p:nvSpPr>
        <p:spPr bwMode="auto">
          <a:xfrm>
            <a:off x="3875115" y="1643050"/>
            <a:ext cx="1447800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1">
                <a:ln>
                  <a:noFill/>
                </a:ln>
                <a:solidFill>
                  <a:srgbClr val="1E1C11"/>
                </a:solidFill>
                <a:effectLst/>
                <a:uLnTx/>
                <a:uFillTx/>
                <a:latin typeface="Calibri" pitchFamily="-65" charset="0"/>
                <a:cs typeface="Arial" charset="0"/>
              </a:rPr>
              <a:t>Strategy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a-DK" sz="1800" b="0" i="0" u="none" strike="noStrike" kern="0" cap="none" spc="0" normalizeH="0" baseline="0" noProof="0">
              <a:ln>
                <a:noFill/>
              </a:ln>
              <a:solidFill>
                <a:srgbClr val="1E1C11"/>
              </a:solidFill>
              <a:effectLst/>
              <a:uLnTx/>
              <a:uFillTx/>
            </a:endParaRPr>
          </a:p>
        </p:txBody>
      </p:sp>
      <p:sp>
        <p:nvSpPr>
          <p:cNvPr id="41" name="Right Arrow 69"/>
          <p:cNvSpPr>
            <a:spLocks noChangeArrowheads="1"/>
          </p:cNvSpPr>
          <p:nvPr/>
        </p:nvSpPr>
        <p:spPr bwMode="auto">
          <a:xfrm rot="18900000">
            <a:off x="5145115" y="3682987"/>
            <a:ext cx="373063" cy="358775"/>
          </a:xfrm>
          <a:prstGeom prst="rightArrow">
            <a:avLst>
              <a:gd name="adj1" fmla="val 50000"/>
              <a:gd name="adj2" fmla="val 49998"/>
            </a:avLst>
          </a:prstGeom>
          <a:gradFill rotWithShape="1">
            <a:gsLst>
              <a:gs pos="0">
                <a:srgbClr val="7F7F7F"/>
              </a:gs>
              <a:gs pos="100000">
                <a:srgbClr val="262626"/>
              </a:gs>
            </a:gsLst>
            <a:lin ang="540000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latin typeface="Calibri" pitchFamily="-65" charset="0"/>
            </a:endParaRPr>
          </a:p>
        </p:txBody>
      </p:sp>
      <p:sp>
        <p:nvSpPr>
          <p:cNvPr id="42" name="Right Arrow 70"/>
          <p:cNvSpPr>
            <a:spLocks noChangeArrowheads="1"/>
          </p:cNvSpPr>
          <p:nvPr/>
        </p:nvSpPr>
        <p:spPr bwMode="auto">
          <a:xfrm rot="3015207">
            <a:off x="5184010" y="2335993"/>
            <a:ext cx="373062" cy="358775"/>
          </a:xfrm>
          <a:prstGeom prst="rightArrow">
            <a:avLst>
              <a:gd name="adj1" fmla="val 50000"/>
              <a:gd name="adj2" fmla="val 49998"/>
            </a:avLst>
          </a:prstGeom>
          <a:gradFill rotWithShape="1">
            <a:gsLst>
              <a:gs pos="0">
                <a:srgbClr val="7F7F7F"/>
              </a:gs>
              <a:gs pos="100000">
                <a:srgbClr val="262626"/>
              </a:gs>
            </a:gsLst>
            <a:lin ang="540000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latin typeface="Calibri" pitchFamily="-65" charset="0"/>
            </a:endParaRPr>
          </a:p>
        </p:txBody>
      </p:sp>
      <p:sp>
        <p:nvSpPr>
          <p:cNvPr id="43" name="Right Arrow 71"/>
          <p:cNvSpPr>
            <a:spLocks noChangeArrowheads="1"/>
          </p:cNvSpPr>
          <p:nvPr/>
        </p:nvSpPr>
        <p:spPr bwMode="auto">
          <a:xfrm rot="2700000">
            <a:off x="3704460" y="3691718"/>
            <a:ext cx="373062" cy="358775"/>
          </a:xfrm>
          <a:prstGeom prst="rightArrow">
            <a:avLst>
              <a:gd name="adj1" fmla="val 50000"/>
              <a:gd name="adj2" fmla="val 49998"/>
            </a:avLst>
          </a:prstGeom>
          <a:gradFill rotWithShape="1">
            <a:gsLst>
              <a:gs pos="0">
                <a:srgbClr val="7F7F7F"/>
              </a:gs>
              <a:gs pos="100000">
                <a:srgbClr val="262626"/>
              </a:gs>
            </a:gsLst>
            <a:lin ang="540000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latin typeface="Calibri" pitchFamily="-65" charset="0"/>
            </a:endParaRPr>
          </a:p>
        </p:txBody>
      </p:sp>
      <p:sp>
        <p:nvSpPr>
          <p:cNvPr id="44" name="Rectangle 74"/>
          <p:cNvSpPr>
            <a:spLocks noChangeArrowheads="1"/>
          </p:cNvSpPr>
          <p:nvPr/>
        </p:nvSpPr>
        <p:spPr bwMode="auto">
          <a:xfrm>
            <a:off x="700078" y="2565387"/>
            <a:ext cx="1351775" cy="1295355"/>
          </a:xfrm>
          <a:prstGeom prst="rect">
            <a:avLst/>
          </a:prstGeom>
          <a:gradFill flip="none" rotWithShape="1">
            <a:gsLst>
              <a:gs pos="0">
                <a:srgbClr val="74F4FF"/>
              </a:gs>
              <a:gs pos="100000">
                <a:srgbClr val="208ECD"/>
              </a:gs>
            </a:gsLst>
            <a:lin ang="5400000" scaled="1"/>
            <a:tileRect/>
          </a:gradFill>
          <a:ln w="9525" algn="ctr">
            <a:solidFill>
              <a:srgbClr val="00618E"/>
            </a:solidFill>
            <a:miter lim="800000"/>
            <a:headEnd/>
            <a:tailEnd/>
          </a:ln>
          <a:scene3d>
            <a:camera prst="orthographicFront"/>
            <a:lightRig rig="balanced" dir="t"/>
          </a:scene3d>
          <a:sp3d prstMaterial="metal"/>
        </p:spPr>
        <p:txBody>
          <a:bodyPr anchor="ctr"/>
          <a:lstStyle/>
          <a:p>
            <a:pPr algn="ctr"/>
            <a:endParaRPr lang="en-US">
              <a:latin typeface="Calibri" pitchFamily="-65" charset="0"/>
            </a:endParaRPr>
          </a:p>
        </p:txBody>
      </p:sp>
      <p:sp>
        <p:nvSpPr>
          <p:cNvPr id="45" name="Right Arrow 75"/>
          <p:cNvSpPr>
            <a:spLocks noChangeArrowheads="1"/>
          </p:cNvSpPr>
          <p:nvPr/>
        </p:nvSpPr>
        <p:spPr bwMode="auto">
          <a:xfrm>
            <a:off x="2051078" y="3003537"/>
            <a:ext cx="373062" cy="358775"/>
          </a:xfrm>
          <a:prstGeom prst="rightArrow">
            <a:avLst>
              <a:gd name="adj1" fmla="val 50000"/>
              <a:gd name="adj2" fmla="val 49998"/>
            </a:avLst>
          </a:prstGeom>
          <a:gradFill rotWithShape="1">
            <a:gsLst>
              <a:gs pos="0">
                <a:srgbClr val="7F7F7F"/>
              </a:gs>
              <a:gs pos="100000">
                <a:srgbClr val="262626"/>
              </a:gs>
            </a:gsLst>
            <a:lin ang="540000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latin typeface="Calibri" pitchFamily="-65" charset="0"/>
            </a:endParaRPr>
          </a:p>
        </p:txBody>
      </p:sp>
      <p:sp>
        <p:nvSpPr>
          <p:cNvPr id="46" name="Right Arrow 76"/>
          <p:cNvSpPr>
            <a:spLocks noChangeArrowheads="1"/>
          </p:cNvSpPr>
          <p:nvPr/>
        </p:nvSpPr>
        <p:spPr bwMode="auto">
          <a:xfrm>
            <a:off x="6846915" y="3003537"/>
            <a:ext cx="373063" cy="358775"/>
          </a:xfrm>
          <a:prstGeom prst="rightArrow">
            <a:avLst>
              <a:gd name="adj1" fmla="val 50000"/>
              <a:gd name="adj2" fmla="val 49998"/>
            </a:avLst>
          </a:prstGeom>
          <a:gradFill rotWithShape="1">
            <a:gsLst>
              <a:gs pos="0">
                <a:srgbClr val="7F7F7F"/>
              </a:gs>
              <a:gs pos="100000">
                <a:srgbClr val="262626"/>
              </a:gs>
            </a:gsLst>
            <a:lin ang="540000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latin typeface="Calibri" pitchFamily="-65" charset="0"/>
            </a:endParaRPr>
          </a:p>
        </p:txBody>
      </p:sp>
      <p:sp>
        <p:nvSpPr>
          <p:cNvPr id="47" name="Rectangle 77"/>
          <p:cNvSpPr>
            <a:spLocks noChangeArrowheads="1"/>
          </p:cNvSpPr>
          <p:nvPr/>
        </p:nvSpPr>
        <p:spPr bwMode="auto">
          <a:xfrm>
            <a:off x="7219977" y="2599712"/>
            <a:ext cx="1351775" cy="1295355"/>
          </a:xfrm>
          <a:prstGeom prst="rect">
            <a:avLst/>
          </a:prstGeom>
          <a:gradFill flip="none" rotWithShape="1">
            <a:gsLst>
              <a:gs pos="0">
                <a:srgbClr val="74F4FF"/>
              </a:gs>
              <a:gs pos="100000">
                <a:srgbClr val="208ECD"/>
              </a:gs>
            </a:gsLst>
            <a:lin ang="5400000" scaled="1"/>
            <a:tileRect/>
          </a:gradFill>
          <a:ln w="9525" algn="ctr">
            <a:solidFill>
              <a:srgbClr val="00618E"/>
            </a:solidFill>
            <a:miter lim="800000"/>
            <a:headEnd/>
            <a:tailEnd/>
          </a:ln>
          <a:scene3d>
            <a:camera prst="orthographicFront"/>
            <a:lightRig rig="balanced" dir="t"/>
          </a:scene3d>
          <a:sp3d prstMaterial="metal"/>
        </p:spPr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latin typeface="Calibri" pitchFamily="-65" charset="0"/>
            </a:endParaRPr>
          </a:p>
        </p:txBody>
      </p:sp>
      <p:sp>
        <p:nvSpPr>
          <p:cNvPr id="48" name="TextBox 78"/>
          <p:cNvSpPr txBox="1">
            <a:spLocks noChangeArrowheads="1"/>
          </p:cNvSpPr>
          <p:nvPr/>
        </p:nvSpPr>
        <p:spPr bwMode="auto">
          <a:xfrm>
            <a:off x="700115" y="2946387"/>
            <a:ext cx="13509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Input</a:t>
            </a:r>
          </a:p>
        </p:txBody>
      </p:sp>
      <p:sp>
        <p:nvSpPr>
          <p:cNvPr id="49" name="TextBox 79"/>
          <p:cNvSpPr txBox="1">
            <a:spLocks noChangeArrowheads="1"/>
          </p:cNvSpPr>
          <p:nvPr/>
        </p:nvSpPr>
        <p:spPr bwMode="auto">
          <a:xfrm>
            <a:off x="7219978" y="2946387"/>
            <a:ext cx="13525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Output</a:t>
            </a:r>
          </a:p>
        </p:txBody>
      </p:sp>
    </p:spTree>
  </p:cSld>
  <p:clrMapOvr>
    <a:masterClrMapping/>
  </p:clrMapOvr>
  <p:transition>
    <p:fad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工作平台上的流程</a:t>
            </a: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zh-CN" altLang="en-US" smtClean="0"/>
              <a:t>第 </a:t>
            </a:r>
            <a:fld id="{DD969240-5698-4DE0-A7FC-974C2D9FE511}" type="slidenum">
              <a:rPr lang="zh-CN" altLang="en-US" smtClean="0"/>
              <a:pPr>
                <a:defRPr/>
              </a:pPr>
              <a:t>37</a:t>
            </a:fld>
            <a:r>
              <a:rPr lang="zh-CN" altLang="en-US" smtClean="0"/>
              <a:t> 页</a:t>
            </a:r>
            <a:endParaRPr lang="zh-CN" altLang="en-US"/>
          </a:p>
        </p:txBody>
      </p:sp>
      <p:sp>
        <p:nvSpPr>
          <p:cNvPr id="214" name="Rectangle 223"/>
          <p:cNvSpPr/>
          <p:nvPr/>
        </p:nvSpPr>
        <p:spPr bwMode="auto">
          <a:xfrm>
            <a:off x="0" y="2495544"/>
            <a:ext cx="9144000" cy="1847856"/>
          </a:xfrm>
          <a:prstGeom prst="rect">
            <a:avLst/>
          </a:prstGeom>
          <a:gradFill rotWithShape="1">
            <a:gsLst>
              <a:gs pos="61000">
                <a:sysClr val="window" lastClr="FFFFFF">
                  <a:alpha val="0"/>
                </a:sysClr>
              </a:gs>
              <a:gs pos="100000">
                <a:sysClr val="window" lastClr="FFFFFF">
                  <a:lumMod val="85000"/>
                </a:sysClr>
              </a:gs>
            </a:gsLst>
            <a:lin ang="16200000" scaled="0"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-65" charset="0"/>
              <a:ea typeface="ＭＳ Ｐゴシック" pitchFamily="-65" charset="-128"/>
              <a:cs typeface="+mn-cs"/>
            </a:endParaRPr>
          </a:p>
        </p:txBody>
      </p:sp>
      <p:grpSp>
        <p:nvGrpSpPr>
          <p:cNvPr id="215" name="Gruppe 62"/>
          <p:cNvGrpSpPr>
            <a:grpSpLocks noChangeAspect="1"/>
          </p:cNvGrpSpPr>
          <p:nvPr/>
        </p:nvGrpSpPr>
        <p:grpSpPr bwMode="auto">
          <a:xfrm>
            <a:off x="1633538" y="2030413"/>
            <a:ext cx="1143000" cy="2101850"/>
            <a:chOff x="-19469100" y="2913062"/>
            <a:chExt cx="2095500" cy="3851276"/>
          </a:xfrm>
        </p:grpSpPr>
        <p:sp>
          <p:nvSpPr>
            <p:cNvPr id="216" name="Freeform 6"/>
            <p:cNvSpPr>
              <a:spLocks/>
            </p:cNvSpPr>
            <p:nvPr/>
          </p:nvSpPr>
          <p:spPr bwMode="auto">
            <a:xfrm>
              <a:off x="-19465925" y="2938463"/>
              <a:ext cx="1412875" cy="3825875"/>
            </a:xfrm>
            <a:custGeom>
              <a:avLst/>
              <a:gdLst>
                <a:gd name="T0" fmla="*/ 0 w 890"/>
                <a:gd name="T1" fmla="*/ 2147483647 h 2410"/>
                <a:gd name="T2" fmla="*/ 2147483647 w 890"/>
                <a:gd name="T3" fmla="*/ 2147483647 h 2410"/>
                <a:gd name="T4" fmla="*/ 2147483647 w 890"/>
                <a:gd name="T5" fmla="*/ 2147483647 h 2410"/>
                <a:gd name="T6" fmla="*/ 2147483647 w 890"/>
                <a:gd name="T7" fmla="*/ 0 h 2410"/>
                <a:gd name="T8" fmla="*/ 0 w 890"/>
                <a:gd name="T9" fmla="*/ 2147483647 h 24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90"/>
                <a:gd name="T16" fmla="*/ 0 h 2410"/>
                <a:gd name="T17" fmla="*/ 890 w 890"/>
                <a:gd name="T18" fmla="*/ 2410 h 241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90" h="2410">
                  <a:moveTo>
                    <a:pt x="0" y="672"/>
                  </a:moveTo>
                  <a:lnTo>
                    <a:pt x="6" y="2410"/>
                  </a:lnTo>
                  <a:lnTo>
                    <a:pt x="890" y="1744"/>
                  </a:lnTo>
                  <a:lnTo>
                    <a:pt x="888" y="0"/>
                  </a:lnTo>
                  <a:lnTo>
                    <a:pt x="0" y="672"/>
                  </a:lnTo>
                  <a:close/>
                </a:path>
              </a:pathLst>
            </a:custGeom>
            <a:solidFill>
              <a:srgbClr val="C1C2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-65" charset="0"/>
              </a:endParaRPr>
            </a:p>
          </p:txBody>
        </p:sp>
        <p:sp>
          <p:nvSpPr>
            <p:cNvPr id="217" name="Freeform 7"/>
            <p:cNvSpPr>
              <a:spLocks/>
            </p:cNvSpPr>
            <p:nvPr/>
          </p:nvSpPr>
          <p:spPr bwMode="auto">
            <a:xfrm>
              <a:off x="-19456400" y="5637213"/>
              <a:ext cx="2063750" cy="1066800"/>
            </a:xfrm>
            <a:custGeom>
              <a:avLst/>
              <a:gdLst>
                <a:gd name="T0" fmla="*/ 0 w 1300"/>
                <a:gd name="T1" fmla="*/ 2147483647 h 672"/>
                <a:gd name="T2" fmla="*/ 2147483647 w 1300"/>
                <a:gd name="T3" fmla="*/ 0 h 672"/>
                <a:gd name="T4" fmla="*/ 2147483647 w 1300"/>
                <a:gd name="T5" fmla="*/ 0 h 672"/>
                <a:gd name="T6" fmla="*/ 2147483647 w 1300"/>
                <a:gd name="T7" fmla="*/ 2147483647 h 672"/>
                <a:gd name="T8" fmla="*/ 0 w 1300"/>
                <a:gd name="T9" fmla="*/ 2147483647 h 6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00"/>
                <a:gd name="T16" fmla="*/ 0 h 672"/>
                <a:gd name="T17" fmla="*/ 1300 w 1300"/>
                <a:gd name="T18" fmla="*/ 672 h 6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00" h="672">
                  <a:moveTo>
                    <a:pt x="0" y="672"/>
                  </a:moveTo>
                  <a:lnTo>
                    <a:pt x="882" y="0"/>
                  </a:lnTo>
                  <a:lnTo>
                    <a:pt x="1300" y="0"/>
                  </a:lnTo>
                  <a:lnTo>
                    <a:pt x="416" y="672"/>
                  </a:lnTo>
                  <a:lnTo>
                    <a:pt x="0" y="672"/>
                  </a:lnTo>
                  <a:close/>
                </a:path>
              </a:pathLst>
            </a:custGeom>
            <a:solidFill>
              <a:srgbClr val="CFD0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-65" charset="0"/>
              </a:endParaRPr>
            </a:p>
          </p:txBody>
        </p:sp>
        <p:sp>
          <p:nvSpPr>
            <p:cNvPr id="218" name="Freeform 8"/>
            <p:cNvSpPr>
              <a:spLocks/>
            </p:cNvSpPr>
            <p:nvPr/>
          </p:nvSpPr>
          <p:spPr bwMode="auto">
            <a:xfrm>
              <a:off x="-18307845" y="5147035"/>
              <a:ext cx="666486" cy="645758"/>
            </a:xfrm>
            <a:custGeom>
              <a:avLst/>
              <a:gdLst>
                <a:gd name="T0" fmla="*/ 1058046525 w 420"/>
                <a:gd name="T1" fmla="*/ 1025140825 h 406"/>
                <a:gd name="T2" fmla="*/ 0 w 420"/>
                <a:gd name="T3" fmla="*/ 1025140825 h 406"/>
                <a:gd name="T4" fmla="*/ 0 w 420"/>
                <a:gd name="T5" fmla="*/ 0 h 406"/>
                <a:gd name="T6" fmla="*/ 1058046525 w 420"/>
                <a:gd name="T7" fmla="*/ 5049955 h 406"/>
                <a:gd name="T8" fmla="*/ 1058046525 w 420"/>
                <a:gd name="T9" fmla="*/ 1025140825 h 4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20"/>
                <a:gd name="T16" fmla="*/ 0 h 406"/>
                <a:gd name="T17" fmla="*/ 420 w 420"/>
                <a:gd name="T18" fmla="*/ 406 h 40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20" h="406">
                  <a:moveTo>
                    <a:pt x="420" y="406"/>
                  </a:moveTo>
                  <a:lnTo>
                    <a:pt x="0" y="406"/>
                  </a:lnTo>
                  <a:lnTo>
                    <a:pt x="0" y="0"/>
                  </a:lnTo>
                  <a:lnTo>
                    <a:pt x="420" y="2"/>
                  </a:lnTo>
                  <a:lnTo>
                    <a:pt x="420" y="406"/>
                  </a:lnTo>
                  <a:close/>
                </a:path>
              </a:pathLst>
            </a:custGeom>
            <a:solidFill>
              <a:srgbClr val="BF9F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-65" charset="0"/>
              </a:endParaRPr>
            </a:p>
          </p:txBody>
        </p:sp>
        <p:sp>
          <p:nvSpPr>
            <p:cNvPr id="219" name="Freeform 9"/>
            <p:cNvSpPr>
              <a:spLocks/>
            </p:cNvSpPr>
            <p:nvPr/>
          </p:nvSpPr>
          <p:spPr bwMode="auto">
            <a:xfrm>
              <a:off x="-17641358" y="4957961"/>
              <a:ext cx="267758" cy="837740"/>
            </a:xfrm>
            <a:custGeom>
              <a:avLst/>
              <a:gdLst>
                <a:gd name="T0" fmla="*/ 0 w 168"/>
                <a:gd name="T1" fmla="*/ 1329912250 h 528"/>
                <a:gd name="T2" fmla="*/ 0 w 168"/>
                <a:gd name="T3" fmla="*/ 307290330 h 528"/>
                <a:gd name="T4" fmla="*/ 404824595 w 168"/>
                <a:gd name="T5" fmla="*/ 0 h 528"/>
                <a:gd name="T6" fmla="*/ 425065825 w 168"/>
                <a:gd name="T7" fmla="*/ 1012546827 h 528"/>
                <a:gd name="T8" fmla="*/ 0 w 168"/>
                <a:gd name="T9" fmla="*/ 1329912250 h 5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8"/>
                <a:gd name="T16" fmla="*/ 0 h 528"/>
                <a:gd name="T17" fmla="*/ 168 w 168"/>
                <a:gd name="T18" fmla="*/ 528 h 5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8" h="528">
                  <a:moveTo>
                    <a:pt x="0" y="528"/>
                  </a:moveTo>
                  <a:lnTo>
                    <a:pt x="0" y="122"/>
                  </a:lnTo>
                  <a:lnTo>
                    <a:pt x="160" y="0"/>
                  </a:lnTo>
                  <a:lnTo>
                    <a:pt x="168" y="402"/>
                  </a:lnTo>
                  <a:lnTo>
                    <a:pt x="0" y="528"/>
                  </a:lnTo>
                  <a:close/>
                </a:path>
              </a:pathLst>
            </a:custGeom>
            <a:solidFill>
              <a:srgbClr val="CBB4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-65" charset="0"/>
              </a:endParaRPr>
            </a:p>
          </p:txBody>
        </p:sp>
        <p:sp>
          <p:nvSpPr>
            <p:cNvPr id="220" name="Freeform 10"/>
            <p:cNvSpPr>
              <a:spLocks/>
            </p:cNvSpPr>
            <p:nvPr/>
          </p:nvSpPr>
          <p:spPr bwMode="auto">
            <a:xfrm>
              <a:off x="-18307050" y="4957763"/>
              <a:ext cx="920750" cy="193675"/>
            </a:xfrm>
            <a:custGeom>
              <a:avLst/>
              <a:gdLst>
                <a:gd name="T0" fmla="*/ 2147483647 w 580"/>
                <a:gd name="T1" fmla="*/ 2147483647 h 122"/>
                <a:gd name="T2" fmla="*/ 0 w 580"/>
                <a:gd name="T3" fmla="*/ 2147483647 h 122"/>
                <a:gd name="T4" fmla="*/ 2147483647 w 580"/>
                <a:gd name="T5" fmla="*/ 2147483647 h 122"/>
                <a:gd name="T6" fmla="*/ 2147483647 w 580"/>
                <a:gd name="T7" fmla="*/ 0 h 122"/>
                <a:gd name="T8" fmla="*/ 2147483647 w 580"/>
                <a:gd name="T9" fmla="*/ 2147483647 h 1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80"/>
                <a:gd name="T16" fmla="*/ 0 h 122"/>
                <a:gd name="T17" fmla="*/ 580 w 580"/>
                <a:gd name="T18" fmla="*/ 122 h 1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80" h="122">
                  <a:moveTo>
                    <a:pt x="164" y="6"/>
                  </a:moveTo>
                  <a:lnTo>
                    <a:pt x="0" y="120"/>
                  </a:lnTo>
                  <a:lnTo>
                    <a:pt x="420" y="122"/>
                  </a:lnTo>
                  <a:lnTo>
                    <a:pt x="580" y="0"/>
                  </a:lnTo>
                  <a:lnTo>
                    <a:pt x="164" y="6"/>
                  </a:lnTo>
                  <a:close/>
                </a:path>
              </a:pathLst>
            </a:custGeom>
            <a:solidFill>
              <a:srgbClr val="817B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-65" charset="0"/>
              </a:endParaRPr>
            </a:p>
          </p:txBody>
        </p:sp>
        <p:sp>
          <p:nvSpPr>
            <p:cNvPr id="221" name="Freeform 11"/>
            <p:cNvSpPr>
              <a:spLocks/>
            </p:cNvSpPr>
            <p:nvPr/>
          </p:nvSpPr>
          <p:spPr bwMode="auto">
            <a:xfrm>
              <a:off x="-18654183" y="5420464"/>
              <a:ext cx="666485" cy="645758"/>
            </a:xfrm>
            <a:custGeom>
              <a:avLst/>
              <a:gdLst>
                <a:gd name="T0" fmla="*/ 1058044938 w 420"/>
                <a:gd name="T1" fmla="*/ 1025140825 h 406"/>
                <a:gd name="T2" fmla="*/ 0 w 420"/>
                <a:gd name="T3" fmla="*/ 1025140825 h 406"/>
                <a:gd name="T4" fmla="*/ 0 w 420"/>
                <a:gd name="T5" fmla="*/ 0 h 406"/>
                <a:gd name="T6" fmla="*/ 1058044938 w 420"/>
                <a:gd name="T7" fmla="*/ 5049955 h 406"/>
                <a:gd name="T8" fmla="*/ 1058044938 w 420"/>
                <a:gd name="T9" fmla="*/ 1025140825 h 4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20"/>
                <a:gd name="T16" fmla="*/ 0 h 406"/>
                <a:gd name="T17" fmla="*/ 420 w 420"/>
                <a:gd name="T18" fmla="*/ 406 h 40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20" h="406">
                  <a:moveTo>
                    <a:pt x="420" y="406"/>
                  </a:moveTo>
                  <a:lnTo>
                    <a:pt x="0" y="406"/>
                  </a:lnTo>
                  <a:lnTo>
                    <a:pt x="0" y="0"/>
                  </a:lnTo>
                  <a:lnTo>
                    <a:pt x="420" y="2"/>
                  </a:lnTo>
                  <a:lnTo>
                    <a:pt x="420" y="406"/>
                  </a:lnTo>
                  <a:close/>
                </a:path>
              </a:pathLst>
            </a:custGeom>
            <a:solidFill>
              <a:srgbClr val="BF9F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-65" charset="0"/>
              </a:endParaRPr>
            </a:p>
          </p:txBody>
        </p:sp>
        <p:sp>
          <p:nvSpPr>
            <p:cNvPr id="222" name="Freeform 12"/>
            <p:cNvSpPr>
              <a:spLocks/>
            </p:cNvSpPr>
            <p:nvPr/>
          </p:nvSpPr>
          <p:spPr bwMode="auto">
            <a:xfrm>
              <a:off x="-17987699" y="5231390"/>
              <a:ext cx="267758" cy="837740"/>
            </a:xfrm>
            <a:custGeom>
              <a:avLst/>
              <a:gdLst>
                <a:gd name="T0" fmla="*/ 0 w 168"/>
                <a:gd name="T1" fmla="*/ 1329912250 h 528"/>
                <a:gd name="T2" fmla="*/ 0 w 168"/>
                <a:gd name="T3" fmla="*/ 307290330 h 528"/>
                <a:gd name="T4" fmla="*/ 404824595 w 168"/>
                <a:gd name="T5" fmla="*/ 0 h 528"/>
                <a:gd name="T6" fmla="*/ 425065825 w 168"/>
                <a:gd name="T7" fmla="*/ 1012546827 h 528"/>
                <a:gd name="T8" fmla="*/ 0 w 168"/>
                <a:gd name="T9" fmla="*/ 1329912250 h 5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8"/>
                <a:gd name="T16" fmla="*/ 0 h 528"/>
                <a:gd name="T17" fmla="*/ 168 w 168"/>
                <a:gd name="T18" fmla="*/ 528 h 5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8" h="528">
                  <a:moveTo>
                    <a:pt x="0" y="528"/>
                  </a:moveTo>
                  <a:lnTo>
                    <a:pt x="0" y="122"/>
                  </a:lnTo>
                  <a:lnTo>
                    <a:pt x="160" y="0"/>
                  </a:lnTo>
                  <a:lnTo>
                    <a:pt x="168" y="402"/>
                  </a:lnTo>
                  <a:lnTo>
                    <a:pt x="0" y="528"/>
                  </a:lnTo>
                  <a:close/>
                </a:path>
              </a:pathLst>
            </a:custGeom>
            <a:solidFill>
              <a:srgbClr val="CBB4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-65" charset="0"/>
              </a:endParaRPr>
            </a:p>
          </p:txBody>
        </p:sp>
        <p:sp>
          <p:nvSpPr>
            <p:cNvPr id="223" name="Freeform 13"/>
            <p:cNvSpPr>
              <a:spLocks/>
            </p:cNvSpPr>
            <p:nvPr/>
          </p:nvSpPr>
          <p:spPr bwMode="auto">
            <a:xfrm>
              <a:off x="-18653125" y="5230813"/>
              <a:ext cx="920750" cy="193675"/>
            </a:xfrm>
            <a:custGeom>
              <a:avLst/>
              <a:gdLst>
                <a:gd name="T0" fmla="*/ 2147483647 w 580"/>
                <a:gd name="T1" fmla="*/ 2147483647 h 122"/>
                <a:gd name="T2" fmla="*/ 0 w 580"/>
                <a:gd name="T3" fmla="*/ 2147483647 h 122"/>
                <a:gd name="T4" fmla="*/ 2147483647 w 580"/>
                <a:gd name="T5" fmla="*/ 2147483647 h 122"/>
                <a:gd name="T6" fmla="*/ 2147483647 w 580"/>
                <a:gd name="T7" fmla="*/ 0 h 122"/>
                <a:gd name="T8" fmla="*/ 2147483647 w 580"/>
                <a:gd name="T9" fmla="*/ 2147483647 h 1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80"/>
                <a:gd name="T16" fmla="*/ 0 h 122"/>
                <a:gd name="T17" fmla="*/ 580 w 580"/>
                <a:gd name="T18" fmla="*/ 122 h 1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80" h="122">
                  <a:moveTo>
                    <a:pt x="164" y="6"/>
                  </a:moveTo>
                  <a:lnTo>
                    <a:pt x="0" y="120"/>
                  </a:lnTo>
                  <a:lnTo>
                    <a:pt x="420" y="122"/>
                  </a:lnTo>
                  <a:lnTo>
                    <a:pt x="580" y="0"/>
                  </a:lnTo>
                  <a:lnTo>
                    <a:pt x="164" y="6"/>
                  </a:lnTo>
                  <a:close/>
                </a:path>
              </a:pathLst>
            </a:custGeom>
            <a:solidFill>
              <a:srgbClr val="817B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-65" charset="0"/>
              </a:endParaRPr>
            </a:p>
          </p:txBody>
        </p:sp>
        <p:sp>
          <p:nvSpPr>
            <p:cNvPr id="224" name="Freeform 14"/>
            <p:cNvSpPr>
              <a:spLocks/>
            </p:cNvSpPr>
            <p:nvPr/>
          </p:nvSpPr>
          <p:spPr bwMode="auto">
            <a:xfrm>
              <a:off x="-19020896" y="5714254"/>
              <a:ext cx="666485" cy="642850"/>
            </a:xfrm>
            <a:custGeom>
              <a:avLst/>
              <a:gdLst>
                <a:gd name="T0" fmla="*/ 1058044938 w 420"/>
                <a:gd name="T1" fmla="*/ 1020524375 h 406"/>
                <a:gd name="T2" fmla="*/ 0 w 420"/>
                <a:gd name="T3" fmla="*/ 1020524375 h 406"/>
                <a:gd name="T4" fmla="*/ 0 w 420"/>
                <a:gd name="T5" fmla="*/ 0 h 406"/>
                <a:gd name="T6" fmla="*/ 1058044938 w 420"/>
                <a:gd name="T7" fmla="*/ 5027214 h 406"/>
                <a:gd name="T8" fmla="*/ 1058044938 w 420"/>
                <a:gd name="T9" fmla="*/ 1020524375 h 4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20"/>
                <a:gd name="T16" fmla="*/ 0 h 406"/>
                <a:gd name="T17" fmla="*/ 420 w 420"/>
                <a:gd name="T18" fmla="*/ 406 h 40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20" h="406">
                  <a:moveTo>
                    <a:pt x="420" y="406"/>
                  </a:moveTo>
                  <a:lnTo>
                    <a:pt x="0" y="406"/>
                  </a:lnTo>
                  <a:lnTo>
                    <a:pt x="0" y="0"/>
                  </a:lnTo>
                  <a:lnTo>
                    <a:pt x="420" y="2"/>
                  </a:lnTo>
                  <a:lnTo>
                    <a:pt x="420" y="406"/>
                  </a:lnTo>
                  <a:close/>
                </a:path>
              </a:pathLst>
            </a:custGeom>
            <a:solidFill>
              <a:srgbClr val="BF9F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-65" charset="0"/>
              </a:endParaRPr>
            </a:p>
          </p:txBody>
        </p:sp>
        <p:sp>
          <p:nvSpPr>
            <p:cNvPr id="225" name="Freeform 15"/>
            <p:cNvSpPr>
              <a:spLocks/>
            </p:cNvSpPr>
            <p:nvPr/>
          </p:nvSpPr>
          <p:spPr bwMode="auto">
            <a:xfrm>
              <a:off x="-18354411" y="5522271"/>
              <a:ext cx="267758" cy="837740"/>
            </a:xfrm>
            <a:custGeom>
              <a:avLst/>
              <a:gdLst>
                <a:gd name="T0" fmla="*/ 0 w 168"/>
                <a:gd name="T1" fmla="*/ 1329912250 h 528"/>
                <a:gd name="T2" fmla="*/ 0 w 168"/>
                <a:gd name="T3" fmla="*/ 307290330 h 528"/>
                <a:gd name="T4" fmla="*/ 404824595 w 168"/>
                <a:gd name="T5" fmla="*/ 0 h 528"/>
                <a:gd name="T6" fmla="*/ 425065825 w 168"/>
                <a:gd name="T7" fmla="*/ 1012546827 h 528"/>
                <a:gd name="T8" fmla="*/ 0 w 168"/>
                <a:gd name="T9" fmla="*/ 1329912250 h 5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8"/>
                <a:gd name="T16" fmla="*/ 0 h 528"/>
                <a:gd name="T17" fmla="*/ 168 w 168"/>
                <a:gd name="T18" fmla="*/ 528 h 5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8" h="528">
                  <a:moveTo>
                    <a:pt x="0" y="528"/>
                  </a:moveTo>
                  <a:lnTo>
                    <a:pt x="0" y="122"/>
                  </a:lnTo>
                  <a:lnTo>
                    <a:pt x="160" y="0"/>
                  </a:lnTo>
                  <a:lnTo>
                    <a:pt x="168" y="402"/>
                  </a:lnTo>
                  <a:lnTo>
                    <a:pt x="0" y="528"/>
                  </a:lnTo>
                  <a:close/>
                </a:path>
              </a:pathLst>
            </a:custGeom>
            <a:solidFill>
              <a:srgbClr val="CBB4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-65" charset="0"/>
              </a:endParaRPr>
            </a:p>
          </p:txBody>
        </p:sp>
        <p:sp>
          <p:nvSpPr>
            <p:cNvPr id="226" name="Freeform 16"/>
            <p:cNvSpPr>
              <a:spLocks/>
            </p:cNvSpPr>
            <p:nvPr/>
          </p:nvSpPr>
          <p:spPr bwMode="auto">
            <a:xfrm>
              <a:off x="-19021425" y="5522913"/>
              <a:ext cx="920750" cy="193675"/>
            </a:xfrm>
            <a:custGeom>
              <a:avLst/>
              <a:gdLst>
                <a:gd name="T0" fmla="*/ 2147483647 w 580"/>
                <a:gd name="T1" fmla="*/ 2147483647 h 122"/>
                <a:gd name="T2" fmla="*/ 0 w 580"/>
                <a:gd name="T3" fmla="*/ 2147483647 h 122"/>
                <a:gd name="T4" fmla="*/ 2147483647 w 580"/>
                <a:gd name="T5" fmla="*/ 2147483647 h 122"/>
                <a:gd name="T6" fmla="*/ 2147483647 w 580"/>
                <a:gd name="T7" fmla="*/ 0 h 122"/>
                <a:gd name="T8" fmla="*/ 2147483647 w 580"/>
                <a:gd name="T9" fmla="*/ 2147483647 h 1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80"/>
                <a:gd name="T16" fmla="*/ 0 h 122"/>
                <a:gd name="T17" fmla="*/ 580 w 580"/>
                <a:gd name="T18" fmla="*/ 122 h 1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80" h="122">
                  <a:moveTo>
                    <a:pt x="164" y="6"/>
                  </a:moveTo>
                  <a:lnTo>
                    <a:pt x="0" y="120"/>
                  </a:lnTo>
                  <a:lnTo>
                    <a:pt x="420" y="122"/>
                  </a:lnTo>
                  <a:lnTo>
                    <a:pt x="580" y="0"/>
                  </a:lnTo>
                  <a:lnTo>
                    <a:pt x="164" y="6"/>
                  </a:lnTo>
                  <a:close/>
                </a:path>
              </a:pathLst>
            </a:custGeom>
            <a:solidFill>
              <a:srgbClr val="817B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-65" charset="0"/>
              </a:endParaRPr>
            </a:p>
          </p:txBody>
        </p:sp>
        <p:sp>
          <p:nvSpPr>
            <p:cNvPr id="227" name="Freeform 17"/>
            <p:cNvSpPr>
              <a:spLocks/>
            </p:cNvSpPr>
            <p:nvPr/>
          </p:nvSpPr>
          <p:spPr bwMode="auto">
            <a:xfrm>
              <a:off x="-19437086" y="6016771"/>
              <a:ext cx="666486" cy="645758"/>
            </a:xfrm>
            <a:custGeom>
              <a:avLst/>
              <a:gdLst>
                <a:gd name="T0" fmla="*/ 1058046525 w 420"/>
                <a:gd name="T1" fmla="*/ 1025140825 h 406"/>
                <a:gd name="T2" fmla="*/ 0 w 420"/>
                <a:gd name="T3" fmla="*/ 1025140825 h 406"/>
                <a:gd name="T4" fmla="*/ 0 w 420"/>
                <a:gd name="T5" fmla="*/ 0 h 406"/>
                <a:gd name="T6" fmla="*/ 1058046525 w 420"/>
                <a:gd name="T7" fmla="*/ 5049955 h 406"/>
                <a:gd name="T8" fmla="*/ 1058046525 w 420"/>
                <a:gd name="T9" fmla="*/ 1025140825 h 4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20"/>
                <a:gd name="T16" fmla="*/ 0 h 406"/>
                <a:gd name="T17" fmla="*/ 420 w 420"/>
                <a:gd name="T18" fmla="*/ 406 h 40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20" h="406">
                  <a:moveTo>
                    <a:pt x="420" y="406"/>
                  </a:moveTo>
                  <a:lnTo>
                    <a:pt x="0" y="406"/>
                  </a:lnTo>
                  <a:lnTo>
                    <a:pt x="0" y="0"/>
                  </a:lnTo>
                  <a:lnTo>
                    <a:pt x="420" y="2"/>
                  </a:lnTo>
                  <a:lnTo>
                    <a:pt x="420" y="406"/>
                  </a:lnTo>
                  <a:close/>
                </a:path>
              </a:pathLst>
            </a:custGeom>
            <a:solidFill>
              <a:srgbClr val="BF9F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-65" charset="0"/>
              </a:endParaRPr>
            </a:p>
          </p:txBody>
        </p:sp>
        <p:sp>
          <p:nvSpPr>
            <p:cNvPr id="228" name="Freeform 18"/>
            <p:cNvSpPr>
              <a:spLocks/>
            </p:cNvSpPr>
            <p:nvPr/>
          </p:nvSpPr>
          <p:spPr bwMode="auto">
            <a:xfrm>
              <a:off x="-18770600" y="5827698"/>
              <a:ext cx="267758" cy="837740"/>
            </a:xfrm>
            <a:custGeom>
              <a:avLst/>
              <a:gdLst>
                <a:gd name="T0" fmla="*/ 0 w 168"/>
                <a:gd name="T1" fmla="*/ 1329912250 h 528"/>
                <a:gd name="T2" fmla="*/ 0 w 168"/>
                <a:gd name="T3" fmla="*/ 307290330 h 528"/>
                <a:gd name="T4" fmla="*/ 404824595 w 168"/>
                <a:gd name="T5" fmla="*/ 0 h 528"/>
                <a:gd name="T6" fmla="*/ 425065825 w 168"/>
                <a:gd name="T7" fmla="*/ 1012546827 h 528"/>
                <a:gd name="T8" fmla="*/ 0 w 168"/>
                <a:gd name="T9" fmla="*/ 1329912250 h 5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8"/>
                <a:gd name="T16" fmla="*/ 0 h 528"/>
                <a:gd name="T17" fmla="*/ 168 w 168"/>
                <a:gd name="T18" fmla="*/ 528 h 5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8" h="528">
                  <a:moveTo>
                    <a:pt x="0" y="528"/>
                  </a:moveTo>
                  <a:lnTo>
                    <a:pt x="0" y="122"/>
                  </a:lnTo>
                  <a:lnTo>
                    <a:pt x="160" y="0"/>
                  </a:lnTo>
                  <a:lnTo>
                    <a:pt x="168" y="402"/>
                  </a:lnTo>
                  <a:lnTo>
                    <a:pt x="0" y="528"/>
                  </a:lnTo>
                  <a:close/>
                </a:path>
              </a:pathLst>
            </a:custGeom>
            <a:solidFill>
              <a:srgbClr val="CBB4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-65" charset="0"/>
              </a:endParaRPr>
            </a:p>
          </p:txBody>
        </p:sp>
        <p:sp>
          <p:nvSpPr>
            <p:cNvPr id="229" name="Freeform 19"/>
            <p:cNvSpPr>
              <a:spLocks/>
            </p:cNvSpPr>
            <p:nvPr/>
          </p:nvSpPr>
          <p:spPr bwMode="auto">
            <a:xfrm>
              <a:off x="-19437350" y="5827713"/>
              <a:ext cx="920750" cy="193675"/>
            </a:xfrm>
            <a:custGeom>
              <a:avLst/>
              <a:gdLst>
                <a:gd name="T0" fmla="*/ 2147483647 w 580"/>
                <a:gd name="T1" fmla="*/ 2147483647 h 122"/>
                <a:gd name="T2" fmla="*/ 0 w 580"/>
                <a:gd name="T3" fmla="*/ 2147483647 h 122"/>
                <a:gd name="T4" fmla="*/ 2147483647 w 580"/>
                <a:gd name="T5" fmla="*/ 2147483647 h 122"/>
                <a:gd name="T6" fmla="*/ 2147483647 w 580"/>
                <a:gd name="T7" fmla="*/ 0 h 122"/>
                <a:gd name="T8" fmla="*/ 2147483647 w 580"/>
                <a:gd name="T9" fmla="*/ 2147483647 h 1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80"/>
                <a:gd name="T16" fmla="*/ 0 h 122"/>
                <a:gd name="T17" fmla="*/ 580 w 580"/>
                <a:gd name="T18" fmla="*/ 122 h 1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80" h="122">
                  <a:moveTo>
                    <a:pt x="164" y="6"/>
                  </a:moveTo>
                  <a:lnTo>
                    <a:pt x="0" y="120"/>
                  </a:lnTo>
                  <a:lnTo>
                    <a:pt x="420" y="122"/>
                  </a:lnTo>
                  <a:lnTo>
                    <a:pt x="580" y="0"/>
                  </a:lnTo>
                  <a:lnTo>
                    <a:pt x="164" y="6"/>
                  </a:lnTo>
                  <a:close/>
                </a:path>
              </a:pathLst>
            </a:custGeom>
            <a:solidFill>
              <a:srgbClr val="817B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-65" charset="0"/>
              </a:endParaRPr>
            </a:p>
          </p:txBody>
        </p:sp>
        <p:sp>
          <p:nvSpPr>
            <p:cNvPr id="230" name="Freeform 260"/>
            <p:cNvSpPr>
              <a:spLocks/>
            </p:cNvSpPr>
            <p:nvPr/>
          </p:nvSpPr>
          <p:spPr bwMode="auto">
            <a:xfrm>
              <a:off x="-19469100" y="4938713"/>
              <a:ext cx="2063750" cy="1066800"/>
            </a:xfrm>
            <a:custGeom>
              <a:avLst/>
              <a:gdLst>
                <a:gd name="T0" fmla="*/ 0 w 1300"/>
                <a:gd name="T1" fmla="*/ 2147483647 h 672"/>
                <a:gd name="T2" fmla="*/ 2147483647 w 1300"/>
                <a:gd name="T3" fmla="*/ 0 h 672"/>
                <a:gd name="T4" fmla="*/ 2147483647 w 1300"/>
                <a:gd name="T5" fmla="*/ 0 h 672"/>
                <a:gd name="T6" fmla="*/ 2147483647 w 1300"/>
                <a:gd name="T7" fmla="*/ 2147483647 h 672"/>
                <a:gd name="T8" fmla="*/ 0 w 1300"/>
                <a:gd name="T9" fmla="*/ 2147483647 h 6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00"/>
                <a:gd name="T16" fmla="*/ 0 h 672"/>
                <a:gd name="T17" fmla="*/ 1300 w 1300"/>
                <a:gd name="T18" fmla="*/ 672 h 6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00" h="672">
                  <a:moveTo>
                    <a:pt x="0" y="672"/>
                  </a:moveTo>
                  <a:lnTo>
                    <a:pt x="882" y="0"/>
                  </a:lnTo>
                  <a:lnTo>
                    <a:pt x="1300" y="0"/>
                  </a:lnTo>
                  <a:lnTo>
                    <a:pt x="416" y="672"/>
                  </a:lnTo>
                  <a:lnTo>
                    <a:pt x="0" y="672"/>
                  </a:lnTo>
                  <a:close/>
                </a:path>
              </a:pathLst>
            </a:custGeom>
            <a:solidFill>
              <a:srgbClr val="CFD0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-65" charset="0"/>
              </a:endParaRPr>
            </a:p>
          </p:txBody>
        </p:sp>
        <p:sp>
          <p:nvSpPr>
            <p:cNvPr id="231" name="Line 261"/>
            <p:cNvSpPr>
              <a:spLocks noChangeShapeType="1"/>
            </p:cNvSpPr>
            <p:nvPr/>
          </p:nvSpPr>
          <p:spPr bwMode="auto">
            <a:xfrm>
              <a:off x="-18783300" y="5319713"/>
              <a:ext cx="1588" cy="158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2" name="Line 262"/>
            <p:cNvSpPr>
              <a:spLocks noChangeShapeType="1"/>
            </p:cNvSpPr>
            <p:nvPr/>
          </p:nvSpPr>
          <p:spPr bwMode="auto">
            <a:xfrm>
              <a:off x="-18783300" y="5319713"/>
              <a:ext cx="1588" cy="158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3" name="Freeform 263"/>
            <p:cNvSpPr>
              <a:spLocks/>
            </p:cNvSpPr>
            <p:nvPr/>
          </p:nvSpPr>
          <p:spPr bwMode="auto">
            <a:xfrm>
              <a:off x="-18316575" y="4463461"/>
              <a:ext cx="666485" cy="642850"/>
            </a:xfrm>
            <a:custGeom>
              <a:avLst/>
              <a:gdLst>
                <a:gd name="T0" fmla="*/ 1058044938 w 420"/>
                <a:gd name="T1" fmla="*/ 1020524375 h 406"/>
                <a:gd name="T2" fmla="*/ 0 w 420"/>
                <a:gd name="T3" fmla="*/ 1020524375 h 406"/>
                <a:gd name="T4" fmla="*/ 5038309 w 420"/>
                <a:gd name="T5" fmla="*/ 0 h 406"/>
                <a:gd name="T6" fmla="*/ 1058044938 w 420"/>
                <a:gd name="T7" fmla="*/ 5027214 h 406"/>
                <a:gd name="T8" fmla="*/ 1058044938 w 420"/>
                <a:gd name="T9" fmla="*/ 1020524375 h 4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20"/>
                <a:gd name="T16" fmla="*/ 0 h 406"/>
                <a:gd name="T17" fmla="*/ 420 w 420"/>
                <a:gd name="T18" fmla="*/ 406 h 40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20" h="406">
                  <a:moveTo>
                    <a:pt x="420" y="406"/>
                  </a:moveTo>
                  <a:lnTo>
                    <a:pt x="0" y="406"/>
                  </a:lnTo>
                  <a:lnTo>
                    <a:pt x="2" y="0"/>
                  </a:lnTo>
                  <a:lnTo>
                    <a:pt x="420" y="2"/>
                  </a:lnTo>
                  <a:lnTo>
                    <a:pt x="420" y="406"/>
                  </a:lnTo>
                  <a:close/>
                </a:path>
              </a:pathLst>
            </a:custGeom>
            <a:solidFill>
              <a:srgbClr val="BF9F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-65" charset="0"/>
              </a:endParaRPr>
            </a:p>
          </p:txBody>
        </p:sp>
        <p:sp>
          <p:nvSpPr>
            <p:cNvPr id="234" name="Freeform 264"/>
            <p:cNvSpPr>
              <a:spLocks/>
            </p:cNvSpPr>
            <p:nvPr/>
          </p:nvSpPr>
          <p:spPr bwMode="auto">
            <a:xfrm>
              <a:off x="-17650091" y="4271479"/>
              <a:ext cx="267758" cy="837740"/>
            </a:xfrm>
            <a:custGeom>
              <a:avLst/>
              <a:gdLst>
                <a:gd name="T0" fmla="*/ 0 w 168"/>
                <a:gd name="T1" fmla="*/ 1329912250 h 528"/>
                <a:gd name="T2" fmla="*/ 0 w 168"/>
                <a:gd name="T3" fmla="*/ 307290330 h 528"/>
                <a:gd name="T4" fmla="*/ 409884903 w 168"/>
                <a:gd name="T5" fmla="*/ 0 h 528"/>
                <a:gd name="T6" fmla="*/ 425065825 w 168"/>
                <a:gd name="T7" fmla="*/ 1012546827 h 528"/>
                <a:gd name="T8" fmla="*/ 0 w 168"/>
                <a:gd name="T9" fmla="*/ 1329912250 h 5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8"/>
                <a:gd name="T16" fmla="*/ 0 h 528"/>
                <a:gd name="T17" fmla="*/ 168 w 168"/>
                <a:gd name="T18" fmla="*/ 528 h 5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8" h="528">
                  <a:moveTo>
                    <a:pt x="0" y="528"/>
                  </a:moveTo>
                  <a:lnTo>
                    <a:pt x="0" y="122"/>
                  </a:lnTo>
                  <a:lnTo>
                    <a:pt x="162" y="0"/>
                  </a:lnTo>
                  <a:lnTo>
                    <a:pt x="168" y="402"/>
                  </a:lnTo>
                  <a:lnTo>
                    <a:pt x="0" y="528"/>
                  </a:lnTo>
                  <a:close/>
                </a:path>
              </a:pathLst>
            </a:custGeom>
            <a:solidFill>
              <a:srgbClr val="CBB4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-65" charset="0"/>
              </a:endParaRPr>
            </a:p>
          </p:txBody>
        </p:sp>
        <p:sp>
          <p:nvSpPr>
            <p:cNvPr id="235" name="Freeform 265"/>
            <p:cNvSpPr>
              <a:spLocks/>
            </p:cNvSpPr>
            <p:nvPr/>
          </p:nvSpPr>
          <p:spPr bwMode="auto">
            <a:xfrm>
              <a:off x="-18316575" y="4271963"/>
              <a:ext cx="923925" cy="193675"/>
            </a:xfrm>
            <a:custGeom>
              <a:avLst/>
              <a:gdLst>
                <a:gd name="T0" fmla="*/ 2147483647 w 582"/>
                <a:gd name="T1" fmla="*/ 2147483647 h 122"/>
                <a:gd name="T2" fmla="*/ 0 w 582"/>
                <a:gd name="T3" fmla="*/ 2147483647 h 122"/>
                <a:gd name="T4" fmla="*/ 2147483647 w 582"/>
                <a:gd name="T5" fmla="*/ 2147483647 h 122"/>
                <a:gd name="T6" fmla="*/ 2147483647 w 582"/>
                <a:gd name="T7" fmla="*/ 0 h 122"/>
                <a:gd name="T8" fmla="*/ 2147483647 w 582"/>
                <a:gd name="T9" fmla="*/ 2147483647 h 1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82"/>
                <a:gd name="T16" fmla="*/ 0 h 122"/>
                <a:gd name="T17" fmla="*/ 582 w 582"/>
                <a:gd name="T18" fmla="*/ 122 h 1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82" h="122">
                  <a:moveTo>
                    <a:pt x="166" y="6"/>
                  </a:moveTo>
                  <a:lnTo>
                    <a:pt x="0" y="120"/>
                  </a:lnTo>
                  <a:lnTo>
                    <a:pt x="420" y="122"/>
                  </a:lnTo>
                  <a:lnTo>
                    <a:pt x="582" y="0"/>
                  </a:lnTo>
                  <a:lnTo>
                    <a:pt x="166" y="6"/>
                  </a:lnTo>
                  <a:close/>
                </a:path>
              </a:pathLst>
            </a:custGeom>
            <a:solidFill>
              <a:srgbClr val="817B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-65" charset="0"/>
              </a:endParaRPr>
            </a:p>
          </p:txBody>
        </p:sp>
        <p:sp>
          <p:nvSpPr>
            <p:cNvPr id="236" name="Freeform 266"/>
            <p:cNvSpPr>
              <a:spLocks/>
            </p:cNvSpPr>
            <p:nvPr/>
          </p:nvSpPr>
          <p:spPr bwMode="auto">
            <a:xfrm>
              <a:off x="-18662916" y="4736890"/>
              <a:ext cx="666486" cy="642850"/>
            </a:xfrm>
            <a:custGeom>
              <a:avLst/>
              <a:gdLst>
                <a:gd name="T0" fmla="*/ 1058046525 w 420"/>
                <a:gd name="T1" fmla="*/ 1020524375 h 406"/>
                <a:gd name="T2" fmla="*/ 0 w 420"/>
                <a:gd name="T3" fmla="*/ 1020524375 h 406"/>
                <a:gd name="T4" fmla="*/ 5038317 w 420"/>
                <a:gd name="T5" fmla="*/ 0 h 406"/>
                <a:gd name="T6" fmla="*/ 1058046525 w 420"/>
                <a:gd name="T7" fmla="*/ 5027214 h 406"/>
                <a:gd name="T8" fmla="*/ 1058046525 w 420"/>
                <a:gd name="T9" fmla="*/ 1020524375 h 4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20"/>
                <a:gd name="T16" fmla="*/ 0 h 406"/>
                <a:gd name="T17" fmla="*/ 420 w 420"/>
                <a:gd name="T18" fmla="*/ 406 h 40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20" h="406">
                  <a:moveTo>
                    <a:pt x="420" y="406"/>
                  </a:moveTo>
                  <a:lnTo>
                    <a:pt x="0" y="406"/>
                  </a:lnTo>
                  <a:lnTo>
                    <a:pt x="2" y="0"/>
                  </a:lnTo>
                  <a:lnTo>
                    <a:pt x="420" y="2"/>
                  </a:lnTo>
                  <a:lnTo>
                    <a:pt x="420" y="406"/>
                  </a:lnTo>
                  <a:close/>
                </a:path>
              </a:pathLst>
            </a:custGeom>
            <a:solidFill>
              <a:srgbClr val="BF9F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-65" charset="0"/>
              </a:endParaRPr>
            </a:p>
          </p:txBody>
        </p:sp>
        <p:sp>
          <p:nvSpPr>
            <p:cNvPr id="237" name="Freeform 267"/>
            <p:cNvSpPr>
              <a:spLocks/>
            </p:cNvSpPr>
            <p:nvPr/>
          </p:nvSpPr>
          <p:spPr bwMode="auto">
            <a:xfrm>
              <a:off x="-17996429" y="4544908"/>
              <a:ext cx="267758" cy="837740"/>
            </a:xfrm>
            <a:custGeom>
              <a:avLst/>
              <a:gdLst>
                <a:gd name="T0" fmla="*/ 0 w 168"/>
                <a:gd name="T1" fmla="*/ 1329912250 h 528"/>
                <a:gd name="T2" fmla="*/ 0 w 168"/>
                <a:gd name="T3" fmla="*/ 307290330 h 528"/>
                <a:gd name="T4" fmla="*/ 409884903 w 168"/>
                <a:gd name="T5" fmla="*/ 0 h 528"/>
                <a:gd name="T6" fmla="*/ 425065825 w 168"/>
                <a:gd name="T7" fmla="*/ 1012546827 h 528"/>
                <a:gd name="T8" fmla="*/ 0 w 168"/>
                <a:gd name="T9" fmla="*/ 1329912250 h 5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8"/>
                <a:gd name="T16" fmla="*/ 0 h 528"/>
                <a:gd name="T17" fmla="*/ 168 w 168"/>
                <a:gd name="T18" fmla="*/ 528 h 5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8" h="528">
                  <a:moveTo>
                    <a:pt x="0" y="528"/>
                  </a:moveTo>
                  <a:lnTo>
                    <a:pt x="0" y="122"/>
                  </a:lnTo>
                  <a:lnTo>
                    <a:pt x="162" y="0"/>
                  </a:lnTo>
                  <a:lnTo>
                    <a:pt x="168" y="402"/>
                  </a:lnTo>
                  <a:lnTo>
                    <a:pt x="0" y="528"/>
                  </a:lnTo>
                  <a:close/>
                </a:path>
              </a:pathLst>
            </a:custGeom>
            <a:solidFill>
              <a:srgbClr val="CBB4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-65" charset="0"/>
              </a:endParaRPr>
            </a:p>
          </p:txBody>
        </p:sp>
        <p:sp>
          <p:nvSpPr>
            <p:cNvPr id="238" name="Freeform 268"/>
            <p:cNvSpPr>
              <a:spLocks/>
            </p:cNvSpPr>
            <p:nvPr/>
          </p:nvSpPr>
          <p:spPr bwMode="auto">
            <a:xfrm>
              <a:off x="-18662650" y="4545013"/>
              <a:ext cx="923925" cy="193675"/>
            </a:xfrm>
            <a:custGeom>
              <a:avLst/>
              <a:gdLst>
                <a:gd name="T0" fmla="*/ 2147483647 w 582"/>
                <a:gd name="T1" fmla="*/ 2147483647 h 122"/>
                <a:gd name="T2" fmla="*/ 0 w 582"/>
                <a:gd name="T3" fmla="*/ 2147483647 h 122"/>
                <a:gd name="T4" fmla="*/ 2147483647 w 582"/>
                <a:gd name="T5" fmla="*/ 2147483647 h 122"/>
                <a:gd name="T6" fmla="*/ 2147483647 w 582"/>
                <a:gd name="T7" fmla="*/ 0 h 122"/>
                <a:gd name="T8" fmla="*/ 2147483647 w 582"/>
                <a:gd name="T9" fmla="*/ 2147483647 h 1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82"/>
                <a:gd name="T16" fmla="*/ 0 h 122"/>
                <a:gd name="T17" fmla="*/ 582 w 582"/>
                <a:gd name="T18" fmla="*/ 122 h 1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82" h="122">
                  <a:moveTo>
                    <a:pt x="166" y="6"/>
                  </a:moveTo>
                  <a:lnTo>
                    <a:pt x="0" y="120"/>
                  </a:lnTo>
                  <a:lnTo>
                    <a:pt x="420" y="122"/>
                  </a:lnTo>
                  <a:lnTo>
                    <a:pt x="582" y="0"/>
                  </a:lnTo>
                  <a:lnTo>
                    <a:pt x="166" y="6"/>
                  </a:lnTo>
                  <a:close/>
                </a:path>
              </a:pathLst>
            </a:custGeom>
            <a:solidFill>
              <a:srgbClr val="817B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-65" charset="0"/>
              </a:endParaRPr>
            </a:p>
          </p:txBody>
        </p:sp>
        <p:sp>
          <p:nvSpPr>
            <p:cNvPr id="239" name="Freeform 269"/>
            <p:cNvSpPr>
              <a:spLocks/>
            </p:cNvSpPr>
            <p:nvPr/>
          </p:nvSpPr>
          <p:spPr bwMode="auto">
            <a:xfrm>
              <a:off x="-19029628" y="5027772"/>
              <a:ext cx="666486" cy="645758"/>
            </a:xfrm>
            <a:custGeom>
              <a:avLst/>
              <a:gdLst>
                <a:gd name="T0" fmla="*/ 1058046525 w 420"/>
                <a:gd name="T1" fmla="*/ 1025140825 h 406"/>
                <a:gd name="T2" fmla="*/ 0 w 420"/>
                <a:gd name="T3" fmla="*/ 1025140825 h 406"/>
                <a:gd name="T4" fmla="*/ 5038317 w 420"/>
                <a:gd name="T5" fmla="*/ 0 h 406"/>
                <a:gd name="T6" fmla="*/ 1058046525 w 420"/>
                <a:gd name="T7" fmla="*/ 5049955 h 406"/>
                <a:gd name="T8" fmla="*/ 1058046525 w 420"/>
                <a:gd name="T9" fmla="*/ 1025140825 h 4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20"/>
                <a:gd name="T16" fmla="*/ 0 h 406"/>
                <a:gd name="T17" fmla="*/ 420 w 420"/>
                <a:gd name="T18" fmla="*/ 406 h 40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20" h="406">
                  <a:moveTo>
                    <a:pt x="420" y="406"/>
                  </a:moveTo>
                  <a:lnTo>
                    <a:pt x="0" y="406"/>
                  </a:lnTo>
                  <a:lnTo>
                    <a:pt x="2" y="0"/>
                  </a:lnTo>
                  <a:lnTo>
                    <a:pt x="420" y="2"/>
                  </a:lnTo>
                  <a:lnTo>
                    <a:pt x="420" y="406"/>
                  </a:lnTo>
                  <a:close/>
                </a:path>
              </a:pathLst>
            </a:custGeom>
            <a:solidFill>
              <a:srgbClr val="BF9F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-65" charset="0"/>
              </a:endParaRPr>
            </a:p>
          </p:txBody>
        </p:sp>
        <p:sp>
          <p:nvSpPr>
            <p:cNvPr id="240" name="Freeform 270"/>
            <p:cNvSpPr>
              <a:spLocks/>
            </p:cNvSpPr>
            <p:nvPr/>
          </p:nvSpPr>
          <p:spPr bwMode="auto">
            <a:xfrm>
              <a:off x="-18363142" y="4835790"/>
              <a:ext cx="264847" cy="840650"/>
            </a:xfrm>
            <a:custGeom>
              <a:avLst/>
              <a:gdLst>
                <a:gd name="T0" fmla="*/ 0 w 168"/>
                <a:gd name="T1" fmla="*/ 1334531875 h 528"/>
                <a:gd name="T2" fmla="*/ 0 w 168"/>
                <a:gd name="T3" fmla="*/ 308357744 h 528"/>
                <a:gd name="T4" fmla="*/ 405428733 w 168"/>
                <a:gd name="T5" fmla="*/ 0 h 528"/>
                <a:gd name="T6" fmla="*/ 420444613 w 168"/>
                <a:gd name="T7" fmla="*/ 1016064041 h 528"/>
                <a:gd name="T8" fmla="*/ 0 w 168"/>
                <a:gd name="T9" fmla="*/ 1334531875 h 5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8"/>
                <a:gd name="T16" fmla="*/ 0 h 528"/>
                <a:gd name="T17" fmla="*/ 168 w 168"/>
                <a:gd name="T18" fmla="*/ 528 h 5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8" h="528">
                  <a:moveTo>
                    <a:pt x="0" y="528"/>
                  </a:moveTo>
                  <a:lnTo>
                    <a:pt x="0" y="122"/>
                  </a:lnTo>
                  <a:lnTo>
                    <a:pt x="162" y="0"/>
                  </a:lnTo>
                  <a:lnTo>
                    <a:pt x="168" y="402"/>
                  </a:lnTo>
                  <a:lnTo>
                    <a:pt x="0" y="528"/>
                  </a:lnTo>
                  <a:close/>
                </a:path>
              </a:pathLst>
            </a:custGeom>
            <a:solidFill>
              <a:srgbClr val="CBB4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-65" charset="0"/>
              </a:endParaRPr>
            </a:p>
          </p:txBody>
        </p:sp>
        <p:sp>
          <p:nvSpPr>
            <p:cNvPr id="241" name="Freeform 271"/>
            <p:cNvSpPr>
              <a:spLocks/>
            </p:cNvSpPr>
            <p:nvPr/>
          </p:nvSpPr>
          <p:spPr bwMode="auto">
            <a:xfrm>
              <a:off x="-19030950" y="4837113"/>
              <a:ext cx="923925" cy="193675"/>
            </a:xfrm>
            <a:custGeom>
              <a:avLst/>
              <a:gdLst>
                <a:gd name="T0" fmla="*/ 2147483647 w 582"/>
                <a:gd name="T1" fmla="*/ 2147483647 h 122"/>
                <a:gd name="T2" fmla="*/ 0 w 582"/>
                <a:gd name="T3" fmla="*/ 2147483647 h 122"/>
                <a:gd name="T4" fmla="*/ 2147483647 w 582"/>
                <a:gd name="T5" fmla="*/ 2147483647 h 122"/>
                <a:gd name="T6" fmla="*/ 2147483647 w 582"/>
                <a:gd name="T7" fmla="*/ 0 h 122"/>
                <a:gd name="T8" fmla="*/ 2147483647 w 582"/>
                <a:gd name="T9" fmla="*/ 2147483647 h 1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82"/>
                <a:gd name="T16" fmla="*/ 0 h 122"/>
                <a:gd name="T17" fmla="*/ 582 w 582"/>
                <a:gd name="T18" fmla="*/ 122 h 1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82" h="122">
                  <a:moveTo>
                    <a:pt x="166" y="6"/>
                  </a:moveTo>
                  <a:lnTo>
                    <a:pt x="0" y="120"/>
                  </a:lnTo>
                  <a:lnTo>
                    <a:pt x="420" y="122"/>
                  </a:lnTo>
                  <a:lnTo>
                    <a:pt x="582" y="0"/>
                  </a:lnTo>
                  <a:lnTo>
                    <a:pt x="166" y="6"/>
                  </a:lnTo>
                  <a:close/>
                </a:path>
              </a:pathLst>
            </a:custGeom>
            <a:solidFill>
              <a:srgbClr val="817B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-65" charset="0"/>
              </a:endParaRPr>
            </a:p>
          </p:txBody>
        </p:sp>
        <p:sp>
          <p:nvSpPr>
            <p:cNvPr id="242" name="Freeform 272"/>
            <p:cNvSpPr>
              <a:spLocks/>
            </p:cNvSpPr>
            <p:nvPr/>
          </p:nvSpPr>
          <p:spPr bwMode="auto">
            <a:xfrm>
              <a:off x="-19445817" y="5333199"/>
              <a:ext cx="666485" cy="642848"/>
            </a:xfrm>
            <a:custGeom>
              <a:avLst/>
              <a:gdLst>
                <a:gd name="T0" fmla="*/ 1058044938 w 420"/>
                <a:gd name="T1" fmla="*/ 1020521200 h 406"/>
                <a:gd name="T2" fmla="*/ 0 w 420"/>
                <a:gd name="T3" fmla="*/ 1020521200 h 406"/>
                <a:gd name="T4" fmla="*/ 5038309 w 420"/>
                <a:gd name="T5" fmla="*/ 0 h 406"/>
                <a:gd name="T6" fmla="*/ 1058044938 w 420"/>
                <a:gd name="T7" fmla="*/ 5027198 h 406"/>
                <a:gd name="T8" fmla="*/ 1058044938 w 420"/>
                <a:gd name="T9" fmla="*/ 1020521200 h 4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20"/>
                <a:gd name="T16" fmla="*/ 0 h 406"/>
                <a:gd name="T17" fmla="*/ 420 w 420"/>
                <a:gd name="T18" fmla="*/ 406 h 40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20" h="406">
                  <a:moveTo>
                    <a:pt x="420" y="406"/>
                  </a:moveTo>
                  <a:lnTo>
                    <a:pt x="0" y="406"/>
                  </a:lnTo>
                  <a:lnTo>
                    <a:pt x="2" y="0"/>
                  </a:lnTo>
                  <a:lnTo>
                    <a:pt x="420" y="2"/>
                  </a:lnTo>
                  <a:lnTo>
                    <a:pt x="420" y="406"/>
                  </a:lnTo>
                  <a:close/>
                </a:path>
              </a:pathLst>
            </a:custGeom>
            <a:solidFill>
              <a:srgbClr val="BF9F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-65" charset="0"/>
              </a:endParaRPr>
            </a:p>
          </p:txBody>
        </p:sp>
        <p:sp>
          <p:nvSpPr>
            <p:cNvPr id="243" name="Freeform 273"/>
            <p:cNvSpPr>
              <a:spLocks/>
            </p:cNvSpPr>
            <p:nvPr/>
          </p:nvSpPr>
          <p:spPr bwMode="auto">
            <a:xfrm>
              <a:off x="-18779332" y="5141217"/>
              <a:ext cx="264849" cy="837740"/>
            </a:xfrm>
            <a:custGeom>
              <a:avLst/>
              <a:gdLst>
                <a:gd name="T0" fmla="*/ 0 w 168"/>
                <a:gd name="T1" fmla="*/ 1329912250 h 528"/>
                <a:gd name="T2" fmla="*/ 0 w 168"/>
                <a:gd name="T3" fmla="*/ 307290330 h 528"/>
                <a:gd name="T4" fmla="*/ 405431795 w 168"/>
                <a:gd name="T5" fmla="*/ 0 h 528"/>
                <a:gd name="T6" fmla="*/ 420447788 w 168"/>
                <a:gd name="T7" fmla="*/ 1012546827 h 528"/>
                <a:gd name="T8" fmla="*/ 0 w 168"/>
                <a:gd name="T9" fmla="*/ 1329912250 h 5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8"/>
                <a:gd name="T16" fmla="*/ 0 h 528"/>
                <a:gd name="T17" fmla="*/ 168 w 168"/>
                <a:gd name="T18" fmla="*/ 528 h 5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8" h="528">
                  <a:moveTo>
                    <a:pt x="0" y="528"/>
                  </a:moveTo>
                  <a:lnTo>
                    <a:pt x="0" y="122"/>
                  </a:lnTo>
                  <a:lnTo>
                    <a:pt x="162" y="0"/>
                  </a:lnTo>
                  <a:lnTo>
                    <a:pt x="168" y="402"/>
                  </a:lnTo>
                  <a:lnTo>
                    <a:pt x="0" y="528"/>
                  </a:lnTo>
                  <a:close/>
                </a:path>
              </a:pathLst>
            </a:custGeom>
            <a:solidFill>
              <a:srgbClr val="CBB4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-65" charset="0"/>
              </a:endParaRPr>
            </a:p>
          </p:txBody>
        </p:sp>
        <p:sp>
          <p:nvSpPr>
            <p:cNvPr id="244" name="Freeform 274"/>
            <p:cNvSpPr>
              <a:spLocks/>
            </p:cNvSpPr>
            <p:nvPr/>
          </p:nvSpPr>
          <p:spPr bwMode="auto">
            <a:xfrm>
              <a:off x="-19446875" y="5141913"/>
              <a:ext cx="923925" cy="193675"/>
            </a:xfrm>
            <a:custGeom>
              <a:avLst/>
              <a:gdLst>
                <a:gd name="T0" fmla="*/ 2147483647 w 582"/>
                <a:gd name="T1" fmla="*/ 2147483647 h 122"/>
                <a:gd name="T2" fmla="*/ 0 w 582"/>
                <a:gd name="T3" fmla="*/ 2147483647 h 122"/>
                <a:gd name="T4" fmla="*/ 2147483647 w 582"/>
                <a:gd name="T5" fmla="*/ 2147483647 h 122"/>
                <a:gd name="T6" fmla="*/ 2147483647 w 582"/>
                <a:gd name="T7" fmla="*/ 0 h 122"/>
                <a:gd name="T8" fmla="*/ 2147483647 w 582"/>
                <a:gd name="T9" fmla="*/ 2147483647 h 1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82"/>
                <a:gd name="T16" fmla="*/ 0 h 122"/>
                <a:gd name="T17" fmla="*/ 582 w 582"/>
                <a:gd name="T18" fmla="*/ 122 h 1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82" h="122">
                  <a:moveTo>
                    <a:pt x="166" y="6"/>
                  </a:moveTo>
                  <a:lnTo>
                    <a:pt x="0" y="120"/>
                  </a:lnTo>
                  <a:lnTo>
                    <a:pt x="420" y="122"/>
                  </a:lnTo>
                  <a:lnTo>
                    <a:pt x="582" y="0"/>
                  </a:lnTo>
                  <a:lnTo>
                    <a:pt x="166" y="6"/>
                  </a:lnTo>
                  <a:close/>
                </a:path>
              </a:pathLst>
            </a:custGeom>
            <a:solidFill>
              <a:srgbClr val="817B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-65" charset="0"/>
              </a:endParaRPr>
            </a:p>
          </p:txBody>
        </p:sp>
        <p:sp>
          <p:nvSpPr>
            <p:cNvPr id="245" name="Freeform 275"/>
            <p:cNvSpPr>
              <a:spLocks/>
            </p:cNvSpPr>
            <p:nvPr/>
          </p:nvSpPr>
          <p:spPr bwMode="auto">
            <a:xfrm>
              <a:off x="-19443700" y="4252913"/>
              <a:ext cx="2063750" cy="1066800"/>
            </a:xfrm>
            <a:custGeom>
              <a:avLst/>
              <a:gdLst>
                <a:gd name="T0" fmla="*/ 0 w 1300"/>
                <a:gd name="T1" fmla="*/ 2147483647 h 672"/>
                <a:gd name="T2" fmla="*/ 2147483647 w 1300"/>
                <a:gd name="T3" fmla="*/ 0 h 672"/>
                <a:gd name="T4" fmla="*/ 2147483647 w 1300"/>
                <a:gd name="T5" fmla="*/ 0 h 672"/>
                <a:gd name="T6" fmla="*/ 2147483647 w 1300"/>
                <a:gd name="T7" fmla="*/ 2147483647 h 672"/>
                <a:gd name="T8" fmla="*/ 0 w 1300"/>
                <a:gd name="T9" fmla="*/ 2147483647 h 6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00"/>
                <a:gd name="T16" fmla="*/ 0 h 672"/>
                <a:gd name="T17" fmla="*/ 1300 w 1300"/>
                <a:gd name="T18" fmla="*/ 672 h 6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00" h="672">
                  <a:moveTo>
                    <a:pt x="0" y="672"/>
                  </a:moveTo>
                  <a:lnTo>
                    <a:pt x="882" y="0"/>
                  </a:lnTo>
                  <a:lnTo>
                    <a:pt x="1300" y="0"/>
                  </a:lnTo>
                  <a:lnTo>
                    <a:pt x="416" y="672"/>
                  </a:lnTo>
                  <a:lnTo>
                    <a:pt x="0" y="672"/>
                  </a:lnTo>
                  <a:close/>
                </a:path>
              </a:pathLst>
            </a:custGeom>
            <a:solidFill>
              <a:srgbClr val="CFD0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-65" charset="0"/>
              </a:endParaRPr>
            </a:p>
          </p:txBody>
        </p:sp>
        <p:sp>
          <p:nvSpPr>
            <p:cNvPr id="246" name="Freeform 276"/>
            <p:cNvSpPr>
              <a:spLocks/>
            </p:cNvSpPr>
            <p:nvPr/>
          </p:nvSpPr>
          <p:spPr bwMode="auto">
            <a:xfrm>
              <a:off x="-18328217" y="3788616"/>
              <a:ext cx="666485" cy="645758"/>
            </a:xfrm>
            <a:custGeom>
              <a:avLst/>
              <a:gdLst>
                <a:gd name="T0" fmla="*/ 1058044938 w 420"/>
                <a:gd name="T1" fmla="*/ 1025140825 h 406"/>
                <a:gd name="T2" fmla="*/ 0 w 420"/>
                <a:gd name="T3" fmla="*/ 1025140825 h 406"/>
                <a:gd name="T4" fmla="*/ 5038309 w 420"/>
                <a:gd name="T5" fmla="*/ 0 h 406"/>
                <a:gd name="T6" fmla="*/ 1058044938 w 420"/>
                <a:gd name="T7" fmla="*/ 5049955 h 406"/>
                <a:gd name="T8" fmla="*/ 1058044938 w 420"/>
                <a:gd name="T9" fmla="*/ 1025140825 h 4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20"/>
                <a:gd name="T16" fmla="*/ 0 h 406"/>
                <a:gd name="T17" fmla="*/ 420 w 420"/>
                <a:gd name="T18" fmla="*/ 406 h 40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20" h="406">
                  <a:moveTo>
                    <a:pt x="420" y="406"/>
                  </a:moveTo>
                  <a:lnTo>
                    <a:pt x="0" y="406"/>
                  </a:lnTo>
                  <a:lnTo>
                    <a:pt x="2" y="0"/>
                  </a:lnTo>
                  <a:lnTo>
                    <a:pt x="420" y="2"/>
                  </a:lnTo>
                  <a:lnTo>
                    <a:pt x="420" y="406"/>
                  </a:lnTo>
                  <a:close/>
                </a:path>
              </a:pathLst>
            </a:custGeom>
            <a:solidFill>
              <a:srgbClr val="BF9F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-65" charset="0"/>
              </a:endParaRPr>
            </a:p>
          </p:txBody>
        </p:sp>
        <p:sp>
          <p:nvSpPr>
            <p:cNvPr id="247" name="Freeform 277"/>
            <p:cNvSpPr>
              <a:spLocks/>
            </p:cNvSpPr>
            <p:nvPr/>
          </p:nvSpPr>
          <p:spPr bwMode="auto">
            <a:xfrm>
              <a:off x="-17661732" y="3599543"/>
              <a:ext cx="264849" cy="837740"/>
            </a:xfrm>
            <a:custGeom>
              <a:avLst/>
              <a:gdLst>
                <a:gd name="T0" fmla="*/ 0 w 168"/>
                <a:gd name="T1" fmla="*/ 1329912250 h 528"/>
                <a:gd name="T2" fmla="*/ 0 w 168"/>
                <a:gd name="T3" fmla="*/ 307290330 h 528"/>
                <a:gd name="T4" fmla="*/ 405431795 w 168"/>
                <a:gd name="T5" fmla="*/ 0 h 528"/>
                <a:gd name="T6" fmla="*/ 420447788 w 168"/>
                <a:gd name="T7" fmla="*/ 1012546827 h 528"/>
                <a:gd name="T8" fmla="*/ 0 w 168"/>
                <a:gd name="T9" fmla="*/ 1329912250 h 5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8"/>
                <a:gd name="T16" fmla="*/ 0 h 528"/>
                <a:gd name="T17" fmla="*/ 168 w 168"/>
                <a:gd name="T18" fmla="*/ 528 h 5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8" h="528">
                  <a:moveTo>
                    <a:pt x="0" y="528"/>
                  </a:moveTo>
                  <a:lnTo>
                    <a:pt x="0" y="122"/>
                  </a:lnTo>
                  <a:lnTo>
                    <a:pt x="162" y="0"/>
                  </a:lnTo>
                  <a:lnTo>
                    <a:pt x="168" y="402"/>
                  </a:lnTo>
                  <a:lnTo>
                    <a:pt x="0" y="528"/>
                  </a:lnTo>
                  <a:close/>
                </a:path>
              </a:pathLst>
            </a:custGeom>
            <a:solidFill>
              <a:srgbClr val="CBB4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-65" charset="0"/>
              </a:endParaRPr>
            </a:p>
          </p:txBody>
        </p:sp>
        <p:sp>
          <p:nvSpPr>
            <p:cNvPr id="248" name="Freeform 278"/>
            <p:cNvSpPr>
              <a:spLocks/>
            </p:cNvSpPr>
            <p:nvPr/>
          </p:nvSpPr>
          <p:spPr bwMode="auto">
            <a:xfrm>
              <a:off x="-18329275" y="3598863"/>
              <a:ext cx="923925" cy="193675"/>
            </a:xfrm>
            <a:custGeom>
              <a:avLst/>
              <a:gdLst>
                <a:gd name="T0" fmla="*/ 2147483647 w 582"/>
                <a:gd name="T1" fmla="*/ 2147483647 h 122"/>
                <a:gd name="T2" fmla="*/ 0 w 582"/>
                <a:gd name="T3" fmla="*/ 2147483647 h 122"/>
                <a:gd name="T4" fmla="*/ 2147483647 w 582"/>
                <a:gd name="T5" fmla="*/ 2147483647 h 122"/>
                <a:gd name="T6" fmla="*/ 2147483647 w 582"/>
                <a:gd name="T7" fmla="*/ 0 h 122"/>
                <a:gd name="T8" fmla="*/ 2147483647 w 582"/>
                <a:gd name="T9" fmla="*/ 2147483647 h 1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82"/>
                <a:gd name="T16" fmla="*/ 0 h 122"/>
                <a:gd name="T17" fmla="*/ 582 w 582"/>
                <a:gd name="T18" fmla="*/ 122 h 1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82" h="122">
                  <a:moveTo>
                    <a:pt x="166" y="6"/>
                  </a:moveTo>
                  <a:lnTo>
                    <a:pt x="0" y="120"/>
                  </a:lnTo>
                  <a:lnTo>
                    <a:pt x="420" y="122"/>
                  </a:lnTo>
                  <a:lnTo>
                    <a:pt x="582" y="0"/>
                  </a:lnTo>
                  <a:lnTo>
                    <a:pt x="166" y="6"/>
                  </a:lnTo>
                  <a:close/>
                </a:path>
              </a:pathLst>
            </a:custGeom>
            <a:solidFill>
              <a:srgbClr val="817B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-65" charset="0"/>
              </a:endParaRPr>
            </a:p>
          </p:txBody>
        </p:sp>
        <p:sp>
          <p:nvSpPr>
            <p:cNvPr id="249" name="Freeform 279"/>
            <p:cNvSpPr>
              <a:spLocks/>
            </p:cNvSpPr>
            <p:nvPr/>
          </p:nvSpPr>
          <p:spPr bwMode="auto">
            <a:xfrm>
              <a:off x="-18674557" y="4062044"/>
              <a:ext cx="666486" cy="645758"/>
            </a:xfrm>
            <a:custGeom>
              <a:avLst/>
              <a:gdLst>
                <a:gd name="T0" fmla="*/ 1058046525 w 420"/>
                <a:gd name="T1" fmla="*/ 1025140825 h 406"/>
                <a:gd name="T2" fmla="*/ 0 w 420"/>
                <a:gd name="T3" fmla="*/ 1025140825 h 406"/>
                <a:gd name="T4" fmla="*/ 5038317 w 420"/>
                <a:gd name="T5" fmla="*/ 0 h 406"/>
                <a:gd name="T6" fmla="*/ 1058046525 w 420"/>
                <a:gd name="T7" fmla="*/ 5049955 h 406"/>
                <a:gd name="T8" fmla="*/ 1058046525 w 420"/>
                <a:gd name="T9" fmla="*/ 1025140825 h 4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20"/>
                <a:gd name="T16" fmla="*/ 0 h 406"/>
                <a:gd name="T17" fmla="*/ 420 w 420"/>
                <a:gd name="T18" fmla="*/ 406 h 40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20" h="406">
                  <a:moveTo>
                    <a:pt x="420" y="406"/>
                  </a:moveTo>
                  <a:lnTo>
                    <a:pt x="0" y="406"/>
                  </a:lnTo>
                  <a:lnTo>
                    <a:pt x="2" y="0"/>
                  </a:lnTo>
                  <a:lnTo>
                    <a:pt x="420" y="2"/>
                  </a:lnTo>
                  <a:lnTo>
                    <a:pt x="420" y="406"/>
                  </a:lnTo>
                  <a:close/>
                </a:path>
              </a:pathLst>
            </a:custGeom>
            <a:solidFill>
              <a:srgbClr val="BF9F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-65" charset="0"/>
              </a:endParaRPr>
            </a:p>
          </p:txBody>
        </p:sp>
        <p:sp>
          <p:nvSpPr>
            <p:cNvPr id="250" name="Freeform 280"/>
            <p:cNvSpPr>
              <a:spLocks/>
            </p:cNvSpPr>
            <p:nvPr/>
          </p:nvSpPr>
          <p:spPr bwMode="auto">
            <a:xfrm>
              <a:off x="-18008071" y="3872972"/>
              <a:ext cx="264847" cy="837740"/>
            </a:xfrm>
            <a:custGeom>
              <a:avLst/>
              <a:gdLst>
                <a:gd name="T0" fmla="*/ 0 w 168"/>
                <a:gd name="T1" fmla="*/ 1329912250 h 528"/>
                <a:gd name="T2" fmla="*/ 0 w 168"/>
                <a:gd name="T3" fmla="*/ 307290330 h 528"/>
                <a:gd name="T4" fmla="*/ 405428733 w 168"/>
                <a:gd name="T5" fmla="*/ 0 h 528"/>
                <a:gd name="T6" fmla="*/ 420444613 w 168"/>
                <a:gd name="T7" fmla="*/ 1012546827 h 528"/>
                <a:gd name="T8" fmla="*/ 0 w 168"/>
                <a:gd name="T9" fmla="*/ 1329912250 h 5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8"/>
                <a:gd name="T16" fmla="*/ 0 h 528"/>
                <a:gd name="T17" fmla="*/ 168 w 168"/>
                <a:gd name="T18" fmla="*/ 528 h 5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8" h="528">
                  <a:moveTo>
                    <a:pt x="0" y="528"/>
                  </a:moveTo>
                  <a:lnTo>
                    <a:pt x="0" y="122"/>
                  </a:lnTo>
                  <a:lnTo>
                    <a:pt x="162" y="0"/>
                  </a:lnTo>
                  <a:lnTo>
                    <a:pt x="168" y="402"/>
                  </a:lnTo>
                  <a:lnTo>
                    <a:pt x="0" y="528"/>
                  </a:lnTo>
                  <a:close/>
                </a:path>
              </a:pathLst>
            </a:custGeom>
            <a:solidFill>
              <a:srgbClr val="CBB4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-65" charset="0"/>
              </a:endParaRPr>
            </a:p>
          </p:txBody>
        </p:sp>
        <p:sp>
          <p:nvSpPr>
            <p:cNvPr id="251" name="Freeform 281"/>
            <p:cNvSpPr>
              <a:spLocks/>
            </p:cNvSpPr>
            <p:nvPr/>
          </p:nvSpPr>
          <p:spPr bwMode="auto">
            <a:xfrm>
              <a:off x="-18675350" y="3871913"/>
              <a:ext cx="923925" cy="193675"/>
            </a:xfrm>
            <a:custGeom>
              <a:avLst/>
              <a:gdLst>
                <a:gd name="T0" fmla="*/ 2147483647 w 582"/>
                <a:gd name="T1" fmla="*/ 2147483647 h 122"/>
                <a:gd name="T2" fmla="*/ 0 w 582"/>
                <a:gd name="T3" fmla="*/ 2147483647 h 122"/>
                <a:gd name="T4" fmla="*/ 2147483647 w 582"/>
                <a:gd name="T5" fmla="*/ 2147483647 h 122"/>
                <a:gd name="T6" fmla="*/ 2147483647 w 582"/>
                <a:gd name="T7" fmla="*/ 0 h 122"/>
                <a:gd name="T8" fmla="*/ 2147483647 w 582"/>
                <a:gd name="T9" fmla="*/ 2147483647 h 1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82"/>
                <a:gd name="T16" fmla="*/ 0 h 122"/>
                <a:gd name="T17" fmla="*/ 582 w 582"/>
                <a:gd name="T18" fmla="*/ 122 h 1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82" h="122">
                  <a:moveTo>
                    <a:pt x="166" y="6"/>
                  </a:moveTo>
                  <a:lnTo>
                    <a:pt x="0" y="120"/>
                  </a:lnTo>
                  <a:lnTo>
                    <a:pt x="420" y="122"/>
                  </a:lnTo>
                  <a:lnTo>
                    <a:pt x="582" y="0"/>
                  </a:lnTo>
                  <a:lnTo>
                    <a:pt x="166" y="6"/>
                  </a:lnTo>
                  <a:close/>
                </a:path>
              </a:pathLst>
            </a:custGeom>
            <a:solidFill>
              <a:srgbClr val="817B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-65" charset="0"/>
              </a:endParaRPr>
            </a:p>
          </p:txBody>
        </p:sp>
        <p:sp>
          <p:nvSpPr>
            <p:cNvPr id="252" name="Freeform 282"/>
            <p:cNvSpPr>
              <a:spLocks/>
            </p:cNvSpPr>
            <p:nvPr/>
          </p:nvSpPr>
          <p:spPr bwMode="auto">
            <a:xfrm>
              <a:off x="-19044179" y="4355836"/>
              <a:ext cx="666485" cy="642848"/>
            </a:xfrm>
            <a:custGeom>
              <a:avLst/>
              <a:gdLst>
                <a:gd name="T0" fmla="*/ 1058044938 w 420"/>
                <a:gd name="T1" fmla="*/ 1020521200 h 406"/>
                <a:gd name="T2" fmla="*/ 0 w 420"/>
                <a:gd name="T3" fmla="*/ 1020521200 h 406"/>
                <a:gd name="T4" fmla="*/ 5038309 w 420"/>
                <a:gd name="T5" fmla="*/ 0 h 406"/>
                <a:gd name="T6" fmla="*/ 1058044938 w 420"/>
                <a:gd name="T7" fmla="*/ 5027198 h 406"/>
                <a:gd name="T8" fmla="*/ 1058044938 w 420"/>
                <a:gd name="T9" fmla="*/ 1020521200 h 4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20"/>
                <a:gd name="T16" fmla="*/ 0 h 406"/>
                <a:gd name="T17" fmla="*/ 420 w 420"/>
                <a:gd name="T18" fmla="*/ 406 h 40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20" h="406">
                  <a:moveTo>
                    <a:pt x="420" y="406"/>
                  </a:moveTo>
                  <a:lnTo>
                    <a:pt x="0" y="406"/>
                  </a:lnTo>
                  <a:lnTo>
                    <a:pt x="2" y="0"/>
                  </a:lnTo>
                  <a:lnTo>
                    <a:pt x="420" y="2"/>
                  </a:lnTo>
                  <a:lnTo>
                    <a:pt x="420" y="406"/>
                  </a:lnTo>
                  <a:close/>
                </a:path>
              </a:pathLst>
            </a:custGeom>
            <a:solidFill>
              <a:srgbClr val="BF9F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-65" charset="0"/>
              </a:endParaRPr>
            </a:p>
          </p:txBody>
        </p:sp>
        <p:sp>
          <p:nvSpPr>
            <p:cNvPr id="253" name="Freeform 283"/>
            <p:cNvSpPr>
              <a:spLocks/>
            </p:cNvSpPr>
            <p:nvPr/>
          </p:nvSpPr>
          <p:spPr bwMode="auto">
            <a:xfrm>
              <a:off x="-18377695" y="4163854"/>
              <a:ext cx="267758" cy="837740"/>
            </a:xfrm>
            <a:custGeom>
              <a:avLst/>
              <a:gdLst>
                <a:gd name="T0" fmla="*/ 0 w 168"/>
                <a:gd name="T1" fmla="*/ 1329912250 h 528"/>
                <a:gd name="T2" fmla="*/ 0 w 168"/>
                <a:gd name="T3" fmla="*/ 307290330 h 528"/>
                <a:gd name="T4" fmla="*/ 409884903 w 168"/>
                <a:gd name="T5" fmla="*/ 0 h 528"/>
                <a:gd name="T6" fmla="*/ 425065825 w 168"/>
                <a:gd name="T7" fmla="*/ 1012546827 h 528"/>
                <a:gd name="T8" fmla="*/ 0 w 168"/>
                <a:gd name="T9" fmla="*/ 1329912250 h 5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8"/>
                <a:gd name="T16" fmla="*/ 0 h 528"/>
                <a:gd name="T17" fmla="*/ 168 w 168"/>
                <a:gd name="T18" fmla="*/ 528 h 5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8" h="528">
                  <a:moveTo>
                    <a:pt x="0" y="528"/>
                  </a:moveTo>
                  <a:lnTo>
                    <a:pt x="0" y="122"/>
                  </a:lnTo>
                  <a:lnTo>
                    <a:pt x="162" y="0"/>
                  </a:lnTo>
                  <a:lnTo>
                    <a:pt x="168" y="402"/>
                  </a:lnTo>
                  <a:lnTo>
                    <a:pt x="0" y="528"/>
                  </a:lnTo>
                  <a:close/>
                </a:path>
              </a:pathLst>
            </a:custGeom>
            <a:solidFill>
              <a:srgbClr val="CBB4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-65" charset="0"/>
              </a:endParaRPr>
            </a:p>
          </p:txBody>
        </p:sp>
        <p:sp>
          <p:nvSpPr>
            <p:cNvPr id="254" name="Freeform 284"/>
            <p:cNvSpPr>
              <a:spLocks/>
            </p:cNvSpPr>
            <p:nvPr/>
          </p:nvSpPr>
          <p:spPr bwMode="auto">
            <a:xfrm>
              <a:off x="-19043650" y="4164013"/>
              <a:ext cx="923925" cy="193675"/>
            </a:xfrm>
            <a:custGeom>
              <a:avLst/>
              <a:gdLst>
                <a:gd name="T0" fmla="*/ 2147483647 w 582"/>
                <a:gd name="T1" fmla="*/ 2147483647 h 122"/>
                <a:gd name="T2" fmla="*/ 0 w 582"/>
                <a:gd name="T3" fmla="*/ 2147483647 h 122"/>
                <a:gd name="T4" fmla="*/ 2147483647 w 582"/>
                <a:gd name="T5" fmla="*/ 2147483647 h 122"/>
                <a:gd name="T6" fmla="*/ 2147483647 w 582"/>
                <a:gd name="T7" fmla="*/ 0 h 122"/>
                <a:gd name="T8" fmla="*/ 2147483647 w 582"/>
                <a:gd name="T9" fmla="*/ 2147483647 h 1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82"/>
                <a:gd name="T16" fmla="*/ 0 h 122"/>
                <a:gd name="T17" fmla="*/ 582 w 582"/>
                <a:gd name="T18" fmla="*/ 122 h 1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82" h="122">
                  <a:moveTo>
                    <a:pt x="166" y="6"/>
                  </a:moveTo>
                  <a:lnTo>
                    <a:pt x="0" y="120"/>
                  </a:lnTo>
                  <a:lnTo>
                    <a:pt x="420" y="122"/>
                  </a:lnTo>
                  <a:lnTo>
                    <a:pt x="582" y="0"/>
                  </a:lnTo>
                  <a:lnTo>
                    <a:pt x="166" y="6"/>
                  </a:lnTo>
                  <a:close/>
                </a:path>
              </a:pathLst>
            </a:custGeom>
            <a:solidFill>
              <a:srgbClr val="817B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-65" charset="0"/>
              </a:endParaRPr>
            </a:p>
          </p:txBody>
        </p:sp>
        <p:sp>
          <p:nvSpPr>
            <p:cNvPr id="255" name="Freeform 285"/>
            <p:cNvSpPr>
              <a:spLocks/>
            </p:cNvSpPr>
            <p:nvPr/>
          </p:nvSpPr>
          <p:spPr bwMode="auto">
            <a:xfrm>
              <a:off x="-19460370" y="4658353"/>
              <a:ext cx="666486" cy="645758"/>
            </a:xfrm>
            <a:custGeom>
              <a:avLst/>
              <a:gdLst>
                <a:gd name="T0" fmla="*/ 1058046525 w 420"/>
                <a:gd name="T1" fmla="*/ 1025140825 h 406"/>
                <a:gd name="T2" fmla="*/ 0 w 420"/>
                <a:gd name="T3" fmla="*/ 1025140825 h 406"/>
                <a:gd name="T4" fmla="*/ 5038317 w 420"/>
                <a:gd name="T5" fmla="*/ 0 h 406"/>
                <a:gd name="T6" fmla="*/ 1058046525 w 420"/>
                <a:gd name="T7" fmla="*/ 5049955 h 406"/>
                <a:gd name="T8" fmla="*/ 1058046525 w 420"/>
                <a:gd name="T9" fmla="*/ 1025140825 h 4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20"/>
                <a:gd name="T16" fmla="*/ 0 h 406"/>
                <a:gd name="T17" fmla="*/ 420 w 420"/>
                <a:gd name="T18" fmla="*/ 406 h 40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20" h="406">
                  <a:moveTo>
                    <a:pt x="420" y="406"/>
                  </a:moveTo>
                  <a:lnTo>
                    <a:pt x="0" y="406"/>
                  </a:lnTo>
                  <a:lnTo>
                    <a:pt x="2" y="0"/>
                  </a:lnTo>
                  <a:lnTo>
                    <a:pt x="420" y="2"/>
                  </a:lnTo>
                  <a:lnTo>
                    <a:pt x="420" y="406"/>
                  </a:lnTo>
                  <a:close/>
                </a:path>
              </a:pathLst>
            </a:custGeom>
            <a:solidFill>
              <a:srgbClr val="BF9F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-65" charset="0"/>
              </a:endParaRPr>
            </a:p>
          </p:txBody>
        </p:sp>
        <p:sp>
          <p:nvSpPr>
            <p:cNvPr id="256" name="Freeform 286"/>
            <p:cNvSpPr>
              <a:spLocks/>
            </p:cNvSpPr>
            <p:nvPr/>
          </p:nvSpPr>
          <p:spPr bwMode="auto">
            <a:xfrm>
              <a:off x="-18793883" y="4469279"/>
              <a:ext cx="267758" cy="837740"/>
            </a:xfrm>
            <a:custGeom>
              <a:avLst/>
              <a:gdLst>
                <a:gd name="T0" fmla="*/ 0 w 168"/>
                <a:gd name="T1" fmla="*/ 1329912250 h 528"/>
                <a:gd name="T2" fmla="*/ 0 w 168"/>
                <a:gd name="T3" fmla="*/ 307290330 h 528"/>
                <a:gd name="T4" fmla="*/ 409884903 w 168"/>
                <a:gd name="T5" fmla="*/ 0 h 528"/>
                <a:gd name="T6" fmla="*/ 425065825 w 168"/>
                <a:gd name="T7" fmla="*/ 1012546827 h 528"/>
                <a:gd name="T8" fmla="*/ 0 w 168"/>
                <a:gd name="T9" fmla="*/ 1329912250 h 5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8"/>
                <a:gd name="T16" fmla="*/ 0 h 528"/>
                <a:gd name="T17" fmla="*/ 168 w 168"/>
                <a:gd name="T18" fmla="*/ 528 h 5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8" h="528">
                  <a:moveTo>
                    <a:pt x="0" y="528"/>
                  </a:moveTo>
                  <a:lnTo>
                    <a:pt x="0" y="122"/>
                  </a:lnTo>
                  <a:lnTo>
                    <a:pt x="162" y="0"/>
                  </a:lnTo>
                  <a:lnTo>
                    <a:pt x="168" y="402"/>
                  </a:lnTo>
                  <a:lnTo>
                    <a:pt x="0" y="528"/>
                  </a:lnTo>
                  <a:close/>
                </a:path>
              </a:pathLst>
            </a:custGeom>
            <a:solidFill>
              <a:srgbClr val="CBB4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-65" charset="0"/>
              </a:endParaRPr>
            </a:p>
          </p:txBody>
        </p:sp>
        <p:sp>
          <p:nvSpPr>
            <p:cNvPr id="257" name="Freeform 287"/>
            <p:cNvSpPr>
              <a:spLocks/>
            </p:cNvSpPr>
            <p:nvPr/>
          </p:nvSpPr>
          <p:spPr bwMode="auto">
            <a:xfrm>
              <a:off x="-19459575" y="4468813"/>
              <a:ext cx="923925" cy="193675"/>
            </a:xfrm>
            <a:custGeom>
              <a:avLst/>
              <a:gdLst>
                <a:gd name="T0" fmla="*/ 2147483647 w 582"/>
                <a:gd name="T1" fmla="*/ 2147483647 h 122"/>
                <a:gd name="T2" fmla="*/ 0 w 582"/>
                <a:gd name="T3" fmla="*/ 2147483647 h 122"/>
                <a:gd name="T4" fmla="*/ 2147483647 w 582"/>
                <a:gd name="T5" fmla="*/ 2147483647 h 122"/>
                <a:gd name="T6" fmla="*/ 2147483647 w 582"/>
                <a:gd name="T7" fmla="*/ 0 h 122"/>
                <a:gd name="T8" fmla="*/ 2147483647 w 582"/>
                <a:gd name="T9" fmla="*/ 2147483647 h 1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82"/>
                <a:gd name="T16" fmla="*/ 0 h 122"/>
                <a:gd name="T17" fmla="*/ 582 w 582"/>
                <a:gd name="T18" fmla="*/ 122 h 1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82" h="122">
                  <a:moveTo>
                    <a:pt x="166" y="6"/>
                  </a:moveTo>
                  <a:lnTo>
                    <a:pt x="0" y="120"/>
                  </a:lnTo>
                  <a:lnTo>
                    <a:pt x="420" y="122"/>
                  </a:lnTo>
                  <a:lnTo>
                    <a:pt x="582" y="0"/>
                  </a:lnTo>
                  <a:lnTo>
                    <a:pt x="166" y="6"/>
                  </a:lnTo>
                  <a:close/>
                </a:path>
              </a:pathLst>
            </a:custGeom>
            <a:solidFill>
              <a:srgbClr val="817B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-65" charset="0"/>
              </a:endParaRPr>
            </a:p>
          </p:txBody>
        </p:sp>
        <p:sp>
          <p:nvSpPr>
            <p:cNvPr id="258" name="Freeform 288"/>
            <p:cNvSpPr>
              <a:spLocks/>
            </p:cNvSpPr>
            <p:nvPr/>
          </p:nvSpPr>
          <p:spPr bwMode="auto">
            <a:xfrm>
              <a:off x="-19456400" y="3579813"/>
              <a:ext cx="2063750" cy="1066800"/>
            </a:xfrm>
            <a:custGeom>
              <a:avLst/>
              <a:gdLst>
                <a:gd name="T0" fmla="*/ 0 w 1300"/>
                <a:gd name="T1" fmla="*/ 2147483647 h 672"/>
                <a:gd name="T2" fmla="*/ 2147483647 w 1300"/>
                <a:gd name="T3" fmla="*/ 0 h 672"/>
                <a:gd name="T4" fmla="*/ 2147483647 w 1300"/>
                <a:gd name="T5" fmla="*/ 0 h 672"/>
                <a:gd name="T6" fmla="*/ 2147483647 w 1300"/>
                <a:gd name="T7" fmla="*/ 2147483647 h 672"/>
                <a:gd name="T8" fmla="*/ 0 w 1300"/>
                <a:gd name="T9" fmla="*/ 2147483647 h 6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00"/>
                <a:gd name="T16" fmla="*/ 0 h 672"/>
                <a:gd name="T17" fmla="*/ 1300 w 1300"/>
                <a:gd name="T18" fmla="*/ 672 h 6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00" h="672">
                  <a:moveTo>
                    <a:pt x="0" y="672"/>
                  </a:moveTo>
                  <a:lnTo>
                    <a:pt x="882" y="0"/>
                  </a:lnTo>
                  <a:lnTo>
                    <a:pt x="1300" y="0"/>
                  </a:lnTo>
                  <a:lnTo>
                    <a:pt x="416" y="672"/>
                  </a:lnTo>
                  <a:lnTo>
                    <a:pt x="0" y="672"/>
                  </a:lnTo>
                  <a:close/>
                </a:path>
              </a:pathLst>
            </a:custGeom>
            <a:solidFill>
              <a:srgbClr val="CFD0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-65" charset="0"/>
              </a:endParaRPr>
            </a:p>
          </p:txBody>
        </p:sp>
        <p:sp>
          <p:nvSpPr>
            <p:cNvPr id="259" name="Freeform 289"/>
            <p:cNvSpPr>
              <a:spLocks/>
            </p:cNvSpPr>
            <p:nvPr/>
          </p:nvSpPr>
          <p:spPr bwMode="auto">
            <a:xfrm>
              <a:off x="-18322396" y="3102134"/>
              <a:ext cx="663575" cy="645758"/>
            </a:xfrm>
            <a:custGeom>
              <a:avLst/>
              <a:gdLst>
                <a:gd name="T0" fmla="*/ 1053425313 w 418"/>
                <a:gd name="T1" fmla="*/ 1025140825 h 406"/>
                <a:gd name="T2" fmla="*/ 0 w 418"/>
                <a:gd name="T3" fmla="*/ 1025140825 h 406"/>
                <a:gd name="T4" fmla="*/ 0 w 418"/>
                <a:gd name="T5" fmla="*/ 0 h 406"/>
                <a:gd name="T6" fmla="*/ 1053425313 w 418"/>
                <a:gd name="T7" fmla="*/ 5049955 h 406"/>
                <a:gd name="T8" fmla="*/ 1053425313 w 418"/>
                <a:gd name="T9" fmla="*/ 1025140825 h 4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8"/>
                <a:gd name="T16" fmla="*/ 0 h 406"/>
                <a:gd name="T17" fmla="*/ 418 w 418"/>
                <a:gd name="T18" fmla="*/ 406 h 40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8" h="406">
                  <a:moveTo>
                    <a:pt x="418" y="406"/>
                  </a:moveTo>
                  <a:lnTo>
                    <a:pt x="0" y="406"/>
                  </a:lnTo>
                  <a:lnTo>
                    <a:pt x="0" y="0"/>
                  </a:lnTo>
                  <a:lnTo>
                    <a:pt x="418" y="2"/>
                  </a:lnTo>
                  <a:lnTo>
                    <a:pt x="418" y="406"/>
                  </a:lnTo>
                  <a:close/>
                </a:path>
              </a:pathLst>
            </a:custGeom>
            <a:solidFill>
              <a:srgbClr val="BF9F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-65" charset="0"/>
              </a:endParaRPr>
            </a:p>
          </p:txBody>
        </p:sp>
        <p:sp>
          <p:nvSpPr>
            <p:cNvPr id="260" name="Freeform 290"/>
            <p:cNvSpPr>
              <a:spLocks/>
            </p:cNvSpPr>
            <p:nvPr/>
          </p:nvSpPr>
          <p:spPr bwMode="auto">
            <a:xfrm>
              <a:off x="-17658821" y="2913062"/>
              <a:ext cx="264847" cy="837740"/>
            </a:xfrm>
            <a:custGeom>
              <a:avLst/>
              <a:gdLst>
                <a:gd name="T0" fmla="*/ 0 w 168"/>
                <a:gd name="T1" fmla="*/ 1329912250 h 528"/>
                <a:gd name="T2" fmla="*/ 5005293 w 168"/>
                <a:gd name="T3" fmla="*/ 307290330 h 528"/>
                <a:gd name="T4" fmla="*/ 405428733 w 168"/>
                <a:gd name="T5" fmla="*/ 0 h 528"/>
                <a:gd name="T6" fmla="*/ 420444613 w 168"/>
                <a:gd name="T7" fmla="*/ 1012546827 h 528"/>
                <a:gd name="T8" fmla="*/ 0 w 168"/>
                <a:gd name="T9" fmla="*/ 1329912250 h 5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8"/>
                <a:gd name="T16" fmla="*/ 0 h 528"/>
                <a:gd name="T17" fmla="*/ 168 w 168"/>
                <a:gd name="T18" fmla="*/ 528 h 5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8" h="528">
                  <a:moveTo>
                    <a:pt x="0" y="528"/>
                  </a:moveTo>
                  <a:lnTo>
                    <a:pt x="2" y="122"/>
                  </a:lnTo>
                  <a:lnTo>
                    <a:pt x="162" y="0"/>
                  </a:lnTo>
                  <a:lnTo>
                    <a:pt x="168" y="402"/>
                  </a:lnTo>
                  <a:lnTo>
                    <a:pt x="0" y="528"/>
                  </a:lnTo>
                  <a:close/>
                </a:path>
              </a:pathLst>
            </a:custGeom>
            <a:solidFill>
              <a:srgbClr val="CBB4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-65" charset="0"/>
              </a:endParaRPr>
            </a:p>
          </p:txBody>
        </p:sp>
        <p:sp>
          <p:nvSpPr>
            <p:cNvPr id="261" name="Freeform 291"/>
            <p:cNvSpPr>
              <a:spLocks/>
            </p:cNvSpPr>
            <p:nvPr/>
          </p:nvSpPr>
          <p:spPr bwMode="auto">
            <a:xfrm>
              <a:off x="-18322396" y="2913062"/>
              <a:ext cx="919692" cy="194890"/>
            </a:xfrm>
            <a:custGeom>
              <a:avLst/>
              <a:gdLst>
                <a:gd name="T0" fmla="*/ 412830711 w 580"/>
                <a:gd name="T1" fmla="*/ 15215797 h 122"/>
                <a:gd name="T2" fmla="*/ 0 w 580"/>
                <a:gd name="T3" fmla="*/ 304315943 h 122"/>
                <a:gd name="T4" fmla="*/ 1052214860 w 580"/>
                <a:gd name="T5" fmla="*/ 309387875 h 122"/>
                <a:gd name="T6" fmla="*/ 1460011050 w 580"/>
                <a:gd name="T7" fmla="*/ 0 h 122"/>
                <a:gd name="T8" fmla="*/ 412830711 w 580"/>
                <a:gd name="T9" fmla="*/ 15215797 h 1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80"/>
                <a:gd name="T16" fmla="*/ 0 h 122"/>
                <a:gd name="T17" fmla="*/ 580 w 580"/>
                <a:gd name="T18" fmla="*/ 122 h 1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80" h="122">
                  <a:moveTo>
                    <a:pt x="164" y="6"/>
                  </a:moveTo>
                  <a:lnTo>
                    <a:pt x="0" y="120"/>
                  </a:lnTo>
                  <a:lnTo>
                    <a:pt x="418" y="122"/>
                  </a:lnTo>
                  <a:lnTo>
                    <a:pt x="580" y="0"/>
                  </a:lnTo>
                  <a:lnTo>
                    <a:pt x="164" y="6"/>
                  </a:lnTo>
                  <a:close/>
                </a:path>
              </a:pathLst>
            </a:custGeom>
            <a:solidFill>
              <a:srgbClr val="B28C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-65" charset="0"/>
              </a:endParaRPr>
            </a:p>
          </p:txBody>
        </p:sp>
        <p:sp>
          <p:nvSpPr>
            <p:cNvPr id="262" name="Freeform 292"/>
            <p:cNvSpPr>
              <a:spLocks/>
            </p:cNvSpPr>
            <p:nvPr/>
          </p:nvSpPr>
          <p:spPr bwMode="auto">
            <a:xfrm>
              <a:off x="-18668736" y="3375563"/>
              <a:ext cx="663575" cy="645758"/>
            </a:xfrm>
            <a:custGeom>
              <a:avLst/>
              <a:gdLst>
                <a:gd name="T0" fmla="*/ 1053425313 w 418"/>
                <a:gd name="T1" fmla="*/ 1025140825 h 406"/>
                <a:gd name="T2" fmla="*/ 0 w 418"/>
                <a:gd name="T3" fmla="*/ 1025140825 h 406"/>
                <a:gd name="T4" fmla="*/ 0 w 418"/>
                <a:gd name="T5" fmla="*/ 0 h 406"/>
                <a:gd name="T6" fmla="*/ 1053425313 w 418"/>
                <a:gd name="T7" fmla="*/ 5049955 h 406"/>
                <a:gd name="T8" fmla="*/ 1053425313 w 418"/>
                <a:gd name="T9" fmla="*/ 1025140825 h 4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8"/>
                <a:gd name="T16" fmla="*/ 0 h 406"/>
                <a:gd name="T17" fmla="*/ 418 w 418"/>
                <a:gd name="T18" fmla="*/ 406 h 40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8" h="406">
                  <a:moveTo>
                    <a:pt x="418" y="406"/>
                  </a:moveTo>
                  <a:lnTo>
                    <a:pt x="0" y="406"/>
                  </a:lnTo>
                  <a:lnTo>
                    <a:pt x="0" y="0"/>
                  </a:lnTo>
                  <a:lnTo>
                    <a:pt x="418" y="2"/>
                  </a:lnTo>
                  <a:lnTo>
                    <a:pt x="418" y="406"/>
                  </a:lnTo>
                  <a:close/>
                </a:path>
              </a:pathLst>
            </a:custGeom>
            <a:solidFill>
              <a:srgbClr val="BF9F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-65" charset="0"/>
              </a:endParaRPr>
            </a:p>
          </p:txBody>
        </p:sp>
        <p:sp>
          <p:nvSpPr>
            <p:cNvPr id="263" name="Freeform 293"/>
            <p:cNvSpPr>
              <a:spLocks/>
            </p:cNvSpPr>
            <p:nvPr/>
          </p:nvSpPr>
          <p:spPr bwMode="auto">
            <a:xfrm>
              <a:off x="-18005161" y="3186491"/>
              <a:ext cx="267758" cy="837740"/>
            </a:xfrm>
            <a:custGeom>
              <a:avLst/>
              <a:gdLst>
                <a:gd name="T0" fmla="*/ 0 w 168"/>
                <a:gd name="T1" fmla="*/ 1329912250 h 528"/>
                <a:gd name="T2" fmla="*/ 5060307 w 168"/>
                <a:gd name="T3" fmla="*/ 307290330 h 528"/>
                <a:gd name="T4" fmla="*/ 409884903 w 168"/>
                <a:gd name="T5" fmla="*/ 0 h 528"/>
                <a:gd name="T6" fmla="*/ 425065825 w 168"/>
                <a:gd name="T7" fmla="*/ 1012546827 h 528"/>
                <a:gd name="T8" fmla="*/ 0 w 168"/>
                <a:gd name="T9" fmla="*/ 1329912250 h 5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8"/>
                <a:gd name="T16" fmla="*/ 0 h 528"/>
                <a:gd name="T17" fmla="*/ 168 w 168"/>
                <a:gd name="T18" fmla="*/ 528 h 5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8" h="528">
                  <a:moveTo>
                    <a:pt x="0" y="528"/>
                  </a:moveTo>
                  <a:lnTo>
                    <a:pt x="2" y="122"/>
                  </a:lnTo>
                  <a:lnTo>
                    <a:pt x="162" y="0"/>
                  </a:lnTo>
                  <a:lnTo>
                    <a:pt x="168" y="402"/>
                  </a:lnTo>
                  <a:lnTo>
                    <a:pt x="0" y="528"/>
                  </a:lnTo>
                  <a:close/>
                </a:path>
              </a:pathLst>
            </a:custGeom>
            <a:solidFill>
              <a:srgbClr val="CBB4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-65" charset="0"/>
              </a:endParaRPr>
            </a:p>
          </p:txBody>
        </p:sp>
        <p:sp>
          <p:nvSpPr>
            <p:cNvPr id="264" name="Freeform 294"/>
            <p:cNvSpPr>
              <a:spLocks/>
            </p:cNvSpPr>
            <p:nvPr/>
          </p:nvSpPr>
          <p:spPr bwMode="auto">
            <a:xfrm>
              <a:off x="-18668736" y="3186491"/>
              <a:ext cx="919692" cy="191982"/>
            </a:xfrm>
            <a:custGeom>
              <a:avLst/>
              <a:gdLst>
                <a:gd name="T0" fmla="*/ 412830711 w 580"/>
                <a:gd name="T1" fmla="*/ 14988759 h 122"/>
                <a:gd name="T2" fmla="*/ 0 w 580"/>
                <a:gd name="T3" fmla="*/ 299775172 h 122"/>
                <a:gd name="T4" fmla="*/ 1052214860 w 580"/>
                <a:gd name="T5" fmla="*/ 304771425 h 122"/>
                <a:gd name="T6" fmla="*/ 1460011050 w 580"/>
                <a:gd name="T7" fmla="*/ 0 h 122"/>
                <a:gd name="T8" fmla="*/ 412830711 w 580"/>
                <a:gd name="T9" fmla="*/ 14988759 h 1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80"/>
                <a:gd name="T16" fmla="*/ 0 h 122"/>
                <a:gd name="T17" fmla="*/ 580 w 580"/>
                <a:gd name="T18" fmla="*/ 122 h 1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80" h="122">
                  <a:moveTo>
                    <a:pt x="164" y="6"/>
                  </a:moveTo>
                  <a:lnTo>
                    <a:pt x="0" y="120"/>
                  </a:lnTo>
                  <a:lnTo>
                    <a:pt x="418" y="122"/>
                  </a:lnTo>
                  <a:lnTo>
                    <a:pt x="580" y="0"/>
                  </a:lnTo>
                  <a:lnTo>
                    <a:pt x="164" y="6"/>
                  </a:lnTo>
                  <a:close/>
                </a:path>
              </a:pathLst>
            </a:custGeom>
            <a:solidFill>
              <a:srgbClr val="B28C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-65" charset="0"/>
              </a:endParaRPr>
            </a:p>
          </p:txBody>
        </p:sp>
        <p:sp>
          <p:nvSpPr>
            <p:cNvPr id="265" name="Freeform 295"/>
            <p:cNvSpPr>
              <a:spLocks/>
            </p:cNvSpPr>
            <p:nvPr/>
          </p:nvSpPr>
          <p:spPr bwMode="auto">
            <a:xfrm>
              <a:off x="-19038358" y="3669355"/>
              <a:ext cx="663575" cy="642848"/>
            </a:xfrm>
            <a:custGeom>
              <a:avLst/>
              <a:gdLst>
                <a:gd name="T0" fmla="*/ 1053425313 w 418"/>
                <a:gd name="T1" fmla="*/ 1020521200 h 406"/>
                <a:gd name="T2" fmla="*/ 0 w 418"/>
                <a:gd name="T3" fmla="*/ 1020521200 h 406"/>
                <a:gd name="T4" fmla="*/ 0 w 418"/>
                <a:gd name="T5" fmla="*/ 0 h 406"/>
                <a:gd name="T6" fmla="*/ 1053425313 w 418"/>
                <a:gd name="T7" fmla="*/ 5027198 h 406"/>
                <a:gd name="T8" fmla="*/ 1053425313 w 418"/>
                <a:gd name="T9" fmla="*/ 1020521200 h 4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8"/>
                <a:gd name="T16" fmla="*/ 0 h 406"/>
                <a:gd name="T17" fmla="*/ 418 w 418"/>
                <a:gd name="T18" fmla="*/ 406 h 40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8" h="406">
                  <a:moveTo>
                    <a:pt x="418" y="406"/>
                  </a:moveTo>
                  <a:lnTo>
                    <a:pt x="0" y="406"/>
                  </a:lnTo>
                  <a:lnTo>
                    <a:pt x="0" y="0"/>
                  </a:lnTo>
                  <a:lnTo>
                    <a:pt x="418" y="2"/>
                  </a:lnTo>
                  <a:lnTo>
                    <a:pt x="418" y="406"/>
                  </a:lnTo>
                  <a:close/>
                </a:path>
              </a:pathLst>
            </a:custGeom>
            <a:solidFill>
              <a:srgbClr val="BF9F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-65" charset="0"/>
              </a:endParaRPr>
            </a:p>
          </p:txBody>
        </p:sp>
        <p:sp>
          <p:nvSpPr>
            <p:cNvPr id="266" name="Freeform 296"/>
            <p:cNvSpPr>
              <a:spLocks/>
            </p:cNvSpPr>
            <p:nvPr/>
          </p:nvSpPr>
          <p:spPr bwMode="auto">
            <a:xfrm>
              <a:off x="-18374783" y="3477373"/>
              <a:ext cx="267758" cy="837740"/>
            </a:xfrm>
            <a:custGeom>
              <a:avLst/>
              <a:gdLst>
                <a:gd name="T0" fmla="*/ 0 w 168"/>
                <a:gd name="T1" fmla="*/ 1329912250 h 528"/>
                <a:gd name="T2" fmla="*/ 5060307 w 168"/>
                <a:gd name="T3" fmla="*/ 307290330 h 528"/>
                <a:gd name="T4" fmla="*/ 409884903 w 168"/>
                <a:gd name="T5" fmla="*/ 0 h 528"/>
                <a:gd name="T6" fmla="*/ 425065825 w 168"/>
                <a:gd name="T7" fmla="*/ 1012546827 h 528"/>
                <a:gd name="T8" fmla="*/ 0 w 168"/>
                <a:gd name="T9" fmla="*/ 1329912250 h 5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8"/>
                <a:gd name="T16" fmla="*/ 0 h 528"/>
                <a:gd name="T17" fmla="*/ 168 w 168"/>
                <a:gd name="T18" fmla="*/ 528 h 5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8" h="528">
                  <a:moveTo>
                    <a:pt x="0" y="528"/>
                  </a:moveTo>
                  <a:lnTo>
                    <a:pt x="2" y="122"/>
                  </a:lnTo>
                  <a:lnTo>
                    <a:pt x="162" y="0"/>
                  </a:lnTo>
                  <a:lnTo>
                    <a:pt x="168" y="402"/>
                  </a:lnTo>
                  <a:lnTo>
                    <a:pt x="0" y="528"/>
                  </a:lnTo>
                  <a:close/>
                </a:path>
              </a:pathLst>
            </a:custGeom>
            <a:solidFill>
              <a:srgbClr val="CBB4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-65" charset="0"/>
              </a:endParaRPr>
            </a:p>
          </p:txBody>
        </p:sp>
        <p:sp>
          <p:nvSpPr>
            <p:cNvPr id="267" name="Freeform 297"/>
            <p:cNvSpPr>
              <a:spLocks/>
            </p:cNvSpPr>
            <p:nvPr/>
          </p:nvSpPr>
          <p:spPr bwMode="auto">
            <a:xfrm>
              <a:off x="-19038358" y="3477373"/>
              <a:ext cx="922601" cy="194890"/>
            </a:xfrm>
            <a:custGeom>
              <a:avLst/>
              <a:gdLst>
                <a:gd name="T0" fmla="*/ 414136501 w 580"/>
                <a:gd name="T1" fmla="*/ 15215797 h 122"/>
                <a:gd name="T2" fmla="*/ 0 w 580"/>
                <a:gd name="T3" fmla="*/ 304315943 h 122"/>
                <a:gd name="T4" fmla="*/ 1055543032 w 580"/>
                <a:gd name="T5" fmla="*/ 309387875 h 122"/>
                <a:gd name="T6" fmla="*/ 1464629088 w 580"/>
                <a:gd name="T7" fmla="*/ 0 h 122"/>
                <a:gd name="T8" fmla="*/ 414136501 w 580"/>
                <a:gd name="T9" fmla="*/ 15215797 h 1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80"/>
                <a:gd name="T16" fmla="*/ 0 h 122"/>
                <a:gd name="T17" fmla="*/ 580 w 580"/>
                <a:gd name="T18" fmla="*/ 122 h 1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80" h="122">
                  <a:moveTo>
                    <a:pt x="164" y="6"/>
                  </a:moveTo>
                  <a:lnTo>
                    <a:pt x="0" y="120"/>
                  </a:lnTo>
                  <a:lnTo>
                    <a:pt x="418" y="122"/>
                  </a:lnTo>
                  <a:lnTo>
                    <a:pt x="580" y="0"/>
                  </a:lnTo>
                  <a:lnTo>
                    <a:pt x="164" y="6"/>
                  </a:lnTo>
                  <a:close/>
                </a:path>
              </a:pathLst>
            </a:custGeom>
            <a:solidFill>
              <a:srgbClr val="B28C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-65" charset="0"/>
              </a:endParaRPr>
            </a:p>
          </p:txBody>
        </p:sp>
        <p:sp>
          <p:nvSpPr>
            <p:cNvPr id="268" name="Freeform 298"/>
            <p:cNvSpPr>
              <a:spLocks/>
            </p:cNvSpPr>
            <p:nvPr/>
          </p:nvSpPr>
          <p:spPr bwMode="auto">
            <a:xfrm>
              <a:off x="-19454549" y="3974780"/>
              <a:ext cx="663575" cy="642850"/>
            </a:xfrm>
            <a:custGeom>
              <a:avLst/>
              <a:gdLst>
                <a:gd name="T0" fmla="*/ 1053425313 w 418"/>
                <a:gd name="T1" fmla="*/ 1020524375 h 406"/>
                <a:gd name="T2" fmla="*/ 0 w 418"/>
                <a:gd name="T3" fmla="*/ 1020524375 h 406"/>
                <a:gd name="T4" fmla="*/ 0 w 418"/>
                <a:gd name="T5" fmla="*/ 0 h 406"/>
                <a:gd name="T6" fmla="*/ 1053425313 w 418"/>
                <a:gd name="T7" fmla="*/ 5027214 h 406"/>
                <a:gd name="T8" fmla="*/ 1053425313 w 418"/>
                <a:gd name="T9" fmla="*/ 1020524375 h 4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8"/>
                <a:gd name="T16" fmla="*/ 0 h 406"/>
                <a:gd name="T17" fmla="*/ 418 w 418"/>
                <a:gd name="T18" fmla="*/ 406 h 40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8" h="406">
                  <a:moveTo>
                    <a:pt x="418" y="406"/>
                  </a:moveTo>
                  <a:lnTo>
                    <a:pt x="0" y="406"/>
                  </a:lnTo>
                  <a:lnTo>
                    <a:pt x="0" y="0"/>
                  </a:lnTo>
                  <a:lnTo>
                    <a:pt x="418" y="2"/>
                  </a:lnTo>
                  <a:lnTo>
                    <a:pt x="418" y="406"/>
                  </a:lnTo>
                  <a:close/>
                </a:path>
              </a:pathLst>
            </a:custGeom>
            <a:solidFill>
              <a:srgbClr val="BF9F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-65" charset="0"/>
              </a:endParaRPr>
            </a:p>
          </p:txBody>
        </p:sp>
        <p:sp>
          <p:nvSpPr>
            <p:cNvPr id="269" name="Freeform 299"/>
            <p:cNvSpPr>
              <a:spLocks/>
            </p:cNvSpPr>
            <p:nvPr/>
          </p:nvSpPr>
          <p:spPr bwMode="auto">
            <a:xfrm>
              <a:off x="-18790974" y="3782798"/>
              <a:ext cx="267758" cy="837740"/>
            </a:xfrm>
            <a:custGeom>
              <a:avLst/>
              <a:gdLst>
                <a:gd name="T0" fmla="*/ 0 w 168"/>
                <a:gd name="T1" fmla="*/ 1329912250 h 528"/>
                <a:gd name="T2" fmla="*/ 5060307 w 168"/>
                <a:gd name="T3" fmla="*/ 307290330 h 528"/>
                <a:gd name="T4" fmla="*/ 409884903 w 168"/>
                <a:gd name="T5" fmla="*/ 0 h 528"/>
                <a:gd name="T6" fmla="*/ 425065825 w 168"/>
                <a:gd name="T7" fmla="*/ 1012546827 h 528"/>
                <a:gd name="T8" fmla="*/ 0 w 168"/>
                <a:gd name="T9" fmla="*/ 1329912250 h 5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8"/>
                <a:gd name="T16" fmla="*/ 0 h 528"/>
                <a:gd name="T17" fmla="*/ 168 w 168"/>
                <a:gd name="T18" fmla="*/ 528 h 5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8" h="528">
                  <a:moveTo>
                    <a:pt x="0" y="528"/>
                  </a:moveTo>
                  <a:lnTo>
                    <a:pt x="2" y="122"/>
                  </a:lnTo>
                  <a:lnTo>
                    <a:pt x="162" y="0"/>
                  </a:lnTo>
                  <a:lnTo>
                    <a:pt x="168" y="402"/>
                  </a:lnTo>
                  <a:lnTo>
                    <a:pt x="0" y="528"/>
                  </a:lnTo>
                  <a:close/>
                </a:path>
              </a:pathLst>
            </a:custGeom>
            <a:solidFill>
              <a:srgbClr val="CBB4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-65" charset="0"/>
              </a:endParaRPr>
            </a:p>
          </p:txBody>
        </p:sp>
        <p:sp>
          <p:nvSpPr>
            <p:cNvPr id="270" name="Freeform 300"/>
            <p:cNvSpPr>
              <a:spLocks/>
            </p:cNvSpPr>
            <p:nvPr/>
          </p:nvSpPr>
          <p:spPr bwMode="auto">
            <a:xfrm>
              <a:off x="-19454549" y="3782798"/>
              <a:ext cx="922603" cy="194892"/>
            </a:xfrm>
            <a:custGeom>
              <a:avLst/>
              <a:gdLst>
                <a:gd name="T0" fmla="*/ 414137398 w 580"/>
                <a:gd name="T1" fmla="*/ 15215953 h 122"/>
                <a:gd name="T2" fmla="*/ 0 w 580"/>
                <a:gd name="T3" fmla="*/ 304319066 h 122"/>
                <a:gd name="T4" fmla="*/ 1055545320 w 580"/>
                <a:gd name="T5" fmla="*/ 309391050 h 122"/>
                <a:gd name="T6" fmla="*/ 1464632263 w 580"/>
                <a:gd name="T7" fmla="*/ 0 h 122"/>
                <a:gd name="T8" fmla="*/ 414137398 w 580"/>
                <a:gd name="T9" fmla="*/ 15215953 h 1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80"/>
                <a:gd name="T16" fmla="*/ 0 h 122"/>
                <a:gd name="T17" fmla="*/ 580 w 580"/>
                <a:gd name="T18" fmla="*/ 122 h 1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80" h="122">
                  <a:moveTo>
                    <a:pt x="164" y="6"/>
                  </a:moveTo>
                  <a:lnTo>
                    <a:pt x="0" y="120"/>
                  </a:lnTo>
                  <a:lnTo>
                    <a:pt x="418" y="122"/>
                  </a:lnTo>
                  <a:lnTo>
                    <a:pt x="580" y="0"/>
                  </a:lnTo>
                  <a:lnTo>
                    <a:pt x="164" y="6"/>
                  </a:lnTo>
                  <a:close/>
                </a:path>
              </a:pathLst>
            </a:custGeom>
            <a:solidFill>
              <a:srgbClr val="B28C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-65" charset="0"/>
              </a:endParaRPr>
            </a:p>
          </p:txBody>
        </p:sp>
        <p:sp>
          <p:nvSpPr>
            <p:cNvPr id="271" name="Rectangle 301"/>
            <p:cNvSpPr>
              <a:spLocks noChangeArrowheads="1"/>
            </p:cNvSpPr>
            <p:nvPr/>
          </p:nvSpPr>
          <p:spPr bwMode="auto">
            <a:xfrm>
              <a:off x="-19456400" y="6704013"/>
              <a:ext cx="660400" cy="60325"/>
            </a:xfrm>
            <a:prstGeom prst="rect">
              <a:avLst/>
            </a:prstGeom>
            <a:solidFill>
              <a:srgbClr val="C1C2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-65" charset="0"/>
              </a:endParaRPr>
            </a:p>
          </p:txBody>
        </p:sp>
        <p:sp>
          <p:nvSpPr>
            <p:cNvPr id="272" name="Freeform 302"/>
            <p:cNvSpPr>
              <a:spLocks/>
            </p:cNvSpPr>
            <p:nvPr/>
          </p:nvSpPr>
          <p:spPr bwMode="auto">
            <a:xfrm>
              <a:off x="-18796000" y="5637213"/>
              <a:ext cx="1400175" cy="1127125"/>
            </a:xfrm>
            <a:custGeom>
              <a:avLst/>
              <a:gdLst>
                <a:gd name="T0" fmla="*/ 2147483647 w 882"/>
                <a:gd name="T1" fmla="*/ 2147483647 h 710"/>
                <a:gd name="T2" fmla="*/ 0 w 882"/>
                <a:gd name="T3" fmla="*/ 2147483647 h 710"/>
                <a:gd name="T4" fmla="*/ 0 w 882"/>
                <a:gd name="T5" fmla="*/ 2147483647 h 710"/>
                <a:gd name="T6" fmla="*/ 2147483647 w 882"/>
                <a:gd name="T7" fmla="*/ 0 h 710"/>
                <a:gd name="T8" fmla="*/ 2147483647 w 882"/>
                <a:gd name="T9" fmla="*/ 2147483647 h 7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82"/>
                <a:gd name="T16" fmla="*/ 0 h 710"/>
                <a:gd name="T17" fmla="*/ 882 w 882"/>
                <a:gd name="T18" fmla="*/ 710 h 71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82" h="710">
                  <a:moveTo>
                    <a:pt x="882" y="28"/>
                  </a:moveTo>
                  <a:lnTo>
                    <a:pt x="0" y="710"/>
                  </a:lnTo>
                  <a:lnTo>
                    <a:pt x="0" y="672"/>
                  </a:lnTo>
                  <a:lnTo>
                    <a:pt x="882" y="0"/>
                  </a:lnTo>
                  <a:lnTo>
                    <a:pt x="882" y="28"/>
                  </a:lnTo>
                  <a:close/>
                </a:path>
              </a:pathLst>
            </a:custGeom>
            <a:solidFill>
              <a:srgbClr val="A3A5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-65" charset="0"/>
              </a:endParaRPr>
            </a:p>
          </p:txBody>
        </p:sp>
      </p:grpSp>
      <p:grpSp>
        <p:nvGrpSpPr>
          <p:cNvPr id="273" name="Gruppe 146"/>
          <p:cNvGrpSpPr>
            <a:grpSpLocks/>
          </p:cNvGrpSpPr>
          <p:nvPr/>
        </p:nvGrpSpPr>
        <p:grpSpPr bwMode="auto">
          <a:xfrm>
            <a:off x="3740150" y="3154363"/>
            <a:ext cx="393700" cy="219075"/>
            <a:chOff x="2888407" y="3208861"/>
            <a:chExt cx="413598" cy="230905"/>
          </a:xfrm>
        </p:grpSpPr>
        <p:sp>
          <p:nvSpPr>
            <p:cNvPr id="274" name="Kombinationstegning 215"/>
            <p:cNvSpPr>
              <a:spLocks noChangeArrowheads="1"/>
            </p:cNvSpPr>
            <p:nvPr/>
          </p:nvSpPr>
          <p:spPr bwMode="auto">
            <a:xfrm>
              <a:off x="2958452" y="3208861"/>
              <a:ext cx="343553" cy="167322"/>
            </a:xfrm>
            <a:custGeom>
              <a:avLst/>
              <a:gdLst>
                <a:gd name="T0" fmla="*/ 262967 w 342900"/>
                <a:gd name="T1" fmla="*/ 114352 h 167246"/>
                <a:gd name="T2" fmla="*/ 343553 w 342900"/>
                <a:gd name="T3" fmla="*/ 114352 h 167246"/>
                <a:gd name="T4" fmla="*/ 322346 w 342900"/>
                <a:gd name="T5" fmla="*/ 0 h 167246"/>
                <a:gd name="T6" fmla="*/ 0 w 342900"/>
                <a:gd name="T7" fmla="*/ 110116 h 167246"/>
                <a:gd name="T8" fmla="*/ 93310 w 342900"/>
                <a:gd name="T9" fmla="*/ 114352 h 167246"/>
                <a:gd name="T10" fmla="*/ 10574 w 342900"/>
                <a:gd name="T11" fmla="*/ 167322 h 167246"/>
                <a:gd name="T12" fmla="*/ 199346 w 342900"/>
                <a:gd name="T13" fmla="*/ 165175 h 167246"/>
                <a:gd name="T14" fmla="*/ 262967 w 342900"/>
                <a:gd name="T15" fmla="*/ 114352 h 16724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42900"/>
                <a:gd name="T25" fmla="*/ 0 h 167246"/>
                <a:gd name="T26" fmla="*/ 342900 w 342900"/>
                <a:gd name="T27" fmla="*/ 167246 h 16724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42900" h="167246">
                  <a:moveTo>
                    <a:pt x="262467" y="114300"/>
                  </a:moveTo>
                  <a:lnTo>
                    <a:pt x="342900" y="114300"/>
                  </a:lnTo>
                  <a:lnTo>
                    <a:pt x="321733" y="0"/>
                  </a:lnTo>
                  <a:lnTo>
                    <a:pt x="0" y="110066"/>
                  </a:lnTo>
                  <a:lnTo>
                    <a:pt x="93133" y="114300"/>
                  </a:lnTo>
                  <a:lnTo>
                    <a:pt x="10554" y="167246"/>
                  </a:lnTo>
                  <a:lnTo>
                    <a:pt x="198967" y="165100"/>
                  </a:lnTo>
                  <a:lnTo>
                    <a:pt x="262467" y="114300"/>
                  </a:lnTo>
                  <a:close/>
                </a:path>
              </a:pathLst>
            </a:custGeom>
            <a:gradFill rotWithShape="1">
              <a:gsLst>
                <a:gs pos="0">
                  <a:srgbClr val="A4D329"/>
                </a:gs>
                <a:gs pos="100000">
                  <a:srgbClr val="C0FF4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D0D0D"/>
                </a:solidFill>
                <a:latin typeface="Calibri" pitchFamily="-65" charset="0"/>
              </a:endParaRPr>
            </a:p>
          </p:txBody>
        </p:sp>
        <p:sp>
          <p:nvSpPr>
            <p:cNvPr id="275" name="Freeform 101"/>
            <p:cNvSpPr>
              <a:spLocks/>
            </p:cNvSpPr>
            <p:nvPr/>
          </p:nvSpPr>
          <p:spPr bwMode="auto">
            <a:xfrm rot="10800000">
              <a:off x="2930101" y="3381203"/>
              <a:ext cx="223476" cy="25099"/>
            </a:xfrm>
            <a:custGeom>
              <a:avLst/>
              <a:gdLst>
                <a:gd name="T0" fmla="*/ 0 w 336"/>
                <a:gd name="T1" fmla="*/ 42 h 42"/>
                <a:gd name="T2" fmla="*/ 284 w 336"/>
                <a:gd name="T3" fmla="*/ 42 h 42"/>
                <a:gd name="T4" fmla="*/ 336 w 336"/>
                <a:gd name="T5" fmla="*/ 0 h 42"/>
                <a:gd name="T6" fmla="*/ 56 w 336"/>
                <a:gd name="T7" fmla="*/ 0 h 42"/>
                <a:gd name="T8" fmla="*/ 0 w 336"/>
                <a:gd name="T9" fmla="*/ 42 h 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6"/>
                <a:gd name="T16" fmla="*/ 0 h 42"/>
                <a:gd name="T17" fmla="*/ 336 w 336"/>
                <a:gd name="T18" fmla="*/ 42 h 4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6" h="42">
                  <a:moveTo>
                    <a:pt x="0" y="42"/>
                  </a:moveTo>
                  <a:lnTo>
                    <a:pt x="284" y="42"/>
                  </a:lnTo>
                  <a:lnTo>
                    <a:pt x="336" y="0"/>
                  </a:lnTo>
                  <a:lnTo>
                    <a:pt x="56" y="0"/>
                  </a:lnTo>
                  <a:lnTo>
                    <a:pt x="0" y="42"/>
                  </a:lnTo>
                  <a:close/>
                </a:path>
              </a:pathLst>
            </a:custGeom>
            <a:gradFill rotWithShape="1">
              <a:gsLst>
                <a:gs pos="0">
                  <a:srgbClr val="C0FF4D"/>
                </a:gs>
                <a:gs pos="100000">
                  <a:srgbClr val="A4D329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D0D0D"/>
                </a:solidFill>
                <a:latin typeface="Calibri" pitchFamily="-65" charset="0"/>
              </a:endParaRPr>
            </a:p>
          </p:txBody>
        </p:sp>
        <p:sp>
          <p:nvSpPr>
            <p:cNvPr id="276" name="Freeform 101"/>
            <p:cNvSpPr>
              <a:spLocks/>
            </p:cNvSpPr>
            <p:nvPr/>
          </p:nvSpPr>
          <p:spPr bwMode="auto">
            <a:xfrm rot="10800000">
              <a:off x="2888407" y="3414667"/>
              <a:ext cx="223476" cy="25099"/>
            </a:xfrm>
            <a:custGeom>
              <a:avLst/>
              <a:gdLst>
                <a:gd name="T0" fmla="*/ 0 w 336"/>
                <a:gd name="T1" fmla="*/ 42 h 42"/>
                <a:gd name="T2" fmla="*/ 284 w 336"/>
                <a:gd name="T3" fmla="*/ 42 h 42"/>
                <a:gd name="T4" fmla="*/ 336 w 336"/>
                <a:gd name="T5" fmla="*/ 0 h 42"/>
                <a:gd name="T6" fmla="*/ 56 w 336"/>
                <a:gd name="T7" fmla="*/ 0 h 42"/>
                <a:gd name="T8" fmla="*/ 0 w 336"/>
                <a:gd name="T9" fmla="*/ 42 h 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6"/>
                <a:gd name="T16" fmla="*/ 0 h 42"/>
                <a:gd name="T17" fmla="*/ 336 w 336"/>
                <a:gd name="T18" fmla="*/ 42 h 4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6" h="42">
                  <a:moveTo>
                    <a:pt x="0" y="42"/>
                  </a:moveTo>
                  <a:lnTo>
                    <a:pt x="284" y="42"/>
                  </a:lnTo>
                  <a:lnTo>
                    <a:pt x="336" y="0"/>
                  </a:lnTo>
                  <a:lnTo>
                    <a:pt x="56" y="0"/>
                  </a:lnTo>
                  <a:lnTo>
                    <a:pt x="0" y="42"/>
                  </a:lnTo>
                  <a:close/>
                </a:path>
              </a:pathLst>
            </a:custGeom>
            <a:gradFill rotWithShape="1">
              <a:gsLst>
                <a:gs pos="0">
                  <a:srgbClr val="C0FF4D"/>
                </a:gs>
                <a:gs pos="100000">
                  <a:srgbClr val="A4D329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D0D0D"/>
                </a:solidFill>
                <a:latin typeface="Calibri" pitchFamily="-65" charset="0"/>
              </a:endParaRPr>
            </a:p>
          </p:txBody>
        </p:sp>
      </p:grpSp>
      <p:grpSp>
        <p:nvGrpSpPr>
          <p:cNvPr id="277" name="Gruppe 130"/>
          <p:cNvGrpSpPr/>
          <p:nvPr/>
        </p:nvGrpSpPr>
        <p:grpSpPr>
          <a:xfrm>
            <a:off x="3414486" y="2303306"/>
            <a:ext cx="2476500" cy="752175"/>
            <a:chOff x="-11420475" y="8545513"/>
            <a:chExt cx="4432300" cy="13462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78" name="Freeform 48"/>
            <p:cNvSpPr>
              <a:spLocks/>
            </p:cNvSpPr>
            <p:nvPr/>
          </p:nvSpPr>
          <p:spPr bwMode="auto">
            <a:xfrm>
              <a:off x="-11420475" y="8545513"/>
              <a:ext cx="4432300" cy="1066800"/>
            </a:xfrm>
            <a:custGeom>
              <a:avLst/>
              <a:gdLst/>
              <a:ahLst/>
              <a:cxnLst>
                <a:cxn ang="0">
                  <a:pos x="0" y="672"/>
                </a:cxn>
                <a:cxn ang="0">
                  <a:pos x="882" y="0"/>
                </a:cxn>
                <a:cxn ang="0">
                  <a:pos x="2792" y="0"/>
                </a:cxn>
                <a:cxn ang="0">
                  <a:pos x="1910" y="672"/>
                </a:cxn>
                <a:cxn ang="0">
                  <a:pos x="0" y="672"/>
                </a:cxn>
              </a:cxnLst>
              <a:rect l="0" t="0" r="r" b="b"/>
              <a:pathLst>
                <a:path w="2792" h="672">
                  <a:moveTo>
                    <a:pt x="0" y="672"/>
                  </a:moveTo>
                  <a:lnTo>
                    <a:pt x="882" y="0"/>
                  </a:lnTo>
                  <a:lnTo>
                    <a:pt x="2792" y="0"/>
                  </a:lnTo>
                  <a:lnTo>
                    <a:pt x="1910" y="672"/>
                  </a:lnTo>
                  <a:lnTo>
                    <a:pt x="0" y="672"/>
                  </a:lnTo>
                  <a:close/>
                </a:path>
              </a:pathLst>
            </a:custGeom>
            <a:solidFill>
              <a:srgbClr val="E3E4E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279" name="Rectangle 49"/>
            <p:cNvSpPr>
              <a:spLocks noChangeArrowheads="1"/>
            </p:cNvSpPr>
            <p:nvPr/>
          </p:nvSpPr>
          <p:spPr bwMode="auto">
            <a:xfrm>
              <a:off x="-11417300" y="9612313"/>
              <a:ext cx="3028950" cy="276225"/>
            </a:xfrm>
            <a:prstGeom prst="rect">
              <a:avLst/>
            </a:prstGeom>
            <a:solidFill>
              <a:srgbClr val="BEC0C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280" name="Freeform 50"/>
            <p:cNvSpPr>
              <a:spLocks/>
            </p:cNvSpPr>
            <p:nvPr/>
          </p:nvSpPr>
          <p:spPr bwMode="auto">
            <a:xfrm>
              <a:off x="-8391525" y="8545513"/>
              <a:ext cx="1403350" cy="1346200"/>
            </a:xfrm>
            <a:custGeom>
              <a:avLst/>
              <a:gdLst/>
              <a:ahLst/>
              <a:cxnLst>
                <a:cxn ang="0">
                  <a:pos x="884" y="178"/>
                </a:cxn>
                <a:cxn ang="0">
                  <a:pos x="2" y="848"/>
                </a:cxn>
                <a:cxn ang="0">
                  <a:pos x="0" y="672"/>
                </a:cxn>
                <a:cxn ang="0">
                  <a:pos x="884" y="0"/>
                </a:cxn>
                <a:cxn ang="0">
                  <a:pos x="884" y="178"/>
                </a:cxn>
              </a:cxnLst>
              <a:rect l="0" t="0" r="r" b="b"/>
              <a:pathLst>
                <a:path w="884" h="848">
                  <a:moveTo>
                    <a:pt x="884" y="178"/>
                  </a:moveTo>
                  <a:lnTo>
                    <a:pt x="2" y="848"/>
                  </a:lnTo>
                  <a:lnTo>
                    <a:pt x="0" y="672"/>
                  </a:lnTo>
                  <a:lnTo>
                    <a:pt x="884" y="0"/>
                  </a:lnTo>
                  <a:lnTo>
                    <a:pt x="884" y="178"/>
                  </a:lnTo>
                  <a:close/>
                </a:path>
              </a:pathLst>
            </a:custGeom>
            <a:solidFill>
              <a:srgbClr val="A3A5A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281" name="Gruppe 130"/>
          <p:cNvGrpSpPr/>
          <p:nvPr/>
        </p:nvGrpSpPr>
        <p:grpSpPr>
          <a:xfrm>
            <a:off x="2108199" y="3468079"/>
            <a:ext cx="2476500" cy="752175"/>
            <a:chOff x="-11420475" y="8545513"/>
            <a:chExt cx="4432300" cy="13462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82" name="Freeform 48"/>
            <p:cNvSpPr>
              <a:spLocks/>
            </p:cNvSpPr>
            <p:nvPr/>
          </p:nvSpPr>
          <p:spPr bwMode="auto">
            <a:xfrm>
              <a:off x="-11420475" y="8545513"/>
              <a:ext cx="4432300" cy="1066800"/>
            </a:xfrm>
            <a:custGeom>
              <a:avLst/>
              <a:gdLst/>
              <a:ahLst/>
              <a:cxnLst>
                <a:cxn ang="0">
                  <a:pos x="0" y="672"/>
                </a:cxn>
                <a:cxn ang="0">
                  <a:pos x="882" y="0"/>
                </a:cxn>
                <a:cxn ang="0">
                  <a:pos x="2792" y="0"/>
                </a:cxn>
                <a:cxn ang="0">
                  <a:pos x="1910" y="672"/>
                </a:cxn>
                <a:cxn ang="0">
                  <a:pos x="0" y="672"/>
                </a:cxn>
              </a:cxnLst>
              <a:rect l="0" t="0" r="r" b="b"/>
              <a:pathLst>
                <a:path w="2792" h="672">
                  <a:moveTo>
                    <a:pt x="0" y="672"/>
                  </a:moveTo>
                  <a:lnTo>
                    <a:pt x="882" y="0"/>
                  </a:lnTo>
                  <a:lnTo>
                    <a:pt x="2792" y="0"/>
                  </a:lnTo>
                  <a:lnTo>
                    <a:pt x="1910" y="672"/>
                  </a:lnTo>
                  <a:lnTo>
                    <a:pt x="0" y="672"/>
                  </a:lnTo>
                  <a:close/>
                </a:path>
              </a:pathLst>
            </a:custGeom>
            <a:solidFill>
              <a:srgbClr val="E3E4E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283" name="Rectangle 49"/>
            <p:cNvSpPr>
              <a:spLocks noChangeArrowheads="1"/>
            </p:cNvSpPr>
            <p:nvPr/>
          </p:nvSpPr>
          <p:spPr bwMode="auto">
            <a:xfrm>
              <a:off x="-11417300" y="9612313"/>
              <a:ext cx="3028950" cy="276225"/>
            </a:xfrm>
            <a:prstGeom prst="rect">
              <a:avLst/>
            </a:prstGeom>
            <a:solidFill>
              <a:srgbClr val="BEC0C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284" name="Freeform 50"/>
            <p:cNvSpPr>
              <a:spLocks/>
            </p:cNvSpPr>
            <p:nvPr/>
          </p:nvSpPr>
          <p:spPr bwMode="auto">
            <a:xfrm>
              <a:off x="-8391525" y="8545513"/>
              <a:ext cx="1403350" cy="1346200"/>
            </a:xfrm>
            <a:custGeom>
              <a:avLst/>
              <a:gdLst/>
              <a:ahLst/>
              <a:cxnLst>
                <a:cxn ang="0">
                  <a:pos x="884" y="178"/>
                </a:cxn>
                <a:cxn ang="0">
                  <a:pos x="2" y="848"/>
                </a:cxn>
                <a:cxn ang="0">
                  <a:pos x="0" y="672"/>
                </a:cxn>
                <a:cxn ang="0">
                  <a:pos x="884" y="0"/>
                </a:cxn>
                <a:cxn ang="0">
                  <a:pos x="884" y="178"/>
                </a:cxn>
              </a:cxnLst>
              <a:rect l="0" t="0" r="r" b="b"/>
              <a:pathLst>
                <a:path w="884" h="848">
                  <a:moveTo>
                    <a:pt x="884" y="178"/>
                  </a:moveTo>
                  <a:lnTo>
                    <a:pt x="2" y="848"/>
                  </a:lnTo>
                  <a:lnTo>
                    <a:pt x="0" y="672"/>
                  </a:lnTo>
                  <a:lnTo>
                    <a:pt x="884" y="0"/>
                  </a:lnTo>
                  <a:lnTo>
                    <a:pt x="884" y="178"/>
                  </a:lnTo>
                  <a:close/>
                </a:path>
              </a:pathLst>
            </a:custGeom>
            <a:solidFill>
              <a:srgbClr val="A3A5A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285" name="Gruppe 135"/>
          <p:cNvGrpSpPr/>
          <p:nvPr/>
        </p:nvGrpSpPr>
        <p:grpSpPr>
          <a:xfrm>
            <a:off x="611412" y="4638292"/>
            <a:ext cx="2476500" cy="752175"/>
            <a:chOff x="-11420475" y="8545513"/>
            <a:chExt cx="4432300" cy="13462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86" name="Freeform 48"/>
            <p:cNvSpPr>
              <a:spLocks/>
            </p:cNvSpPr>
            <p:nvPr/>
          </p:nvSpPr>
          <p:spPr bwMode="auto">
            <a:xfrm>
              <a:off x="-11420475" y="8545513"/>
              <a:ext cx="4432300" cy="1066800"/>
            </a:xfrm>
            <a:custGeom>
              <a:avLst/>
              <a:gdLst/>
              <a:ahLst/>
              <a:cxnLst>
                <a:cxn ang="0">
                  <a:pos x="0" y="672"/>
                </a:cxn>
                <a:cxn ang="0">
                  <a:pos x="882" y="0"/>
                </a:cxn>
                <a:cxn ang="0">
                  <a:pos x="2792" y="0"/>
                </a:cxn>
                <a:cxn ang="0">
                  <a:pos x="1910" y="672"/>
                </a:cxn>
                <a:cxn ang="0">
                  <a:pos x="0" y="672"/>
                </a:cxn>
              </a:cxnLst>
              <a:rect l="0" t="0" r="r" b="b"/>
              <a:pathLst>
                <a:path w="2792" h="672">
                  <a:moveTo>
                    <a:pt x="0" y="672"/>
                  </a:moveTo>
                  <a:lnTo>
                    <a:pt x="882" y="0"/>
                  </a:lnTo>
                  <a:lnTo>
                    <a:pt x="2792" y="0"/>
                  </a:lnTo>
                  <a:lnTo>
                    <a:pt x="1910" y="672"/>
                  </a:lnTo>
                  <a:lnTo>
                    <a:pt x="0" y="672"/>
                  </a:lnTo>
                  <a:close/>
                </a:path>
              </a:pathLst>
            </a:custGeom>
            <a:solidFill>
              <a:srgbClr val="E3E4E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287" name="Rectangle 49"/>
            <p:cNvSpPr>
              <a:spLocks noChangeArrowheads="1"/>
            </p:cNvSpPr>
            <p:nvPr/>
          </p:nvSpPr>
          <p:spPr bwMode="auto">
            <a:xfrm>
              <a:off x="-11417300" y="9612313"/>
              <a:ext cx="3028950" cy="276225"/>
            </a:xfrm>
            <a:prstGeom prst="rect">
              <a:avLst/>
            </a:prstGeom>
            <a:solidFill>
              <a:srgbClr val="BEC0C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288" name="Freeform 50"/>
            <p:cNvSpPr>
              <a:spLocks/>
            </p:cNvSpPr>
            <p:nvPr/>
          </p:nvSpPr>
          <p:spPr bwMode="auto">
            <a:xfrm>
              <a:off x="-8391525" y="8545513"/>
              <a:ext cx="1403350" cy="1346200"/>
            </a:xfrm>
            <a:custGeom>
              <a:avLst/>
              <a:gdLst/>
              <a:ahLst/>
              <a:cxnLst>
                <a:cxn ang="0">
                  <a:pos x="884" y="178"/>
                </a:cxn>
                <a:cxn ang="0">
                  <a:pos x="2" y="848"/>
                </a:cxn>
                <a:cxn ang="0">
                  <a:pos x="0" y="672"/>
                </a:cxn>
                <a:cxn ang="0">
                  <a:pos x="884" y="0"/>
                </a:cxn>
                <a:cxn ang="0">
                  <a:pos x="884" y="178"/>
                </a:cxn>
              </a:cxnLst>
              <a:rect l="0" t="0" r="r" b="b"/>
              <a:pathLst>
                <a:path w="884" h="848">
                  <a:moveTo>
                    <a:pt x="884" y="178"/>
                  </a:moveTo>
                  <a:lnTo>
                    <a:pt x="2" y="848"/>
                  </a:lnTo>
                  <a:lnTo>
                    <a:pt x="0" y="672"/>
                  </a:lnTo>
                  <a:lnTo>
                    <a:pt x="884" y="0"/>
                  </a:lnTo>
                  <a:lnTo>
                    <a:pt x="884" y="178"/>
                  </a:lnTo>
                  <a:close/>
                </a:path>
              </a:pathLst>
            </a:custGeom>
            <a:solidFill>
              <a:srgbClr val="A3A5A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289" name="Gruppe 146"/>
          <p:cNvGrpSpPr>
            <a:grpSpLocks/>
          </p:cNvGrpSpPr>
          <p:nvPr/>
        </p:nvGrpSpPr>
        <p:grpSpPr bwMode="auto">
          <a:xfrm>
            <a:off x="2433638" y="4330700"/>
            <a:ext cx="393700" cy="219075"/>
            <a:chOff x="2888407" y="3208861"/>
            <a:chExt cx="413598" cy="230905"/>
          </a:xfrm>
        </p:grpSpPr>
        <p:sp>
          <p:nvSpPr>
            <p:cNvPr id="290" name="Kombinationstegning 143"/>
            <p:cNvSpPr>
              <a:spLocks noChangeArrowheads="1"/>
            </p:cNvSpPr>
            <p:nvPr/>
          </p:nvSpPr>
          <p:spPr bwMode="auto">
            <a:xfrm>
              <a:off x="2958452" y="3208861"/>
              <a:ext cx="343553" cy="167322"/>
            </a:xfrm>
            <a:custGeom>
              <a:avLst/>
              <a:gdLst>
                <a:gd name="T0" fmla="*/ 262967 w 342900"/>
                <a:gd name="T1" fmla="*/ 114352 h 167246"/>
                <a:gd name="T2" fmla="*/ 343553 w 342900"/>
                <a:gd name="T3" fmla="*/ 114352 h 167246"/>
                <a:gd name="T4" fmla="*/ 322346 w 342900"/>
                <a:gd name="T5" fmla="*/ 0 h 167246"/>
                <a:gd name="T6" fmla="*/ 0 w 342900"/>
                <a:gd name="T7" fmla="*/ 110116 h 167246"/>
                <a:gd name="T8" fmla="*/ 93310 w 342900"/>
                <a:gd name="T9" fmla="*/ 114352 h 167246"/>
                <a:gd name="T10" fmla="*/ 10574 w 342900"/>
                <a:gd name="T11" fmla="*/ 167322 h 167246"/>
                <a:gd name="T12" fmla="*/ 199346 w 342900"/>
                <a:gd name="T13" fmla="*/ 165175 h 167246"/>
                <a:gd name="T14" fmla="*/ 262967 w 342900"/>
                <a:gd name="T15" fmla="*/ 114352 h 16724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42900"/>
                <a:gd name="T25" fmla="*/ 0 h 167246"/>
                <a:gd name="T26" fmla="*/ 342900 w 342900"/>
                <a:gd name="T27" fmla="*/ 167246 h 16724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42900" h="167246">
                  <a:moveTo>
                    <a:pt x="262467" y="114300"/>
                  </a:moveTo>
                  <a:lnTo>
                    <a:pt x="342900" y="114300"/>
                  </a:lnTo>
                  <a:lnTo>
                    <a:pt x="321733" y="0"/>
                  </a:lnTo>
                  <a:lnTo>
                    <a:pt x="0" y="110066"/>
                  </a:lnTo>
                  <a:lnTo>
                    <a:pt x="93133" y="114300"/>
                  </a:lnTo>
                  <a:lnTo>
                    <a:pt x="10554" y="167246"/>
                  </a:lnTo>
                  <a:lnTo>
                    <a:pt x="198967" y="165100"/>
                  </a:lnTo>
                  <a:lnTo>
                    <a:pt x="262467" y="114300"/>
                  </a:lnTo>
                  <a:close/>
                </a:path>
              </a:pathLst>
            </a:custGeom>
            <a:gradFill rotWithShape="1">
              <a:gsLst>
                <a:gs pos="0">
                  <a:srgbClr val="A4D329"/>
                </a:gs>
                <a:gs pos="100000">
                  <a:srgbClr val="C0FF4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D0D0D"/>
                </a:solidFill>
                <a:latin typeface="Calibri" pitchFamily="-65" charset="0"/>
              </a:endParaRPr>
            </a:p>
          </p:txBody>
        </p:sp>
        <p:sp>
          <p:nvSpPr>
            <p:cNvPr id="291" name="Freeform 101"/>
            <p:cNvSpPr>
              <a:spLocks/>
            </p:cNvSpPr>
            <p:nvPr/>
          </p:nvSpPr>
          <p:spPr bwMode="auto">
            <a:xfrm rot="10800000">
              <a:off x="2930100" y="3381204"/>
              <a:ext cx="223476" cy="25098"/>
            </a:xfrm>
            <a:custGeom>
              <a:avLst/>
              <a:gdLst>
                <a:gd name="T0" fmla="*/ 0 w 336"/>
                <a:gd name="T1" fmla="*/ 42 h 42"/>
                <a:gd name="T2" fmla="*/ 284 w 336"/>
                <a:gd name="T3" fmla="*/ 42 h 42"/>
                <a:gd name="T4" fmla="*/ 336 w 336"/>
                <a:gd name="T5" fmla="*/ 0 h 42"/>
                <a:gd name="T6" fmla="*/ 56 w 336"/>
                <a:gd name="T7" fmla="*/ 0 h 42"/>
                <a:gd name="T8" fmla="*/ 0 w 336"/>
                <a:gd name="T9" fmla="*/ 42 h 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6"/>
                <a:gd name="T16" fmla="*/ 0 h 42"/>
                <a:gd name="T17" fmla="*/ 336 w 336"/>
                <a:gd name="T18" fmla="*/ 42 h 4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6" h="42">
                  <a:moveTo>
                    <a:pt x="0" y="42"/>
                  </a:moveTo>
                  <a:lnTo>
                    <a:pt x="284" y="42"/>
                  </a:lnTo>
                  <a:lnTo>
                    <a:pt x="336" y="0"/>
                  </a:lnTo>
                  <a:lnTo>
                    <a:pt x="56" y="0"/>
                  </a:lnTo>
                  <a:lnTo>
                    <a:pt x="0" y="42"/>
                  </a:lnTo>
                  <a:close/>
                </a:path>
              </a:pathLst>
            </a:custGeom>
            <a:gradFill rotWithShape="1">
              <a:gsLst>
                <a:gs pos="0">
                  <a:srgbClr val="C0FF4D"/>
                </a:gs>
                <a:gs pos="100000">
                  <a:srgbClr val="A4D329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D0D0D"/>
                </a:solidFill>
                <a:latin typeface="Calibri" pitchFamily="-65" charset="0"/>
              </a:endParaRPr>
            </a:p>
          </p:txBody>
        </p:sp>
        <p:sp>
          <p:nvSpPr>
            <p:cNvPr id="292" name="Freeform 101"/>
            <p:cNvSpPr>
              <a:spLocks/>
            </p:cNvSpPr>
            <p:nvPr/>
          </p:nvSpPr>
          <p:spPr bwMode="auto">
            <a:xfrm rot="10800000">
              <a:off x="2888407" y="3414668"/>
              <a:ext cx="223476" cy="25098"/>
            </a:xfrm>
            <a:custGeom>
              <a:avLst/>
              <a:gdLst>
                <a:gd name="T0" fmla="*/ 0 w 336"/>
                <a:gd name="T1" fmla="*/ 42 h 42"/>
                <a:gd name="T2" fmla="*/ 284 w 336"/>
                <a:gd name="T3" fmla="*/ 42 h 42"/>
                <a:gd name="T4" fmla="*/ 336 w 336"/>
                <a:gd name="T5" fmla="*/ 0 h 42"/>
                <a:gd name="T6" fmla="*/ 56 w 336"/>
                <a:gd name="T7" fmla="*/ 0 h 42"/>
                <a:gd name="T8" fmla="*/ 0 w 336"/>
                <a:gd name="T9" fmla="*/ 42 h 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6"/>
                <a:gd name="T16" fmla="*/ 0 h 42"/>
                <a:gd name="T17" fmla="*/ 336 w 336"/>
                <a:gd name="T18" fmla="*/ 42 h 4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6" h="42">
                  <a:moveTo>
                    <a:pt x="0" y="42"/>
                  </a:moveTo>
                  <a:lnTo>
                    <a:pt x="284" y="42"/>
                  </a:lnTo>
                  <a:lnTo>
                    <a:pt x="336" y="0"/>
                  </a:lnTo>
                  <a:lnTo>
                    <a:pt x="56" y="0"/>
                  </a:lnTo>
                  <a:lnTo>
                    <a:pt x="0" y="42"/>
                  </a:lnTo>
                  <a:close/>
                </a:path>
              </a:pathLst>
            </a:custGeom>
            <a:gradFill rotWithShape="1">
              <a:gsLst>
                <a:gs pos="0">
                  <a:srgbClr val="C0FF4D"/>
                </a:gs>
                <a:gs pos="100000">
                  <a:srgbClr val="A4D329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D0D0D"/>
                </a:solidFill>
                <a:latin typeface="Calibri" pitchFamily="-65" charset="0"/>
              </a:endParaRPr>
            </a:p>
          </p:txBody>
        </p:sp>
      </p:grpSp>
      <p:grpSp>
        <p:nvGrpSpPr>
          <p:cNvPr id="293" name="Gruppe 152"/>
          <p:cNvGrpSpPr>
            <a:grpSpLocks/>
          </p:cNvGrpSpPr>
          <p:nvPr/>
        </p:nvGrpSpPr>
        <p:grpSpPr bwMode="auto">
          <a:xfrm>
            <a:off x="5648325" y="2676525"/>
            <a:ext cx="460375" cy="163513"/>
            <a:chOff x="-11414125" y="5922963"/>
            <a:chExt cx="1225550" cy="438150"/>
          </a:xfrm>
        </p:grpSpPr>
        <p:sp>
          <p:nvSpPr>
            <p:cNvPr id="294" name="Freeform 175"/>
            <p:cNvSpPr>
              <a:spLocks/>
            </p:cNvSpPr>
            <p:nvPr/>
          </p:nvSpPr>
          <p:spPr bwMode="auto">
            <a:xfrm>
              <a:off x="-11097171" y="5922963"/>
              <a:ext cx="908596" cy="438150"/>
            </a:xfrm>
            <a:custGeom>
              <a:avLst/>
              <a:gdLst>
                <a:gd name="T0" fmla="*/ 572 w 572"/>
                <a:gd name="T1" fmla="*/ 108 h 276"/>
                <a:gd name="T2" fmla="*/ 512 w 572"/>
                <a:gd name="T3" fmla="*/ 0 h 276"/>
                <a:gd name="T4" fmla="*/ 434 w 572"/>
                <a:gd name="T5" fmla="*/ 54 h 276"/>
                <a:gd name="T6" fmla="*/ 168 w 572"/>
                <a:gd name="T7" fmla="*/ 54 h 276"/>
                <a:gd name="T8" fmla="*/ 0 w 572"/>
                <a:gd name="T9" fmla="*/ 180 h 276"/>
                <a:gd name="T10" fmla="*/ 272 w 572"/>
                <a:gd name="T11" fmla="*/ 180 h 276"/>
                <a:gd name="T12" fmla="*/ 146 w 572"/>
                <a:gd name="T13" fmla="*/ 276 h 276"/>
                <a:gd name="T14" fmla="*/ 572 w 572"/>
                <a:gd name="T15" fmla="*/ 108 h 27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72"/>
                <a:gd name="T25" fmla="*/ 0 h 276"/>
                <a:gd name="T26" fmla="*/ 572 w 572"/>
                <a:gd name="T27" fmla="*/ 276 h 27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72" h="276">
                  <a:moveTo>
                    <a:pt x="572" y="108"/>
                  </a:moveTo>
                  <a:lnTo>
                    <a:pt x="512" y="0"/>
                  </a:lnTo>
                  <a:lnTo>
                    <a:pt x="434" y="54"/>
                  </a:lnTo>
                  <a:lnTo>
                    <a:pt x="168" y="54"/>
                  </a:lnTo>
                  <a:lnTo>
                    <a:pt x="0" y="180"/>
                  </a:lnTo>
                  <a:lnTo>
                    <a:pt x="272" y="180"/>
                  </a:lnTo>
                  <a:lnTo>
                    <a:pt x="146" y="276"/>
                  </a:lnTo>
                  <a:lnTo>
                    <a:pt x="572" y="108"/>
                  </a:lnTo>
                  <a:close/>
                </a:path>
              </a:pathLst>
            </a:custGeom>
            <a:gradFill rotWithShape="1">
              <a:gsLst>
                <a:gs pos="0">
                  <a:srgbClr val="A4D329"/>
                </a:gs>
                <a:gs pos="100000">
                  <a:srgbClr val="C0FF4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D0D0D"/>
                </a:solidFill>
                <a:latin typeface="Calibri" pitchFamily="-65" charset="0"/>
              </a:endParaRPr>
            </a:p>
          </p:txBody>
        </p:sp>
        <p:sp>
          <p:nvSpPr>
            <p:cNvPr id="295" name="Freeform 176"/>
            <p:cNvSpPr>
              <a:spLocks/>
            </p:cNvSpPr>
            <p:nvPr/>
          </p:nvSpPr>
          <p:spPr bwMode="auto">
            <a:xfrm>
              <a:off x="-11257760" y="6008040"/>
              <a:ext cx="393020" cy="199933"/>
            </a:xfrm>
            <a:custGeom>
              <a:avLst/>
              <a:gdLst>
                <a:gd name="T0" fmla="*/ 170 w 248"/>
                <a:gd name="T1" fmla="*/ 0 h 126"/>
                <a:gd name="T2" fmla="*/ 0 w 248"/>
                <a:gd name="T3" fmla="*/ 126 h 126"/>
                <a:gd name="T4" fmla="*/ 80 w 248"/>
                <a:gd name="T5" fmla="*/ 126 h 126"/>
                <a:gd name="T6" fmla="*/ 248 w 248"/>
                <a:gd name="T7" fmla="*/ 0 h 126"/>
                <a:gd name="T8" fmla="*/ 170 w 248"/>
                <a:gd name="T9" fmla="*/ 0 h 1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8"/>
                <a:gd name="T16" fmla="*/ 0 h 126"/>
                <a:gd name="T17" fmla="*/ 248 w 248"/>
                <a:gd name="T18" fmla="*/ 126 h 12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8" h="126">
                  <a:moveTo>
                    <a:pt x="170" y="0"/>
                  </a:moveTo>
                  <a:lnTo>
                    <a:pt x="0" y="126"/>
                  </a:lnTo>
                  <a:lnTo>
                    <a:pt x="80" y="126"/>
                  </a:lnTo>
                  <a:lnTo>
                    <a:pt x="248" y="0"/>
                  </a:lnTo>
                  <a:lnTo>
                    <a:pt x="170" y="0"/>
                  </a:lnTo>
                  <a:close/>
                </a:path>
              </a:pathLst>
            </a:custGeom>
            <a:gradFill rotWithShape="1">
              <a:gsLst>
                <a:gs pos="0">
                  <a:srgbClr val="A4D329"/>
                </a:gs>
                <a:gs pos="100000">
                  <a:srgbClr val="C0FF4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D0D0D"/>
                </a:solidFill>
                <a:latin typeface="Calibri" pitchFamily="-65" charset="0"/>
              </a:endParaRPr>
            </a:p>
          </p:txBody>
        </p:sp>
        <p:sp>
          <p:nvSpPr>
            <p:cNvPr id="296" name="Freeform 177"/>
            <p:cNvSpPr>
              <a:spLocks/>
            </p:cNvSpPr>
            <p:nvPr/>
          </p:nvSpPr>
          <p:spPr bwMode="auto">
            <a:xfrm>
              <a:off x="-11414125" y="6008040"/>
              <a:ext cx="393023" cy="204186"/>
            </a:xfrm>
            <a:custGeom>
              <a:avLst/>
              <a:gdLst>
                <a:gd name="T0" fmla="*/ 170 w 248"/>
                <a:gd name="T1" fmla="*/ 0 h 128"/>
                <a:gd name="T2" fmla="*/ 0 w 248"/>
                <a:gd name="T3" fmla="*/ 128 h 128"/>
                <a:gd name="T4" fmla="*/ 78 w 248"/>
                <a:gd name="T5" fmla="*/ 128 h 128"/>
                <a:gd name="T6" fmla="*/ 248 w 248"/>
                <a:gd name="T7" fmla="*/ 0 h 128"/>
                <a:gd name="T8" fmla="*/ 170 w 248"/>
                <a:gd name="T9" fmla="*/ 0 h 1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8"/>
                <a:gd name="T16" fmla="*/ 0 h 128"/>
                <a:gd name="T17" fmla="*/ 248 w 248"/>
                <a:gd name="T18" fmla="*/ 128 h 1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8" h="128">
                  <a:moveTo>
                    <a:pt x="170" y="0"/>
                  </a:moveTo>
                  <a:lnTo>
                    <a:pt x="0" y="128"/>
                  </a:lnTo>
                  <a:lnTo>
                    <a:pt x="78" y="128"/>
                  </a:lnTo>
                  <a:lnTo>
                    <a:pt x="248" y="0"/>
                  </a:lnTo>
                  <a:lnTo>
                    <a:pt x="170" y="0"/>
                  </a:lnTo>
                  <a:close/>
                </a:path>
              </a:pathLst>
            </a:custGeom>
            <a:gradFill rotWithShape="1">
              <a:gsLst>
                <a:gs pos="0">
                  <a:srgbClr val="A4D329"/>
                </a:gs>
                <a:gs pos="100000">
                  <a:srgbClr val="C0FF4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D0D0D"/>
                </a:solidFill>
                <a:latin typeface="Calibri" pitchFamily="-65" charset="0"/>
              </a:endParaRPr>
            </a:p>
          </p:txBody>
        </p:sp>
      </p:grpSp>
      <p:grpSp>
        <p:nvGrpSpPr>
          <p:cNvPr id="297" name="Gruppe 157"/>
          <p:cNvGrpSpPr/>
          <p:nvPr/>
        </p:nvGrpSpPr>
        <p:grpSpPr>
          <a:xfrm>
            <a:off x="6059718" y="2303306"/>
            <a:ext cx="2476500" cy="752175"/>
            <a:chOff x="-11420475" y="8545513"/>
            <a:chExt cx="4432300" cy="13462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98" name="Freeform 48"/>
            <p:cNvSpPr>
              <a:spLocks/>
            </p:cNvSpPr>
            <p:nvPr/>
          </p:nvSpPr>
          <p:spPr bwMode="auto">
            <a:xfrm>
              <a:off x="-11420475" y="8545513"/>
              <a:ext cx="4432300" cy="1066800"/>
            </a:xfrm>
            <a:custGeom>
              <a:avLst/>
              <a:gdLst/>
              <a:ahLst/>
              <a:cxnLst>
                <a:cxn ang="0">
                  <a:pos x="0" y="672"/>
                </a:cxn>
                <a:cxn ang="0">
                  <a:pos x="882" y="0"/>
                </a:cxn>
                <a:cxn ang="0">
                  <a:pos x="2792" y="0"/>
                </a:cxn>
                <a:cxn ang="0">
                  <a:pos x="1910" y="672"/>
                </a:cxn>
                <a:cxn ang="0">
                  <a:pos x="0" y="672"/>
                </a:cxn>
              </a:cxnLst>
              <a:rect l="0" t="0" r="r" b="b"/>
              <a:pathLst>
                <a:path w="2792" h="672">
                  <a:moveTo>
                    <a:pt x="0" y="672"/>
                  </a:moveTo>
                  <a:lnTo>
                    <a:pt x="882" y="0"/>
                  </a:lnTo>
                  <a:lnTo>
                    <a:pt x="2792" y="0"/>
                  </a:lnTo>
                  <a:lnTo>
                    <a:pt x="1910" y="672"/>
                  </a:lnTo>
                  <a:lnTo>
                    <a:pt x="0" y="672"/>
                  </a:lnTo>
                  <a:close/>
                </a:path>
              </a:pathLst>
            </a:custGeom>
            <a:solidFill>
              <a:srgbClr val="E3E4E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299" name="Rectangle 49"/>
            <p:cNvSpPr>
              <a:spLocks noChangeArrowheads="1"/>
            </p:cNvSpPr>
            <p:nvPr/>
          </p:nvSpPr>
          <p:spPr bwMode="auto">
            <a:xfrm>
              <a:off x="-11417300" y="9612313"/>
              <a:ext cx="3028950" cy="276225"/>
            </a:xfrm>
            <a:prstGeom prst="rect">
              <a:avLst/>
            </a:prstGeom>
            <a:solidFill>
              <a:srgbClr val="BEC0C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300" name="Freeform 50"/>
            <p:cNvSpPr>
              <a:spLocks/>
            </p:cNvSpPr>
            <p:nvPr/>
          </p:nvSpPr>
          <p:spPr bwMode="auto">
            <a:xfrm>
              <a:off x="-8391525" y="8545513"/>
              <a:ext cx="1403350" cy="1346200"/>
            </a:xfrm>
            <a:custGeom>
              <a:avLst/>
              <a:gdLst/>
              <a:ahLst/>
              <a:cxnLst>
                <a:cxn ang="0">
                  <a:pos x="884" y="178"/>
                </a:cxn>
                <a:cxn ang="0">
                  <a:pos x="2" y="848"/>
                </a:cxn>
                <a:cxn ang="0">
                  <a:pos x="0" y="672"/>
                </a:cxn>
                <a:cxn ang="0">
                  <a:pos x="884" y="0"/>
                </a:cxn>
                <a:cxn ang="0">
                  <a:pos x="884" y="178"/>
                </a:cxn>
              </a:cxnLst>
              <a:rect l="0" t="0" r="r" b="b"/>
              <a:pathLst>
                <a:path w="884" h="848">
                  <a:moveTo>
                    <a:pt x="884" y="178"/>
                  </a:moveTo>
                  <a:lnTo>
                    <a:pt x="2" y="848"/>
                  </a:lnTo>
                  <a:lnTo>
                    <a:pt x="0" y="672"/>
                  </a:lnTo>
                  <a:lnTo>
                    <a:pt x="884" y="0"/>
                  </a:lnTo>
                  <a:lnTo>
                    <a:pt x="884" y="178"/>
                  </a:lnTo>
                  <a:close/>
                </a:path>
              </a:pathLst>
            </a:custGeom>
            <a:solidFill>
              <a:srgbClr val="A3A5A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301" name="Gruppe 147"/>
          <p:cNvGrpSpPr>
            <a:grpSpLocks/>
          </p:cNvGrpSpPr>
          <p:nvPr/>
        </p:nvGrpSpPr>
        <p:grpSpPr bwMode="auto">
          <a:xfrm>
            <a:off x="2862263" y="2592388"/>
            <a:ext cx="1111250" cy="1236662"/>
            <a:chOff x="1109664" y="1434679"/>
            <a:chExt cx="1601486" cy="1575221"/>
          </a:xfrm>
        </p:grpSpPr>
        <p:grpSp>
          <p:nvGrpSpPr>
            <p:cNvPr id="302" name="Group 5"/>
            <p:cNvGrpSpPr>
              <a:grpSpLocks noChangeAspect="1"/>
            </p:cNvGrpSpPr>
            <p:nvPr/>
          </p:nvGrpSpPr>
          <p:grpSpPr bwMode="auto">
            <a:xfrm>
              <a:off x="1109664" y="1434679"/>
              <a:ext cx="1601486" cy="1575221"/>
              <a:chOff x="441" y="-239"/>
              <a:chExt cx="4878" cy="4798"/>
            </a:xfrm>
          </p:grpSpPr>
          <p:sp>
            <p:nvSpPr>
              <p:cNvPr id="330" name="AutoShape 4"/>
              <p:cNvSpPr>
                <a:spLocks noChangeAspect="1" noChangeArrowheads="1" noTextEdit="1"/>
              </p:cNvSpPr>
              <p:nvPr/>
            </p:nvSpPr>
            <p:spPr bwMode="auto">
              <a:xfrm>
                <a:off x="441" y="-239"/>
                <a:ext cx="4878" cy="47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1" name="Freeform 6"/>
              <p:cNvSpPr>
                <a:spLocks/>
              </p:cNvSpPr>
              <p:nvPr/>
            </p:nvSpPr>
            <p:spPr bwMode="auto">
              <a:xfrm>
                <a:off x="1973" y="1657"/>
                <a:ext cx="58" cy="6"/>
              </a:xfrm>
              <a:custGeom>
                <a:avLst/>
                <a:gdLst>
                  <a:gd name="T0" fmla="*/ 0 w 58"/>
                  <a:gd name="T1" fmla="*/ 6 h 6"/>
                  <a:gd name="T2" fmla="*/ 58 w 58"/>
                  <a:gd name="T3" fmla="*/ 6 h 6"/>
                  <a:gd name="T4" fmla="*/ 12 w 58"/>
                  <a:gd name="T5" fmla="*/ 0 h 6"/>
                  <a:gd name="T6" fmla="*/ 0 w 58"/>
                  <a:gd name="T7" fmla="*/ 6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8"/>
                  <a:gd name="T13" fmla="*/ 0 h 6"/>
                  <a:gd name="T14" fmla="*/ 58 w 58"/>
                  <a:gd name="T15" fmla="*/ 6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8" h="6">
                    <a:moveTo>
                      <a:pt x="0" y="6"/>
                    </a:moveTo>
                    <a:lnTo>
                      <a:pt x="58" y="6"/>
                    </a:lnTo>
                    <a:lnTo>
                      <a:pt x="12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itchFamily="-65" charset="0"/>
                </a:endParaRPr>
              </a:p>
            </p:txBody>
          </p:sp>
          <p:sp>
            <p:nvSpPr>
              <p:cNvPr id="332" name="Freeform 7"/>
              <p:cNvSpPr>
                <a:spLocks/>
              </p:cNvSpPr>
              <p:nvPr/>
            </p:nvSpPr>
            <p:spPr bwMode="auto">
              <a:xfrm>
                <a:off x="2453" y="1169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w 1"/>
                  <a:gd name="T7" fmla="*/ 0 h 1"/>
                  <a:gd name="T8" fmla="*/ 0 w 1"/>
                  <a:gd name="T9" fmla="*/ 0 h 1"/>
                  <a:gd name="T10" fmla="*/ 0 w 1"/>
                  <a:gd name="T11" fmla="*/ 0 h 1"/>
                  <a:gd name="T12" fmla="*/ 0 w 1"/>
                  <a:gd name="T13" fmla="*/ 0 h 1"/>
                  <a:gd name="T14" fmla="*/ 0 w 1"/>
                  <a:gd name="T15" fmla="*/ 0 h 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"/>
                  <a:gd name="T25" fmla="*/ 0 h 1"/>
                  <a:gd name="T26" fmla="*/ 1 w 1"/>
                  <a:gd name="T27" fmla="*/ 1 h 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itchFamily="-65" charset="0"/>
                </a:endParaRPr>
              </a:p>
            </p:txBody>
          </p:sp>
          <p:sp>
            <p:nvSpPr>
              <p:cNvPr id="333" name="Freeform 8"/>
              <p:cNvSpPr>
                <a:spLocks/>
              </p:cNvSpPr>
              <p:nvPr/>
            </p:nvSpPr>
            <p:spPr bwMode="auto">
              <a:xfrm>
                <a:off x="2439" y="1181"/>
                <a:ext cx="8" cy="14"/>
              </a:xfrm>
              <a:custGeom>
                <a:avLst/>
                <a:gdLst>
                  <a:gd name="T0" fmla="*/ 8 w 8"/>
                  <a:gd name="T1" fmla="*/ 0 h 14"/>
                  <a:gd name="T2" fmla="*/ 8 w 8"/>
                  <a:gd name="T3" fmla="*/ 0 h 14"/>
                  <a:gd name="T4" fmla="*/ 6 w 8"/>
                  <a:gd name="T5" fmla="*/ 0 h 14"/>
                  <a:gd name="T6" fmla="*/ 6 w 8"/>
                  <a:gd name="T7" fmla="*/ 0 h 14"/>
                  <a:gd name="T8" fmla="*/ 2 w 8"/>
                  <a:gd name="T9" fmla="*/ 8 h 14"/>
                  <a:gd name="T10" fmla="*/ 0 w 8"/>
                  <a:gd name="T11" fmla="*/ 14 h 14"/>
                  <a:gd name="T12" fmla="*/ 8 w 8"/>
                  <a:gd name="T13" fmla="*/ 0 h 1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4"/>
                  <a:gd name="T23" fmla="*/ 8 w 8"/>
                  <a:gd name="T24" fmla="*/ 14 h 1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4">
                    <a:moveTo>
                      <a:pt x="8" y="0"/>
                    </a:moveTo>
                    <a:lnTo>
                      <a:pt x="8" y="0"/>
                    </a:lnTo>
                    <a:lnTo>
                      <a:pt x="6" y="0"/>
                    </a:lnTo>
                    <a:lnTo>
                      <a:pt x="2" y="8"/>
                    </a:lnTo>
                    <a:lnTo>
                      <a:pt x="0" y="14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itchFamily="-65" charset="0"/>
                </a:endParaRPr>
              </a:p>
            </p:txBody>
          </p:sp>
          <p:sp>
            <p:nvSpPr>
              <p:cNvPr id="334" name="Freeform 9"/>
              <p:cNvSpPr>
                <a:spLocks/>
              </p:cNvSpPr>
              <p:nvPr/>
            </p:nvSpPr>
            <p:spPr bwMode="auto">
              <a:xfrm>
                <a:off x="2439" y="1181"/>
                <a:ext cx="8" cy="14"/>
              </a:xfrm>
              <a:custGeom>
                <a:avLst/>
                <a:gdLst>
                  <a:gd name="T0" fmla="*/ 8 w 8"/>
                  <a:gd name="T1" fmla="*/ 0 h 14"/>
                  <a:gd name="T2" fmla="*/ 8 w 8"/>
                  <a:gd name="T3" fmla="*/ 0 h 14"/>
                  <a:gd name="T4" fmla="*/ 6 w 8"/>
                  <a:gd name="T5" fmla="*/ 0 h 14"/>
                  <a:gd name="T6" fmla="*/ 6 w 8"/>
                  <a:gd name="T7" fmla="*/ 0 h 14"/>
                  <a:gd name="T8" fmla="*/ 2 w 8"/>
                  <a:gd name="T9" fmla="*/ 8 h 14"/>
                  <a:gd name="T10" fmla="*/ 0 w 8"/>
                  <a:gd name="T11" fmla="*/ 14 h 1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8"/>
                  <a:gd name="T19" fmla="*/ 0 h 14"/>
                  <a:gd name="T20" fmla="*/ 8 w 8"/>
                  <a:gd name="T21" fmla="*/ 14 h 1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8" h="14">
                    <a:moveTo>
                      <a:pt x="8" y="0"/>
                    </a:moveTo>
                    <a:lnTo>
                      <a:pt x="8" y="0"/>
                    </a:lnTo>
                    <a:lnTo>
                      <a:pt x="6" y="0"/>
                    </a:lnTo>
                    <a:lnTo>
                      <a:pt x="2" y="8"/>
                    </a:lnTo>
                    <a:lnTo>
                      <a:pt x="0" y="1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itchFamily="-65" charset="0"/>
                </a:endParaRPr>
              </a:p>
            </p:txBody>
          </p:sp>
          <p:sp>
            <p:nvSpPr>
              <p:cNvPr id="335" name="Freeform 10"/>
              <p:cNvSpPr>
                <a:spLocks/>
              </p:cNvSpPr>
              <p:nvPr/>
            </p:nvSpPr>
            <p:spPr bwMode="auto">
              <a:xfrm>
                <a:off x="2541" y="1311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0 w 2"/>
                  <a:gd name="T3" fmla="*/ 2 h 2"/>
                  <a:gd name="T4" fmla="*/ 2 w 2"/>
                  <a:gd name="T5" fmla="*/ 0 h 2"/>
                  <a:gd name="T6" fmla="*/ 0 w 2"/>
                  <a:gd name="T7" fmla="*/ 2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2"/>
                  <a:gd name="T14" fmla="*/ 2 w 2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2">
                    <a:moveTo>
                      <a:pt x="0" y="2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itchFamily="-65" charset="0"/>
                </a:endParaRPr>
              </a:p>
            </p:txBody>
          </p:sp>
          <p:sp>
            <p:nvSpPr>
              <p:cNvPr id="336" name="Freeform 11"/>
              <p:cNvSpPr>
                <a:spLocks/>
              </p:cNvSpPr>
              <p:nvPr/>
            </p:nvSpPr>
            <p:spPr bwMode="auto">
              <a:xfrm>
                <a:off x="2541" y="1311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0 w 2"/>
                  <a:gd name="T3" fmla="*/ 2 h 2"/>
                  <a:gd name="T4" fmla="*/ 2 w 2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2"/>
                  <a:gd name="T11" fmla="*/ 2 w 2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2">
                    <a:moveTo>
                      <a:pt x="0" y="2"/>
                    </a:moveTo>
                    <a:lnTo>
                      <a:pt x="0" y="2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itchFamily="-65" charset="0"/>
                </a:endParaRPr>
              </a:p>
            </p:txBody>
          </p:sp>
          <p:sp>
            <p:nvSpPr>
              <p:cNvPr id="337" name="Freeform 12"/>
              <p:cNvSpPr>
                <a:spLocks/>
              </p:cNvSpPr>
              <p:nvPr/>
            </p:nvSpPr>
            <p:spPr bwMode="auto">
              <a:xfrm>
                <a:off x="2591" y="1289"/>
                <a:ext cx="14" cy="2"/>
              </a:xfrm>
              <a:custGeom>
                <a:avLst/>
                <a:gdLst>
                  <a:gd name="T0" fmla="*/ 14 w 14"/>
                  <a:gd name="T1" fmla="*/ 0 h 2"/>
                  <a:gd name="T2" fmla="*/ 14 w 14"/>
                  <a:gd name="T3" fmla="*/ 0 h 2"/>
                  <a:gd name="T4" fmla="*/ 0 w 14"/>
                  <a:gd name="T5" fmla="*/ 2 h 2"/>
                  <a:gd name="T6" fmla="*/ 14 w 14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"/>
                  <a:gd name="T13" fmla="*/ 0 h 2"/>
                  <a:gd name="T14" fmla="*/ 14 w 14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" h="2">
                    <a:moveTo>
                      <a:pt x="14" y="0"/>
                    </a:moveTo>
                    <a:lnTo>
                      <a:pt x="14" y="0"/>
                    </a:lnTo>
                    <a:lnTo>
                      <a:pt x="0" y="2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itchFamily="-65" charset="0"/>
                </a:endParaRPr>
              </a:p>
            </p:txBody>
          </p:sp>
          <p:sp>
            <p:nvSpPr>
              <p:cNvPr id="338" name="Freeform 13"/>
              <p:cNvSpPr>
                <a:spLocks/>
              </p:cNvSpPr>
              <p:nvPr/>
            </p:nvSpPr>
            <p:spPr bwMode="auto">
              <a:xfrm>
                <a:off x="2591" y="1289"/>
                <a:ext cx="14" cy="2"/>
              </a:xfrm>
              <a:custGeom>
                <a:avLst/>
                <a:gdLst>
                  <a:gd name="T0" fmla="*/ 14 w 14"/>
                  <a:gd name="T1" fmla="*/ 0 h 2"/>
                  <a:gd name="T2" fmla="*/ 14 w 14"/>
                  <a:gd name="T3" fmla="*/ 0 h 2"/>
                  <a:gd name="T4" fmla="*/ 0 w 14"/>
                  <a:gd name="T5" fmla="*/ 2 h 2"/>
                  <a:gd name="T6" fmla="*/ 0 60000 65536"/>
                  <a:gd name="T7" fmla="*/ 0 60000 65536"/>
                  <a:gd name="T8" fmla="*/ 0 60000 65536"/>
                  <a:gd name="T9" fmla="*/ 0 w 14"/>
                  <a:gd name="T10" fmla="*/ 0 h 2"/>
                  <a:gd name="T11" fmla="*/ 14 w 14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4" h="2">
                    <a:moveTo>
                      <a:pt x="14" y="0"/>
                    </a:moveTo>
                    <a:lnTo>
                      <a:pt x="14" y="0"/>
                    </a:lnTo>
                    <a:lnTo>
                      <a:pt x="0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itchFamily="-65" charset="0"/>
                </a:endParaRPr>
              </a:p>
            </p:txBody>
          </p:sp>
          <p:sp>
            <p:nvSpPr>
              <p:cNvPr id="339" name="Freeform 14"/>
              <p:cNvSpPr>
                <a:spLocks/>
              </p:cNvSpPr>
              <p:nvPr/>
            </p:nvSpPr>
            <p:spPr bwMode="auto">
              <a:xfrm>
                <a:off x="2273" y="1179"/>
                <a:ext cx="236" cy="340"/>
              </a:xfrm>
              <a:custGeom>
                <a:avLst/>
                <a:gdLst>
                  <a:gd name="T0" fmla="*/ 54 w 236"/>
                  <a:gd name="T1" fmla="*/ 330 h 340"/>
                  <a:gd name="T2" fmla="*/ 54 w 236"/>
                  <a:gd name="T3" fmla="*/ 330 h 340"/>
                  <a:gd name="T4" fmla="*/ 52 w 236"/>
                  <a:gd name="T5" fmla="*/ 334 h 340"/>
                  <a:gd name="T6" fmla="*/ 48 w 236"/>
                  <a:gd name="T7" fmla="*/ 336 h 340"/>
                  <a:gd name="T8" fmla="*/ 38 w 236"/>
                  <a:gd name="T9" fmla="*/ 340 h 340"/>
                  <a:gd name="T10" fmla="*/ 28 w 236"/>
                  <a:gd name="T11" fmla="*/ 338 h 340"/>
                  <a:gd name="T12" fmla="*/ 16 w 236"/>
                  <a:gd name="T13" fmla="*/ 334 h 340"/>
                  <a:gd name="T14" fmla="*/ 16 w 236"/>
                  <a:gd name="T15" fmla="*/ 334 h 340"/>
                  <a:gd name="T16" fmla="*/ 16 w 236"/>
                  <a:gd name="T17" fmla="*/ 334 h 340"/>
                  <a:gd name="T18" fmla="*/ 8 w 236"/>
                  <a:gd name="T19" fmla="*/ 326 h 340"/>
                  <a:gd name="T20" fmla="*/ 2 w 236"/>
                  <a:gd name="T21" fmla="*/ 316 h 340"/>
                  <a:gd name="T22" fmla="*/ 0 w 236"/>
                  <a:gd name="T23" fmla="*/ 306 h 340"/>
                  <a:gd name="T24" fmla="*/ 0 w 236"/>
                  <a:gd name="T25" fmla="*/ 302 h 340"/>
                  <a:gd name="T26" fmla="*/ 2 w 236"/>
                  <a:gd name="T27" fmla="*/ 298 h 340"/>
                  <a:gd name="T28" fmla="*/ 180 w 236"/>
                  <a:gd name="T29" fmla="*/ 8 h 340"/>
                  <a:gd name="T30" fmla="*/ 180 w 236"/>
                  <a:gd name="T31" fmla="*/ 8 h 340"/>
                  <a:gd name="T32" fmla="*/ 184 w 236"/>
                  <a:gd name="T33" fmla="*/ 4 h 340"/>
                  <a:gd name="T34" fmla="*/ 188 w 236"/>
                  <a:gd name="T35" fmla="*/ 2 h 340"/>
                  <a:gd name="T36" fmla="*/ 196 w 236"/>
                  <a:gd name="T37" fmla="*/ 0 h 340"/>
                  <a:gd name="T38" fmla="*/ 208 w 236"/>
                  <a:gd name="T39" fmla="*/ 0 h 340"/>
                  <a:gd name="T40" fmla="*/ 218 w 236"/>
                  <a:gd name="T41" fmla="*/ 4 h 340"/>
                  <a:gd name="T42" fmla="*/ 218 w 236"/>
                  <a:gd name="T43" fmla="*/ 4 h 340"/>
                  <a:gd name="T44" fmla="*/ 218 w 236"/>
                  <a:gd name="T45" fmla="*/ 4 h 340"/>
                  <a:gd name="T46" fmla="*/ 228 w 236"/>
                  <a:gd name="T47" fmla="*/ 12 h 340"/>
                  <a:gd name="T48" fmla="*/ 234 w 236"/>
                  <a:gd name="T49" fmla="*/ 22 h 340"/>
                  <a:gd name="T50" fmla="*/ 236 w 236"/>
                  <a:gd name="T51" fmla="*/ 32 h 340"/>
                  <a:gd name="T52" fmla="*/ 236 w 236"/>
                  <a:gd name="T53" fmla="*/ 36 h 340"/>
                  <a:gd name="T54" fmla="*/ 234 w 236"/>
                  <a:gd name="T55" fmla="*/ 40 h 340"/>
                  <a:gd name="T56" fmla="*/ 54 w 236"/>
                  <a:gd name="T57" fmla="*/ 330 h 340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236"/>
                  <a:gd name="T88" fmla="*/ 0 h 340"/>
                  <a:gd name="T89" fmla="*/ 236 w 236"/>
                  <a:gd name="T90" fmla="*/ 340 h 340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236" h="340">
                    <a:moveTo>
                      <a:pt x="54" y="330"/>
                    </a:moveTo>
                    <a:lnTo>
                      <a:pt x="54" y="330"/>
                    </a:lnTo>
                    <a:lnTo>
                      <a:pt x="52" y="334"/>
                    </a:lnTo>
                    <a:lnTo>
                      <a:pt x="48" y="336"/>
                    </a:lnTo>
                    <a:lnTo>
                      <a:pt x="38" y="340"/>
                    </a:lnTo>
                    <a:lnTo>
                      <a:pt x="28" y="338"/>
                    </a:lnTo>
                    <a:lnTo>
                      <a:pt x="16" y="334"/>
                    </a:lnTo>
                    <a:lnTo>
                      <a:pt x="8" y="326"/>
                    </a:lnTo>
                    <a:lnTo>
                      <a:pt x="2" y="316"/>
                    </a:lnTo>
                    <a:lnTo>
                      <a:pt x="0" y="306"/>
                    </a:lnTo>
                    <a:lnTo>
                      <a:pt x="0" y="302"/>
                    </a:lnTo>
                    <a:lnTo>
                      <a:pt x="2" y="298"/>
                    </a:lnTo>
                    <a:lnTo>
                      <a:pt x="180" y="8"/>
                    </a:lnTo>
                    <a:lnTo>
                      <a:pt x="184" y="4"/>
                    </a:lnTo>
                    <a:lnTo>
                      <a:pt x="188" y="2"/>
                    </a:lnTo>
                    <a:lnTo>
                      <a:pt x="196" y="0"/>
                    </a:lnTo>
                    <a:lnTo>
                      <a:pt x="208" y="0"/>
                    </a:lnTo>
                    <a:lnTo>
                      <a:pt x="218" y="4"/>
                    </a:lnTo>
                    <a:lnTo>
                      <a:pt x="228" y="12"/>
                    </a:lnTo>
                    <a:lnTo>
                      <a:pt x="234" y="22"/>
                    </a:lnTo>
                    <a:lnTo>
                      <a:pt x="236" y="32"/>
                    </a:lnTo>
                    <a:lnTo>
                      <a:pt x="236" y="36"/>
                    </a:lnTo>
                    <a:lnTo>
                      <a:pt x="234" y="40"/>
                    </a:lnTo>
                    <a:lnTo>
                      <a:pt x="54" y="330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itchFamily="-65" charset="0"/>
                </a:endParaRPr>
              </a:p>
            </p:txBody>
          </p:sp>
          <p:sp>
            <p:nvSpPr>
              <p:cNvPr id="340" name="Freeform 15"/>
              <p:cNvSpPr>
                <a:spLocks noEditPoints="1"/>
              </p:cNvSpPr>
              <p:nvPr/>
            </p:nvSpPr>
            <p:spPr bwMode="auto">
              <a:xfrm>
                <a:off x="1003" y="365"/>
                <a:ext cx="1716" cy="2422"/>
              </a:xfrm>
              <a:custGeom>
                <a:avLst/>
                <a:gdLst>
                  <a:gd name="T0" fmla="*/ 1608 w 1716"/>
                  <a:gd name="T1" fmla="*/ 2274 h 2422"/>
                  <a:gd name="T2" fmla="*/ 1554 w 1716"/>
                  <a:gd name="T3" fmla="*/ 2186 h 2422"/>
                  <a:gd name="T4" fmla="*/ 1374 w 1716"/>
                  <a:gd name="T5" fmla="*/ 1822 h 2422"/>
                  <a:gd name="T6" fmla="*/ 1236 w 1716"/>
                  <a:gd name="T7" fmla="*/ 1482 h 2422"/>
                  <a:gd name="T8" fmla="*/ 1170 w 1716"/>
                  <a:gd name="T9" fmla="*/ 1338 h 2422"/>
                  <a:gd name="T10" fmla="*/ 1026 w 1716"/>
                  <a:gd name="T11" fmla="*/ 1298 h 2422"/>
                  <a:gd name="T12" fmla="*/ 826 w 1716"/>
                  <a:gd name="T13" fmla="*/ 1234 h 2422"/>
                  <a:gd name="T14" fmla="*/ 646 w 1716"/>
                  <a:gd name="T15" fmla="*/ 1224 h 2422"/>
                  <a:gd name="T16" fmla="*/ 590 w 1716"/>
                  <a:gd name="T17" fmla="*/ 1122 h 2422"/>
                  <a:gd name="T18" fmla="*/ 568 w 1716"/>
                  <a:gd name="T19" fmla="*/ 1026 h 2422"/>
                  <a:gd name="T20" fmla="*/ 724 w 1716"/>
                  <a:gd name="T21" fmla="*/ 1020 h 2422"/>
                  <a:gd name="T22" fmla="*/ 862 w 1716"/>
                  <a:gd name="T23" fmla="*/ 998 h 2422"/>
                  <a:gd name="T24" fmla="*/ 1274 w 1716"/>
                  <a:gd name="T25" fmla="*/ 1062 h 2422"/>
                  <a:gd name="T26" fmla="*/ 1466 w 1716"/>
                  <a:gd name="T27" fmla="*/ 958 h 2422"/>
                  <a:gd name="T28" fmla="*/ 1550 w 1716"/>
                  <a:gd name="T29" fmla="*/ 968 h 2422"/>
                  <a:gd name="T30" fmla="*/ 1552 w 1716"/>
                  <a:gd name="T31" fmla="*/ 928 h 2422"/>
                  <a:gd name="T32" fmla="*/ 1508 w 1716"/>
                  <a:gd name="T33" fmla="*/ 906 h 2422"/>
                  <a:gd name="T34" fmla="*/ 1416 w 1716"/>
                  <a:gd name="T35" fmla="*/ 906 h 2422"/>
                  <a:gd name="T36" fmla="*/ 1420 w 1716"/>
                  <a:gd name="T37" fmla="*/ 872 h 2422"/>
                  <a:gd name="T38" fmla="*/ 1474 w 1716"/>
                  <a:gd name="T39" fmla="*/ 830 h 2422"/>
                  <a:gd name="T40" fmla="*/ 1532 w 1716"/>
                  <a:gd name="T41" fmla="*/ 818 h 2422"/>
                  <a:gd name="T42" fmla="*/ 1518 w 1716"/>
                  <a:gd name="T43" fmla="*/ 788 h 2422"/>
                  <a:gd name="T44" fmla="*/ 1462 w 1716"/>
                  <a:gd name="T45" fmla="*/ 790 h 2422"/>
                  <a:gd name="T46" fmla="*/ 1378 w 1716"/>
                  <a:gd name="T47" fmla="*/ 814 h 2422"/>
                  <a:gd name="T48" fmla="*/ 1284 w 1716"/>
                  <a:gd name="T49" fmla="*/ 884 h 2422"/>
                  <a:gd name="T50" fmla="*/ 894 w 1716"/>
                  <a:gd name="T51" fmla="*/ 826 h 2422"/>
                  <a:gd name="T52" fmla="*/ 816 w 1716"/>
                  <a:gd name="T53" fmla="*/ 812 h 2422"/>
                  <a:gd name="T54" fmla="*/ 586 w 1716"/>
                  <a:gd name="T55" fmla="*/ 558 h 2422"/>
                  <a:gd name="T56" fmla="*/ 562 w 1716"/>
                  <a:gd name="T57" fmla="*/ 522 h 2422"/>
                  <a:gd name="T58" fmla="*/ 656 w 1716"/>
                  <a:gd name="T59" fmla="*/ 510 h 2422"/>
                  <a:gd name="T60" fmla="*/ 682 w 1716"/>
                  <a:gd name="T61" fmla="*/ 450 h 2422"/>
                  <a:gd name="T62" fmla="*/ 700 w 1716"/>
                  <a:gd name="T63" fmla="*/ 400 h 2422"/>
                  <a:gd name="T64" fmla="*/ 728 w 1716"/>
                  <a:gd name="T65" fmla="*/ 364 h 2422"/>
                  <a:gd name="T66" fmla="*/ 722 w 1716"/>
                  <a:gd name="T67" fmla="*/ 284 h 2422"/>
                  <a:gd name="T68" fmla="*/ 716 w 1716"/>
                  <a:gd name="T69" fmla="*/ 196 h 2422"/>
                  <a:gd name="T70" fmla="*/ 712 w 1716"/>
                  <a:gd name="T71" fmla="*/ 104 h 2422"/>
                  <a:gd name="T72" fmla="*/ 496 w 1716"/>
                  <a:gd name="T73" fmla="*/ 4 h 2422"/>
                  <a:gd name="T74" fmla="*/ 364 w 1716"/>
                  <a:gd name="T75" fmla="*/ 174 h 2422"/>
                  <a:gd name="T76" fmla="*/ 384 w 1716"/>
                  <a:gd name="T77" fmla="*/ 320 h 2422"/>
                  <a:gd name="T78" fmla="*/ 384 w 1716"/>
                  <a:gd name="T79" fmla="*/ 418 h 2422"/>
                  <a:gd name="T80" fmla="*/ 334 w 1716"/>
                  <a:gd name="T81" fmla="*/ 474 h 2422"/>
                  <a:gd name="T82" fmla="*/ 270 w 1716"/>
                  <a:gd name="T83" fmla="*/ 600 h 2422"/>
                  <a:gd name="T84" fmla="*/ 102 w 1716"/>
                  <a:gd name="T85" fmla="*/ 730 h 2422"/>
                  <a:gd name="T86" fmla="*/ 24 w 1716"/>
                  <a:gd name="T87" fmla="*/ 966 h 2422"/>
                  <a:gd name="T88" fmla="*/ 4 w 1716"/>
                  <a:gd name="T89" fmla="*/ 1326 h 2422"/>
                  <a:gd name="T90" fmla="*/ 14 w 1716"/>
                  <a:gd name="T91" fmla="*/ 1536 h 2422"/>
                  <a:gd name="T92" fmla="*/ 114 w 1716"/>
                  <a:gd name="T93" fmla="*/ 1696 h 2422"/>
                  <a:gd name="T94" fmla="*/ 430 w 1716"/>
                  <a:gd name="T95" fmla="*/ 1838 h 2422"/>
                  <a:gd name="T96" fmla="*/ 662 w 1716"/>
                  <a:gd name="T97" fmla="*/ 1868 h 2422"/>
                  <a:gd name="T98" fmla="*/ 866 w 1716"/>
                  <a:gd name="T99" fmla="*/ 1840 h 2422"/>
                  <a:gd name="T100" fmla="*/ 1038 w 1716"/>
                  <a:gd name="T101" fmla="*/ 1822 h 2422"/>
                  <a:gd name="T102" fmla="*/ 1050 w 1716"/>
                  <a:gd name="T103" fmla="*/ 1894 h 2422"/>
                  <a:gd name="T104" fmla="*/ 1114 w 1716"/>
                  <a:gd name="T105" fmla="*/ 2002 h 2422"/>
                  <a:gd name="T106" fmla="*/ 1222 w 1716"/>
                  <a:gd name="T107" fmla="*/ 2262 h 2422"/>
                  <a:gd name="T108" fmla="*/ 1282 w 1716"/>
                  <a:gd name="T109" fmla="*/ 2370 h 2422"/>
                  <a:gd name="T110" fmla="*/ 1364 w 1716"/>
                  <a:gd name="T111" fmla="*/ 2396 h 2422"/>
                  <a:gd name="T112" fmla="*/ 1488 w 1716"/>
                  <a:gd name="T113" fmla="*/ 2408 h 2422"/>
                  <a:gd name="T114" fmla="*/ 1640 w 1716"/>
                  <a:gd name="T115" fmla="*/ 2368 h 2422"/>
                  <a:gd name="T116" fmla="*/ 1714 w 1716"/>
                  <a:gd name="T117" fmla="*/ 2294 h 2422"/>
                  <a:gd name="T118" fmla="*/ 1250 w 1716"/>
                  <a:gd name="T119" fmla="*/ 976 h 2422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w 1716"/>
                  <a:gd name="T181" fmla="*/ 0 h 2422"/>
                  <a:gd name="T182" fmla="*/ 1716 w 1716"/>
                  <a:gd name="T183" fmla="*/ 2422 h 2422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T180" t="T181" r="T182" b="T183"/>
                <a:pathLst>
                  <a:path w="1716" h="2422">
                    <a:moveTo>
                      <a:pt x="1714" y="2282"/>
                    </a:moveTo>
                    <a:lnTo>
                      <a:pt x="1714" y="2282"/>
                    </a:lnTo>
                    <a:lnTo>
                      <a:pt x="1706" y="2254"/>
                    </a:lnTo>
                    <a:lnTo>
                      <a:pt x="1648" y="2258"/>
                    </a:lnTo>
                    <a:lnTo>
                      <a:pt x="1638" y="2262"/>
                    </a:lnTo>
                    <a:lnTo>
                      <a:pt x="1628" y="2266"/>
                    </a:lnTo>
                    <a:lnTo>
                      <a:pt x="1618" y="2272"/>
                    </a:lnTo>
                    <a:lnTo>
                      <a:pt x="1612" y="2274"/>
                    </a:lnTo>
                    <a:lnTo>
                      <a:pt x="1608" y="2274"/>
                    </a:lnTo>
                    <a:lnTo>
                      <a:pt x="1596" y="2266"/>
                    </a:lnTo>
                    <a:lnTo>
                      <a:pt x="1588" y="2258"/>
                    </a:lnTo>
                    <a:lnTo>
                      <a:pt x="1572" y="2236"/>
                    </a:lnTo>
                    <a:lnTo>
                      <a:pt x="1548" y="2206"/>
                    </a:lnTo>
                    <a:lnTo>
                      <a:pt x="1542" y="2196"/>
                    </a:lnTo>
                    <a:lnTo>
                      <a:pt x="1540" y="2194"/>
                    </a:lnTo>
                    <a:lnTo>
                      <a:pt x="1542" y="2194"/>
                    </a:lnTo>
                    <a:lnTo>
                      <a:pt x="1554" y="2186"/>
                    </a:lnTo>
                    <a:lnTo>
                      <a:pt x="1560" y="2180"/>
                    </a:lnTo>
                    <a:lnTo>
                      <a:pt x="1560" y="2178"/>
                    </a:lnTo>
                    <a:lnTo>
                      <a:pt x="1546" y="2148"/>
                    </a:lnTo>
                    <a:lnTo>
                      <a:pt x="1534" y="2122"/>
                    </a:lnTo>
                    <a:lnTo>
                      <a:pt x="1470" y="2002"/>
                    </a:lnTo>
                    <a:lnTo>
                      <a:pt x="1422" y="1912"/>
                    </a:lnTo>
                    <a:lnTo>
                      <a:pt x="1398" y="1866"/>
                    </a:lnTo>
                    <a:lnTo>
                      <a:pt x="1374" y="1822"/>
                    </a:lnTo>
                    <a:lnTo>
                      <a:pt x="1352" y="1772"/>
                    </a:lnTo>
                    <a:lnTo>
                      <a:pt x="1328" y="1720"/>
                    </a:lnTo>
                    <a:lnTo>
                      <a:pt x="1292" y="1640"/>
                    </a:lnTo>
                    <a:lnTo>
                      <a:pt x="1240" y="1518"/>
                    </a:lnTo>
                    <a:lnTo>
                      <a:pt x="1238" y="1512"/>
                    </a:lnTo>
                    <a:lnTo>
                      <a:pt x="1236" y="1506"/>
                    </a:lnTo>
                    <a:lnTo>
                      <a:pt x="1236" y="1482"/>
                    </a:lnTo>
                    <a:lnTo>
                      <a:pt x="1236" y="1446"/>
                    </a:lnTo>
                    <a:lnTo>
                      <a:pt x="1234" y="1440"/>
                    </a:lnTo>
                    <a:lnTo>
                      <a:pt x="1230" y="1432"/>
                    </a:lnTo>
                    <a:lnTo>
                      <a:pt x="1206" y="1382"/>
                    </a:lnTo>
                    <a:lnTo>
                      <a:pt x="1198" y="1366"/>
                    </a:lnTo>
                    <a:lnTo>
                      <a:pt x="1196" y="1362"/>
                    </a:lnTo>
                    <a:lnTo>
                      <a:pt x="1194" y="1358"/>
                    </a:lnTo>
                    <a:lnTo>
                      <a:pt x="1170" y="1338"/>
                    </a:lnTo>
                    <a:lnTo>
                      <a:pt x="1166" y="1336"/>
                    </a:lnTo>
                    <a:lnTo>
                      <a:pt x="1160" y="1334"/>
                    </a:lnTo>
                    <a:lnTo>
                      <a:pt x="1150" y="1332"/>
                    </a:lnTo>
                    <a:lnTo>
                      <a:pt x="1124" y="1326"/>
                    </a:lnTo>
                    <a:lnTo>
                      <a:pt x="1070" y="1310"/>
                    </a:lnTo>
                    <a:lnTo>
                      <a:pt x="1038" y="1302"/>
                    </a:lnTo>
                    <a:lnTo>
                      <a:pt x="1032" y="1300"/>
                    </a:lnTo>
                    <a:lnTo>
                      <a:pt x="1026" y="1298"/>
                    </a:lnTo>
                    <a:lnTo>
                      <a:pt x="970" y="1298"/>
                    </a:lnTo>
                    <a:lnTo>
                      <a:pt x="982" y="1292"/>
                    </a:lnTo>
                    <a:lnTo>
                      <a:pt x="924" y="1282"/>
                    </a:lnTo>
                    <a:lnTo>
                      <a:pt x="916" y="1282"/>
                    </a:lnTo>
                    <a:lnTo>
                      <a:pt x="908" y="1280"/>
                    </a:lnTo>
                    <a:lnTo>
                      <a:pt x="888" y="1270"/>
                    </a:lnTo>
                    <a:lnTo>
                      <a:pt x="826" y="1234"/>
                    </a:lnTo>
                    <a:lnTo>
                      <a:pt x="820" y="1232"/>
                    </a:lnTo>
                    <a:lnTo>
                      <a:pt x="814" y="1232"/>
                    </a:lnTo>
                    <a:lnTo>
                      <a:pt x="780" y="1234"/>
                    </a:lnTo>
                    <a:lnTo>
                      <a:pt x="752" y="1236"/>
                    </a:lnTo>
                    <a:lnTo>
                      <a:pt x="726" y="1234"/>
                    </a:lnTo>
                    <a:lnTo>
                      <a:pt x="702" y="1234"/>
                    </a:lnTo>
                    <a:lnTo>
                      <a:pt x="678" y="1230"/>
                    </a:lnTo>
                    <a:lnTo>
                      <a:pt x="646" y="1224"/>
                    </a:lnTo>
                    <a:lnTo>
                      <a:pt x="642" y="1222"/>
                    </a:lnTo>
                    <a:lnTo>
                      <a:pt x="636" y="1220"/>
                    </a:lnTo>
                    <a:lnTo>
                      <a:pt x="628" y="1212"/>
                    </a:lnTo>
                    <a:lnTo>
                      <a:pt x="608" y="1194"/>
                    </a:lnTo>
                    <a:lnTo>
                      <a:pt x="590" y="1176"/>
                    </a:lnTo>
                    <a:lnTo>
                      <a:pt x="590" y="1170"/>
                    </a:lnTo>
                    <a:lnTo>
                      <a:pt x="590" y="1152"/>
                    </a:lnTo>
                    <a:lnTo>
                      <a:pt x="590" y="1122"/>
                    </a:lnTo>
                    <a:lnTo>
                      <a:pt x="588" y="1118"/>
                    </a:lnTo>
                    <a:lnTo>
                      <a:pt x="576" y="1104"/>
                    </a:lnTo>
                    <a:lnTo>
                      <a:pt x="558" y="1080"/>
                    </a:lnTo>
                    <a:lnTo>
                      <a:pt x="558" y="1078"/>
                    </a:lnTo>
                    <a:lnTo>
                      <a:pt x="560" y="1072"/>
                    </a:lnTo>
                    <a:lnTo>
                      <a:pt x="562" y="1064"/>
                    </a:lnTo>
                    <a:lnTo>
                      <a:pt x="568" y="1026"/>
                    </a:lnTo>
                    <a:lnTo>
                      <a:pt x="572" y="1006"/>
                    </a:lnTo>
                    <a:lnTo>
                      <a:pt x="574" y="988"/>
                    </a:lnTo>
                    <a:lnTo>
                      <a:pt x="574" y="932"/>
                    </a:lnTo>
                    <a:lnTo>
                      <a:pt x="606" y="950"/>
                    </a:lnTo>
                    <a:lnTo>
                      <a:pt x="668" y="990"/>
                    </a:lnTo>
                    <a:lnTo>
                      <a:pt x="702" y="1012"/>
                    </a:lnTo>
                    <a:lnTo>
                      <a:pt x="714" y="1018"/>
                    </a:lnTo>
                    <a:lnTo>
                      <a:pt x="720" y="1022"/>
                    </a:lnTo>
                    <a:lnTo>
                      <a:pt x="724" y="1020"/>
                    </a:lnTo>
                    <a:lnTo>
                      <a:pt x="726" y="1014"/>
                    </a:lnTo>
                    <a:lnTo>
                      <a:pt x="730" y="998"/>
                    </a:lnTo>
                    <a:lnTo>
                      <a:pt x="738" y="980"/>
                    </a:lnTo>
                    <a:lnTo>
                      <a:pt x="742" y="972"/>
                    </a:lnTo>
                    <a:lnTo>
                      <a:pt x="750" y="966"/>
                    </a:lnTo>
                    <a:lnTo>
                      <a:pt x="754" y="964"/>
                    </a:lnTo>
                    <a:lnTo>
                      <a:pt x="758" y="964"/>
                    </a:lnTo>
                    <a:lnTo>
                      <a:pt x="770" y="968"/>
                    </a:lnTo>
                    <a:lnTo>
                      <a:pt x="786" y="974"/>
                    </a:lnTo>
                    <a:lnTo>
                      <a:pt x="804" y="982"/>
                    </a:lnTo>
                    <a:lnTo>
                      <a:pt x="862" y="998"/>
                    </a:lnTo>
                    <a:lnTo>
                      <a:pt x="918" y="1012"/>
                    </a:lnTo>
                    <a:lnTo>
                      <a:pt x="980" y="1024"/>
                    </a:lnTo>
                    <a:lnTo>
                      <a:pt x="1050" y="1032"/>
                    </a:lnTo>
                    <a:lnTo>
                      <a:pt x="1146" y="1042"/>
                    </a:lnTo>
                    <a:lnTo>
                      <a:pt x="1184" y="1046"/>
                    </a:lnTo>
                    <a:lnTo>
                      <a:pt x="1212" y="1050"/>
                    </a:lnTo>
                    <a:lnTo>
                      <a:pt x="1234" y="1054"/>
                    </a:lnTo>
                    <a:lnTo>
                      <a:pt x="1244" y="1058"/>
                    </a:lnTo>
                    <a:lnTo>
                      <a:pt x="1254" y="1058"/>
                    </a:lnTo>
                    <a:lnTo>
                      <a:pt x="1274" y="1062"/>
                    </a:lnTo>
                    <a:lnTo>
                      <a:pt x="1282" y="1060"/>
                    </a:lnTo>
                    <a:lnTo>
                      <a:pt x="1294" y="1056"/>
                    </a:lnTo>
                    <a:lnTo>
                      <a:pt x="1328" y="1042"/>
                    </a:lnTo>
                    <a:lnTo>
                      <a:pt x="1388" y="1012"/>
                    </a:lnTo>
                    <a:lnTo>
                      <a:pt x="1402" y="994"/>
                    </a:lnTo>
                    <a:lnTo>
                      <a:pt x="1418" y="980"/>
                    </a:lnTo>
                    <a:lnTo>
                      <a:pt x="1418" y="978"/>
                    </a:lnTo>
                    <a:lnTo>
                      <a:pt x="1432" y="970"/>
                    </a:lnTo>
                    <a:lnTo>
                      <a:pt x="1446" y="966"/>
                    </a:lnTo>
                    <a:lnTo>
                      <a:pt x="1466" y="958"/>
                    </a:lnTo>
                    <a:lnTo>
                      <a:pt x="1480" y="956"/>
                    </a:lnTo>
                    <a:lnTo>
                      <a:pt x="1482" y="954"/>
                    </a:lnTo>
                    <a:lnTo>
                      <a:pt x="1498" y="950"/>
                    </a:lnTo>
                    <a:lnTo>
                      <a:pt x="1506" y="950"/>
                    </a:lnTo>
                    <a:lnTo>
                      <a:pt x="1524" y="960"/>
                    </a:lnTo>
                    <a:lnTo>
                      <a:pt x="1530" y="966"/>
                    </a:lnTo>
                    <a:lnTo>
                      <a:pt x="1538" y="968"/>
                    </a:lnTo>
                    <a:lnTo>
                      <a:pt x="1550" y="968"/>
                    </a:lnTo>
                    <a:lnTo>
                      <a:pt x="1558" y="966"/>
                    </a:lnTo>
                    <a:lnTo>
                      <a:pt x="1560" y="962"/>
                    </a:lnTo>
                    <a:lnTo>
                      <a:pt x="1560" y="956"/>
                    </a:lnTo>
                    <a:lnTo>
                      <a:pt x="1558" y="952"/>
                    </a:lnTo>
                    <a:lnTo>
                      <a:pt x="1546" y="944"/>
                    </a:lnTo>
                    <a:lnTo>
                      <a:pt x="1536" y="938"/>
                    </a:lnTo>
                    <a:lnTo>
                      <a:pt x="1530" y="934"/>
                    </a:lnTo>
                    <a:lnTo>
                      <a:pt x="1538" y="932"/>
                    </a:lnTo>
                    <a:lnTo>
                      <a:pt x="1546" y="930"/>
                    </a:lnTo>
                    <a:lnTo>
                      <a:pt x="1552" y="928"/>
                    </a:lnTo>
                    <a:lnTo>
                      <a:pt x="1554" y="926"/>
                    </a:lnTo>
                    <a:lnTo>
                      <a:pt x="1554" y="922"/>
                    </a:lnTo>
                    <a:lnTo>
                      <a:pt x="1552" y="916"/>
                    </a:lnTo>
                    <a:lnTo>
                      <a:pt x="1548" y="912"/>
                    </a:lnTo>
                    <a:lnTo>
                      <a:pt x="1544" y="910"/>
                    </a:lnTo>
                    <a:lnTo>
                      <a:pt x="1540" y="910"/>
                    </a:lnTo>
                    <a:lnTo>
                      <a:pt x="1536" y="910"/>
                    </a:lnTo>
                    <a:lnTo>
                      <a:pt x="1530" y="910"/>
                    </a:lnTo>
                    <a:lnTo>
                      <a:pt x="1528" y="910"/>
                    </a:lnTo>
                    <a:lnTo>
                      <a:pt x="1518" y="908"/>
                    </a:lnTo>
                    <a:lnTo>
                      <a:pt x="1508" y="906"/>
                    </a:lnTo>
                    <a:lnTo>
                      <a:pt x="1496" y="902"/>
                    </a:lnTo>
                    <a:lnTo>
                      <a:pt x="1486" y="900"/>
                    </a:lnTo>
                    <a:lnTo>
                      <a:pt x="1478" y="902"/>
                    </a:lnTo>
                    <a:lnTo>
                      <a:pt x="1464" y="902"/>
                    </a:lnTo>
                    <a:lnTo>
                      <a:pt x="1454" y="900"/>
                    </a:lnTo>
                    <a:lnTo>
                      <a:pt x="1444" y="900"/>
                    </a:lnTo>
                    <a:lnTo>
                      <a:pt x="1434" y="898"/>
                    </a:lnTo>
                    <a:lnTo>
                      <a:pt x="1426" y="902"/>
                    </a:lnTo>
                    <a:lnTo>
                      <a:pt x="1416" y="906"/>
                    </a:lnTo>
                    <a:lnTo>
                      <a:pt x="1406" y="910"/>
                    </a:lnTo>
                    <a:lnTo>
                      <a:pt x="1396" y="912"/>
                    </a:lnTo>
                    <a:lnTo>
                      <a:pt x="1394" y="912"/>
                    </a:lnTo>
                    <a:lnTo>
                      <a:pt x="1404" y="898"/>
                    </a:lnTo>
                    <a:lnTo>
                      <a:pt x="1412" y="886"/>
                    </a:lnTo>
                    <a:lnTo>
                      <a:pt x="1414" y="880"/>
                    </a:lnTo>
                    <a:lnTo>
                      <a:pt x="1418" y="872"/>
                    </a:lnTo>
                    <a:lnTo>
                      <a:pt x="1420" y="872"/>
                    </a:lnTo>
                    <a:lnTo>
                      <a:pt x="1426" y="860"/>
                    </a:lnTo>
                    <a:lnTo>
                      <a:pt x="1434" y="852"/>
                    </a:lnTo>
                    <a:lnTo>
                      <a:pt x="1442" y="846"/>
                    </a:lnTo>
                    <a:lnTo>
                      <a:pt x="1450" y="840"/>
                    </a:lnTo>
                    <a:lnTo>
                      <a:pt x="1462" y="838"/>
                    </a:lnTo>
                    <a:lnTo>
                      <a:pt x="1466" y="836"/>
                    </a:lnTo>
                    <a:lnTo>
                      <a:pt x="1474" y="830"/>
                    </a:lnTo>
                    <a:lnTo>
                      <a:pt x="1484" y="826"/>
                    </a:lnTo>
                    <a:lnTo>
                      <a:pt x="1492" y="824"/>
                    </a:lnTo>
                    <a:lnTo>
                      <a:pt x="1506" y="830"/>
                    </a:lnTo>
                    <a:lnTo>
                      <a:pt x="1514" y="832"/>
                    </a:lnTo>
                    <a:lnTo>
                      <a:pt x="1520" y="834"/>
                    </a:lnTo>
                    <a:lnTo>
                      <a:pt x="1528" y="832"/>
                    </a:lnTo>
                    <a:lnTo>
                      <a:pt x="1534" y="830"/>
                    </a:lnTo>
                    <a:lnTo>
                      <a:pt x="1536" y="824"/>
                    </a:lnTo>
                    <a:lnTo>
                      <a:pt x="1536" y="820"/>
                    </a:lnTo>
                    <a:lnTo>
                      <a:pt x="1532" y="818"/>
                    </a:lnTo>
                    <a:lnTo>
                      <a:pt x="1522" y="812"/>
                    </a:lnTo>
                    <a:lnTo>
                      <a:pt x="1514" y="810"/>
                    </a:lnTo>
                    <a:lnTo>
                      <a:pt x="1508" y="808"/>
                    </a:lnTo>
                    <a:lnTo>
                      <a:pt x="1514" y="806"/>
                    </a:lnTo>
                    <a:lnTo>
                      <a:pt x="1520" y="802"/>
                    </a:lnTo>
                    <a:lnTo>
                      <a:pt x="1524" y="800"/>
                    </a:lnTo>
                    <a:lnTo>
                      <a:pt x="1526" y="798"/>
                    </a:lnTo>
                    <a:lnTo>
                      <a:pt x="1526" y="794"/>
                    </a:lnTo>
                    <a:lnTo>
                      <a:pt x="1524" y="790"/>
                    </a:lnTo>
                    <a:lnTo>
                      <a:pt x="1518" y="788"/>
                    </a:lnTo>
                    <a:lnTo>
                      <a:pt x="1514" y="786"/>
                    </a:lnTo>
                    <a:lnTo>
                      <a:pt x="1512" y="786"/>
                    </a:lnTo>
                    <a:lnTo>
                      <a:pt x="1508" y="788"/>
                    </a:lnTo>
                    <a:lnTo>
                      <a:pt x="1506" y="790"/>
                    </a:lnTo>
                    <a:lnTo>
                      <a:pt x="1502" y="790"/>
                    </a:lnTo>
                    <a:lnTo>
                      <a:pt x="1496" y="788"/>
                    </a:lnTo>
                    <a:lnTo>
                      <a:pt x="1486" y="788"/>
                    </a:lnTo>
                    <a:lnTo>
                      <a:pt x="1476" y="788"/>
                    </a:lnTo>
                    <a:lnTo>
                      <a:pt x="1468" y="788"/>
                    </a:lnTo>
                    <a:lnTo>
                      <a:pt x="1462" y="790"/>
                    </a:lnTo>
                    <a:lnTo>
                      <a:pt x="1452" y="794"/>
                    </a:lnTo>
                    <a:lnTo>
                      <a:pt x="1442" y="792"/>
                    </a:lnTo>
                    <a:lnTo>
                      <a:pt x="1434" y="794"/>
                    </a:lnTo>
                    <a:lnTo>
                      <a:pt x="1428" y="794"/>
                    </a:lnTo>
                    <a:lnTo>
                      <a:pt x="1420" y="798"/>
                    </a:lnTo>
                    <a:lnTo>
                      <a:pt x="1414" y="802"/>
                    </a:lnTo>
                    <a:lnTo>
                      <a:pt x="1406" y="808"/>
                    </a:lnTo>
                    <a:lnTo>
                      <a:pt x="1400" y="810"/>
                    </a:lnTo>
                    <a:lnTo>
                      <a:pt x="1378" y="814"/>
                    </a:lnTo>
                    <a:lnTo>
                      <a:pt x="1364" y="820"/>
                    </a:lnTo>
                    <a:lnTo>
                      <a:pt x="1360" y="824"/>
                    </a:lnTo>
                    <a:lnTo>
                      <a:pt x="1354" y="828"/>
                    </a:lnTo>
                    <a:lnTo>
                      <a:pt x="1344" y="838"/>
                    </a:lnTo>
                    <a:lnTo>
                      <a:pt x="1332" y="850"/>
                    </a:lnTo>
                    <a:lnTo>
                      <a:pt x="1310" y="868"/>
                    </a:lnTo>
                    <a:lnTo>
                      <a:pt x="1302" y="878"/>
                    </a:lnTo>
                    <a:lnTo>
                      <a:pt x="1298" y="882"/>
                    </a:lnTo>
                    <a:lnTo>
                      <a:pt x="1294" y="882"/>
                    </a:lnTo>
                    <a:lnTo>
                      <a:pt x="1284" y="884"/>
                    </a:lnTo>
                    <a:lnTo>
                      <a:pt x="1280" y="886"/>
                    </a:lnTo>
                    <a:lnTo>
                      <a:pt x="1242" y="880"/>
                    </a:lnTo>
                    <a:lnTo>
                      <a:pt x="1156" y="870"/>
                    </a:lnTo>
                    <a:lnTo>
                      <a:pt x="1110" y="862"/>
                    </a:lnTo>
                    <a:lnTo>
                      <a:pt x="1070" y="852"/>
                    </a:lnTo>
                    <a:lnTo>
                      <a:pt x="996" y="832"/>
                    </a:lnTo>
                    <a:lnTo>
                      <a:pt x="974" y="828"/>
                    </a:lnTo>
                    <a:lnTo>
                      <a:pt x="954" y="826"/>
                    </a:lnTo>
                    <a:lnTo>
                      <a:pt x="918" y="824"/>
                    </a:lnTo>
                    <a:lnTo>
                      <a:pt x="894" y="826"/>
                    </a:lnTo>
                    <a:lnTo>
                      <a:pt x="884" y="826"/>
                    </a:lnTo>
                    <a:lnTo>
                      <a:pt x="882" y="824"/>
                    </a:lnTo>
                    <a:lnTo>
                      <a:pt x="878" y="822"/>
                    </a:lnTo>
                    <a:lnTo>
                      <a:pt x="846" y="822"/>
                    </a:lnTo>
                    <a:lnTo>
                      <a:pt x="840" y="818"/>
                    </a:lnTo>
                    <a:lnTo>
                      <a:pt x="834" y="816"/>
                    </a:lnTo>
                    <a:lnTo>
                      <a:pt x="830" y="814"/>
                    </a:lnTo>
                    <a:lnTo>
                      <a:pt x="816" y="812"/>
                    </a:lnTo>
                    <a:lnTo>
                      <a:pt x="858" y="718"/>
                    </a:lnTo>
                    <a:lnTo>
                      <a:pt x="848" y="710"/>
                    </a:lnTo>
                    <a:lnTo>
                      <a:pt x="826" y="698"/>
                    </a:lnTo>
                    <a:lnTo>
                      <a:pt x="790" y="678"/>
                    </a:lnTo>
                    <a:lnTo>
                      <a:pt x="658" y="600"/>
                    </a:lnTo>
                    <a:lnTo>
                      <a:pt x="606" y="570"/>
                    </a:lnTo>
                    <a:lnTo>
                      <a:pt x="590" y="560"/>
                    </a:lnTo>
                    <a:lnTo>
                      <a:pt x="586" y="558"/>
                    </a:lnTo>
                    <a:lnTo>
                      <a:pt x="586" y="550"/>
                    </a:lnTo>
                    <a:lnTo>
                      <a:pt x="588" y="544"/>
                    </a:lnTo>
                    <a:lnTo>
                      <a:pt x="588" y="542"/>
                    </a:lnTo>
                    <a:lnTo>
                      <a:pt x="584" y="540"/>
                    </a:lnTo>
                    <a:lnTo>
                      <a:pt x="580" y="538"/>
                    </a:lnTo>
                    <a:lnTo>
                      <a:pt x="564" y="530"/>
                    </a:lnTo>
                    <a:lnTo>
                      <a:pt x="560" y="526"/>
                    </a:lnTo>
                    <a:lnTo>
                      <a:pt x="562" y="522"/>
                    </a:lnTo>
                    <a:lnTo>
                      <a:pt x="566" y="510"/>
                    </a:lnTo>
                    <a:lnTo>
                      <a:pt x="570" y="508"/>
                    </a:lnTo>
                    <a:lnTo>
                      <a:pt x="576" y="506"/>
                    </a:lnTo>
                    <a:lnTo>
                      <a:pt x="588" y="506"/>
                    </a:lnTo>
                    <a:lnTo>
                      <a:pt x="600" y="508"/>
                    </a:lnTo>
                    <a:lnTo>
                      <a:pt x="612" y="510"/>
                    </a:lnTo>
                    <a:lnTo>
                      <a:pt x="624" y="512"/>
                    </a:lnTo>
                    <a:lnTo>
                      <a:pt x="648" y="510"/>
                    </a:lnTo>
                    <a:lnTo>
                      <a:pt x="656" y="510"/>
                    </a:lnTo>
                    <a:lnTo>
                      <a:pt x="660" y="508"/>
                    </a:lnTo>
                    <a:lnTo>
                      <a:pt x="666" y="504"/>
                    </a:lnTo>
                    <a:lnTo>
                      <a:pt x="670" y="498"/>
                    </a:lnTo>
                    <a:lnTo>
                      <a:pt x="674" y="492"/>
                    </a:lnTo>
                    <a:lnTo>
                      <a:pt x="674" y="486"/>
                    </a:lnTo>
                    <a:lnTo>
                      <a:pt x="674" y="474"/>
                    </a:lnTo>
                    <a:lnTo>
                      <a:pt x="676" y="464"/>
                    </a:lnTo>
                    <a:lnTo>
                      <a:pt x="678" y="458"/>
                    </a:lnTo>
                    <a:lnTo>
                      <a:pt x="682" y="450"/>
                    </a:lnTo>
                    <a:lnTo>
                      <a:pt x="686" y="446"/>
                    </a:lnTo>
                    <a:lnTo>
                      <a:pt x="690" y="442"/>
                    </a:lnTo>
                    <a:lnTo>
                      <a:pt x="692" y="436"/>
                    </a:lnTo>
                    <a:lnTo>
                      <a:pt x="692" y="430"/>
                    </a:lnTo>
                    <a:lnTo>
                      <a:pt x="694" y="420"/>
                    </a:lnTo>
                    <a:lnTo>
                      <a:pt x="696" y="414"/>
                    </a:lnTo>
                    <a:lnTo>
                      <a:pt x="700" y="406"/>
                    </a:lnTo>
                    <a:lnTo>
                      <a:pt x="700" y="400"/>
                    </a:lnTo>
                    <a:lnTo>
                      <a:pt x="700" y="394"/>
                    </a:lnTo>
                    <a:lnTo>
                      <a:pt x="702" y="392"/>
                    </a:lnTo>
                    <a:lnTo>
                      <a:pt x="704" y="390"/>
                    </a:lnTo>
                    <a:lnTo>
                      <a:pt x="710" y="388"/>
                    </a:lnTo>
                    <a:lnTo>
                      <a:pt x="716" y="388"/>
                    </a:lnTo>
                    <a:lnTo>
                      <a:pt x="722" y="386"/>
                    </a:lnTo>
                    <a:lnTo>
                      <a:pt x="728" y="382"/>
                    </a:lnTo>
                    <a:lnTo>
                      <a:pt x="730" y="376"/>
                    </a:lnTo>
                    <a:lnTo>
                      <a:pt x="728" y="364"/>
                    </a:lnTo>
                    <a:lnTo>
                      <a:pt x="726" y="350"/>
                    </a:lnTo>
                    <a:lnTo>
                      <a:pt x="726" y="344"/>
                    </a:lnTo>
                    <a:lnTo>
                      <a:pt x="722" y="338"/>
                    </a:lnTo>
                    <a:lnTo>
                      <a:pt x="716" y="324"/>
                    </a:lnTo>
                    <a:lnTo>
                      <a:pt x="716" y="318"/>
                    </a:lnTo>
                    <a:lnTo>
                      <a:pt x="714" y="312"/>
                    </a:lnTo>
                    <a:lnTo>
                      <a:pt x="716" y="300"/>
                    </a:lnTo>
                    <a:lnTo>
                      <a:pt x="716" y="296"/>
                    </a:lnTo>
                    <a:lnTo>
                      <a:pt x="718" y="290"/>
                    </a:lnTo>
                    <a:lnTo>
                      <a:pt x="722" y="284"/>
                    </a:lnTo>
                    <a:lnTo>
                      <a:pt x="722" y="278"/>
                    </a:lnTo>
                    <a:lnTo>
                      <a:pt x="722" y="266"/>
                    </a:lnTo>
                    <a:lnTo>
                      <a:pt x="720" y="254"/>
                    </a:lnTo>
                    <a:lnTo>
                      <a:pt x="718" y="240"/>
                    </a:lnTo>
                    <a:lnTo>
                      <a:pt x="716" y="228"/>
                    </a:lnTo>
                    <a:lnTo>
                      <a:pt x="712" y="214"/>
                    </a:lnTo>
                    <a:lnTo>
                      <a:pt x="712" y="208"/>
                    </a:lnTo>
                    <a:lnTo>
                      <a:pt x="714" y="202"/>
                    </a:lnTo>
                    <a:lnTo>
                      <a:pt x="716" y="196"/>
                    </a:lnTo>
                    <a:lnTo>
                      <a:pt x="718" y="192"/>
                    </a:lnTo>
                    <a:lnTo>
                      <a:pt x="724" y="188"/>
                    </a:lnTo>
                    <a:lnTo>
                      <a:pt x="726" y="186"/>
                    </a:lnTo>
                    <a:lnTo>
                      <a:pt x="728" y="184"/>
                    </a:lnTo>
                    <a:lnTo>
                      <a:pt x="726" y="176"/>
                    </a:lnTo>
                    <a:lnTo>
                      <a:pt x="726" y="166"/>
                    </a:lnTo>
                    <a:lnTo>
                      <a:pt x="824" y="158"/>
                    </a:lnTo>
                    <a:lnTo>
                      <a:pt x="824" y="130"/>
                    </a:lnTo>
                    <a:lnTo>
                      <a:pt x="726" y="146"/>
                    </a:lnTo>
                    <a:lnTo>
                      <a:pt x="712" y="104"/>
                    </a:lnTo>
                    <a:lnTo>
                      <a:pt x="700" y="70"/>
                    </a:lnTo>
                    <a:lnTo>
                      <a:pt x="692" y="58"/>
                    </a:lnTo>
                    <a:lnTo>
                      <a:pt x="684" y="48"/>
                    </a:lnTo>
                    <a:lnTo>
                      <a:pt x="674" y="40"/>
                    </a:lnTo>
                    <a:lnTo>
                      <a:pt x="658" y="28"/>
                    </a:lnTo>
                    <a:lnTo>
                      <a:pt x="636" y="18"/>
                    </a:lnTo>
                    <a:lnTo>
                      <a:pt x="608" y="8"/>
                    </a:lnTo>
                    <a:lnTo>
                      <a:pt x="576" y="2"/>
                    </a:lnTo>
                    <a:lnTo>
                      <a:pt x="558" y="0"/>
                    </a:lnTo>
                    <a:lnTo>
                      <a:pt x="538" y="0"/>
                    </a:lnTo>
                    <a:lnTo>
                      <a:pt x="518" y="0"/>
                    </a:lnTo>
                    <a:lnTo>
                      <a:pt x="496" y="4"/>
                    </a:lnTo>
                    <a:lnTo>
                      <a:pt x="474" y="8"/>
                    </a:lnTo>
                    <a:lnTo>
                      <a:pt x="450" y="14"/>
                    </a:lnTo>
                    <a:lnTo>
                      <a:pt x="432" y="26"/>
                    </a:lnTo>
                    <a:lnTo>
                      <a:pt x="416" y="38"/>
                    </a:lnTo>
                    <a:lnTo>
                      <a:pt x="398" y="58"/>
                    </a:lnTo>
                    <a:lnTo>
                      <a:pt x="390" y="70"/>
                    </a:lnTo>
                    <a:lnTo>
                      <a:pt x="382" y="84"/>
                    </a:lnTo>
                    <a:lnTo>
                      <a:pt x="374" y="98"/>
                    </a:lnTo>
                    <a:lnTo>
                      <a:pt x="368" y="114"/>
                    </a:lnTo>
                    <a:lnTo>
                      <a:pt x="364" y="132"/>
                    </a:lnTo>
                    <a:lnTo>
                      <a:pt x="362" y="152"/>
                    </a:lnTo>
                    <a:lnTo>
                      <a:pt x="364" y="174"/>
                    </a:lnTo>
                    <a:lnTo>
                      <a:pt x="368" y="196"/>
                    </a:lnTo>
                    <a:lnTo>
                      <a:pt x="372" y="196"/>
                    </a:lnTo>
                    <a:lnTo>
                      <a:pt x="368" y="236"/>
                    </a:lnTo>
                    <a:lnTo>
                      <a:pt x="366" y="248"/>
                    </a:lnTo>
                    <a:lnTo>
                      <a:pt x="368" y="260"/>
                    </a:lnTo>
                    <a:lnTo>
                      <a:pt x="370" y="282"/>
                    </a:lnTo>
                    <a:lnTo>
                      <a:pt x="372" y="288"/>
                    </a:lnTo>
                    <a:lnTo>
                      <a:pt x="374" y="296"/>
                    </a:lnTo>
                    <a:lnTo>
                      <a:pt x="384" y="320"/>
                    </a:lnTo>
                    <a:lnTo>
                      <a:pt x="388" y="328"/>
                    </a:lnTo>
                    <a:lnTo>
                      <a:pt x="388" y="338"/>
                    </a:lnTo>
                    <a:lnTo>
                      <a:pt x="388" y="358"/>
                    </a:lnTo>
                    <a:lnTo>
                      <a:pt x="388" y="368"/>
                    </a:lnTo>
                    <a:lnTo>
                      <a:pt x="388" y="374"/>
                    </a:lnTo>
                    <a:lnTo>
                      <a:pt x="388" y="378"/>
                    </a:lnTo>
                    <a:lnTo>
                      <a:pt x="384" y="390"/>
                    </a:lnTo>
                    <a:lnTo>
                      <a:pt x="384" y="400"/>
                    </a:lnTo>
                    <a:lnTo>
                      <a:pt x="384" y="418"/>
                    </a:lnTo>
                    <a:lnTo>
                      <a:pt x="386" y="428"/>
                    </a:lnTo>
                    <a:lnTo>
                      <a:pt x="390" y="438"/>
                    </a:lnTo>
                    <a:lnTo>
                      <a:pt x="380" y="442"/>
                    </a:lnTo>
                    <a:lnTo>
                      <a:pt x="374" y="444"/>
                    </a:lnTo>
                    <a:lnTo>
                      <a:pt x="368" y="446"/>
                    </a:lnTo>
                    <a:lnTo>
                      <a:pt x="354" y="444"/>
                    </a:lnTo>
                    <a:lnTo>
                      <a:pt x="340" y="446"/>
                    </a:lnTo>
                    <a:lnTo>
                      <a:pt x="334" y="474"/>
                    </a:lnTo>
                    <a:lnTo>
                      <a:pt x="330" y="484"/>
                    </a:lnTo>
                    <a:lnTo>
                      <a:pt x="330" y="494"/>
                    </a:lnTo>
                    <a:lnTo>
                      <a:pt x="334" y="526"/>
                    </a:lnTo>
                    <a:lnTo>
                      <a:pt x="334" y="536"/>
                    </a:lnTo>
                    <a:lnTo>
                      <a:pt x="334" y="540"/>
                    </a:lnTo>
                    <a:lnTo>
                      <a:pt x="334" y="542"/>
                    </a:lnTo>
                    <a:lnTo>
                      <a:pt x="284" y="588"/>
                    </a:lnTo>
                    <a:lnTo>
                      <a:pt x="278" y="594"/>
                    </a:lnTo>
                    <a:lnTo>
                      <a:pt x="270" y="600"/>
                    </a:lnTo>
                    <a:lnTo>
                      <a:pt x="246" y="614"/>
                    </a:lnTo>
                    <a:lnTo>
                      <a:pt x="206" y="636"/>
                    </a:lnTo>
                    <a:lnTo>
                      <a:pt x="172" y="656"/>
                    </a:lnTo>
                    <a:lnTo>
                      <a:pt x="164" y="660"/>
                    </a:lnTo>
                    <a:lnTo>
                      <a:pt x="158" y="664"/>
                    </a:lnTo>
                    <a:lnTo>
                      <a:pt x="126" y="704"/>
                    </a:lnTo>
                    <a:lnTo>
                      <a:pt x="102" y="730"/>
                    </a:lnTo>
                    <a:lnTo>
                      <a:pt x="98" y="738"/>
                    </a:lnTo>
                    <a:lnTo>
                      <a:pt x="96" y="748"/>
                    </a:lnTo>
                    <a:lnTo>
                      <a:pt x="86" y="772"/>
                    </a:lnTo>
                    <a:lnTo>
                      <a:pt x="78" y="796"/>
                    </a:lnTo>
                    <a:lnTo>
                      <a:pt x="68" y="816"/>
                    </a:lnTo>
                    <a:lnTo>
                      <a:pt x="60" y="836"/>
                    </a:lnTo>
                    <a:lnTo>
                      <a:pt x="44" y="898"/>
                    </a:lnTo>
                    <a:lnTo>
                      <a:pt x="24" y="966"/>
                    </a:lnTo>
                    <a:lnTo>
                      <a:pt x="22" y="976"/>
                    </a:lnTo>
                    <a:lnTo>
                      <a:pt x="20" y="988"/>
                    </a:lnTo>
                    <a:lnTo>
                      <a:pt x="10" y="1126"/>
                    </a:lnTo>
                    <a:lnTo>
                      <a:pt x="8" y="1174"/>
                    </a:lnTo>
                    <a:lnTo>
                      <a:pt x="2" y="1220"/>
                    </a:lnTo>
                    <a:lnTo>
                      <a:pt x="0" y="1240"/>
                    </a:lnTo>
                    <a:lnTo>
                      <a:pt x="0" y="1260"/>
                    </a:lnTo>
                    <a:lnTo>
                      <a:pt x="4" y="1326"/>
                    </a:lnTo>
                    <a:lnTo>
                      <a:pt x="4" y="1352"/>
                    </a:lnTo>
                    <a:lnTo>
                      <a:pt x="4" y="1378"/>
                    </a:lnTo>
                    <a:lnTo>
                      <a:pt x="6" y="1404"/>
                    </a:lnTo>
                    <a:lnTo>
                      <a:pt x="8" y="1432"/>
                    </a:lnTo>
                    <a:lnTo>
                      <a:pt x="10" y="1456"/>
                    </a:lnTo>
                    <a:lnTo>
                      <a:pt x="10" y="1482"/>
                    </a:lnTo>
                    <a:lnTo>
                      <a:pt x="10" y="1508"/>
                    </a:lnTo>
                    <a:lnTo>
                      <a:pt x="14" y="1536"/>
                    </a:lnTo>
                    <a:lnTo>
                      <a:pt x="18" y="1548"/>
                    </a:lnTo>
                    <a:lnTo>
                      <a:pt x="24" y="1560"/>
                    </a:lnTo>
                    <a:lnTo>
                      <a:pt x="38" y="1582"/>
                    </a:lnTo>
                    <a:lnTo>
                      <a:pt x="50" y="1604"/>
                    </a:lnTo>
                    <a:lnTo>
                      <a:pt x="62" y="1628"/>
                    </a:lnTo>
                    <a:lnTo>
                      <a:pt x="74" y="1648"/>
                    </a:lnTo>
                    <a:lnTo>
                      <a:pt x="90" y="1666"/>
                    </a:lnTo>
                    <a:lnTo>
                      <a:pt x="108" y="1690"/>
                    </a:lnTo>
                    <a:lnTo>
                      <a:pt x="114" y="1696"/>
                    </a:lnTo>
                    <a:lnTo>
                      <a:pt x="120" y="1700"/>
                    </a:lnTo>
                    <a:lnTo>
                      <a:pt x="216" y="1752"/>
                    </a:lnTo>
                    <a:lnTo>
                      <a:pt x="238" y="1762"/>
                    </a:lnTo>
                    <a:lnTo>
                      <a:pt x="260" y="1774"/>
                    </a:lnTo>
                    <a:lnTo>
                      <a:pt x="304" y="1790"/>
                    </a:lnTo>
                    <a:lnTo>
                      <a:pt x="424" y="1836"/>
                    </a:lnTo>
                    <a:lnTo>
                      <a:pt x="430" y="1838"/>
                    </a:lnTo>
                    <a:lnTo>
                      <a:pt x="458" y="1838"/>
                    </a:lnTo>
                    <a:lnTo>
                      <a:pt x="532" y="1842"/>
                    </a:lnTo>
                    <a:lnTo>
                      <a:pt x="550" y="1842"/>
                    </a:lnTo>
                    <a:lnTo>
                      <a:pt x="568" y="1846"/>
                    </a:lnTo>
                    <a:lnTo>
                      <a:pt x="594" y="1848"/>
                    </a:lnTo>
                    <a:lnTo>
                      <a:pt x="620" y="1854"/>
                    </a:lnTo>
                    <a:lnTo>
                      <a:pt x="654" y="1864"/>
                    </a:lnTo>
                    <a:lnTo>
                      <a:pt x="662" y="1868"/>
                    </a:lnTo>
                    <a:lnTo>
                      <a:pt x="672" y="1870"/>
                    </a:lnTo>
                    <a:lnTo>
                      <a:pt x="736" y="1874"/>
                    </a:lnTo>
                    <a:lnTo>
                      <a:pt x="748" y="1874"/>
                    </a:lnTo>
                    <a:lnTo>
                      <a:pt x="760" y="1872"/>
                    </a:lnTo>
                    <a:lnTo>
                      <a:pt x="782" y="1864"/>
                    </a:lnTo>
                    <a:lnTo>
                      <a:pt x="838" y="1850"/>
                    </a:lnTo>
                    <a:lnTo>
                      <a:pt x="854" y="1846"/>
                    </a:lnTo>
                    <a:lnTo>
                      <a:pt x="866" y="1840"/>
                    </a:lnTo>
                    <a:lnTo>
                      <a:pt x="880" y="1838"/>
                    </a:lnTo>
                    <a:lnTo>
                      <a:pt x="912" y="1832"/>
                    </a:lnTo>
                    <a:lnTo>
                      <a:pt x="922" y="1830"/>
                    </a:lnTo>
                    <a:lnTo>
                      <a:pt x="934" y="1826"/>
                    </a:lnTo>
                    <a:lnTo>
                      <a:pt x="942" y="1824"/>
                    </a:lnTo>
                    <a:lnTo>
                      <a:pt x="952" y="1822"/>
                    </a:lnTo>
                    <a:lnTo>
                      <a:pt x="984" y="1822"/>
                    </a:lnTo>
                    <a:lnTo>
                      <a:pt x="1038" y="1822"/>
                    </a:lnTo>
                    <a:lnTo>
                      <a:pt x="1044" y="1822"/>
                    </a:lnTo>
                    <a:lnTo>
                      <a:pt x="1050" y="1822"/>
                    </a:lnTo>
                    <a:lnTo>
                      <a:pt x="1054" y="1836"/>
                    </a:lnTo>
                    <a:lnTo>
                      <a:pt x="1058" y="1846"/>
                    </a:lnTo>
                    <a:lnTo>
                      <a:pt x="1060" y="1852"/>
                    </a:lnTo>
                    <a:lnTo>
                      <a:pt x="1060" y="1858"/>
                    </a:lnTo>
                    <a:lnTo>
                      <a:pt x="1050" y="1890"/>
                    </a:lnTo>
                    <a:lnTo>
                      <a:pt x="1050" y="1894"/>
                    </a:lnTo>
                    <a:lnTo>
                      <a:pt x="1050" y="1896"/>
                    </a:lnTo>
                    <a:lnTo>
                      <a:pt x="1058" y="1908"/>
                    </a:lnTo>
                    <a:lnTo>
                      <a:pt x="1068" y="1918"/>
                    </a:lnTo>
                    <a:lnTo>
                      <a:pt x="1076" y="1928"/>
                    </a:lnTo>
                    <a:lnTo>
                      <a:pt x="1092" y="1952"/>
                    </a:lnTo>
                    <a:lnTo>
                      <a:pt x="1098" y="1962"/>
                    </a:lnTo>
                    <a:lnTo>
                      <a:pt x="1102" y="1972"/>
                    </a:lnTo>
                    <a:lnTo>
                      <a:pt x="1114" y="2002"/>
                    </a:lnTo>
                    <a:lnTo>
                      <a:pt x="1122" y="2022"/>
                    </a:lnTo>
                    <a:lnTo>
                      <a:pt x="1126" y="2044"/>
                    </a:lnTo>
                    <a:lnTo>
                      <a:pt x="1134" y="2064"/>
                    </a:lnTo>
                    <a:lnTo>
                      <a:pt x="1142" y="2086"/>
                    </a:lnTo>
                    <a:lnTo>
                      <a:pt x="1198" y="2198"/>
                    </a:lnTo>
                    <a:lnTo>
                      <a:pt x="1218" y="2244"/>
                    </a:lnTo>
                    <a:lnTo>
                      <a:pt x="1220" y="2254"/>
                    </a:lnTo>
                    <a:lnTo>
                      <a:pt x="1222" y="2262"/>
                    </a:lnTo>
                    <a:lnTo>
                      <a:pt x="1226" y="2296"/>
                    </a:lnTo>
                    <a:lnTo>
                      <a:pt x="1226" y="2300"/>
                    </a:lnTo>
                    <a:lnTo>
                      <a:pt x="1230" y="2306"/>
                    </a:lnTo>
                    <a:lnTo>
                      <a:pt x="1236" y="2318"/>
                    </a:lnTo>
                    <a:lnTo>
                      <a:pt x="1246" y="2334"/>
                    </a:lnTo>
                    <a:lnTo>
                      <a:pt x="1268" y="2364"/>
                    </a:lnTo>
                    <a:lnTo>
                      <a:pt x="1274" y="2370"/>
                    </a:lnTo>
                    <a:lnTo>
                      <a:pt x="1282" y="2370"/>
                    </a:lnTo>
                    <a:lnTo>
                      <a:pt x="1340" y="2366"/>
                    </a:lnTo>
                    <a:lnTo>
                      <a:pt x="1344" y="2366"/>
                    </a:lnTo>
                    <a:lnTo>
                      <a:pt x="1348" y="2366"/>
                    </a:lnTo>
                    <a:lnTo>
                      <a:pt x="1352" y="2384"/>
                    </a:lnTo>
                    <a:lnTo>
                      <a:pt x="1352" y="2388"/>
                    </a:lnTo>
                    <a:lnTo>
                      <a:pt x="1354" y="2392"/>
                    </a:lnTo>
                    <a:lnTo>
                      <a:pt x="1364" y="2396"/>
                    </a:lnTo>
                    <a:lnTo>
                      <a:pt x="1388" y="2406"/>
                    </a:lnTo>
                    <a:lnTo>
                      <a:pt x="1400" y="2412"/>
                    </a:lnTo>
                    <a:lnTo>
                      <a:pt x="1414" y="2414"/>
                    </a:lnTo>
                    <a:lnTo>
                      <a:pt x="1446" y="2422"/>
                    </a:lnTo>
                    <a:lnTo>
                      <a:pt x="1452" y="2422"/>
                    </a:lnTo>
                    <a:lnTo>
                      <a:pt x="1458" y="2420"/>
                    </a:lnTo>
                    <a:lnTo>
                      <a:pt x="1468" y="2416"/>
                    </a:lnTo>
                    <a:lnTo>
                      <a:pt x="1478" y="2410"/>
                    </a:lnTo>
                    <a:lnTo>
                      <a:pt x="1488" y="2408"/>
                    </a:lnTo>
                    <a:lnTo>
                      <a:pt x="1510" y="2408"/>
                    </a:lnTo>
                    <a:lnTo>
                      <a:pt x="1584" y="2406"/>
                    </a:lnTo>
                    <a:lnTo>
                      <a:pt x="1604" y="2406"/>
                    </a:lnTo>
                    <a:lnTo>
                      <a:pt x="1608" y="2404"/>
                    </a:lnTo>
                    <a:lnTo>
                      <a:pt x="1612" y="2400"/>
                    </a:lnTo>
                    <a:lnTo>
                      <a:pt x="1618" y="2392"/>
                    </a:lnTo>
                    <a:lnTo>
                      <a:pt x="1636" y="2370"/>
                    </a:lnTo>
                    <a:lnTo>
                      <a:pt x="1640" y="2368"/>
                    </a:lnTo>
                    <a:lnTo>
                      <a:pt x="1644" y="2366"/>
                    </a:lnTo>
                    <a:lnTo>
                      <a:pt x="1660" y="2356"/>
                    </a:lnTo>
                    <a:lnTo>
                      <a:pt x="1678" y="2342"/>
                    </a:lnTo>
                    <a:lnTo>
                      <a:pt x="1694" y="2326"/>
                    </a:lnTo>
                    <a:lnTo>
                      <a:pt x="1706" y="2312"/>
                    </a:lnTo>
                    <a:lnTo>
                      <a:pt x="1708" y="2310"/>
                    </a:lnTo>
                    <a:lnTo>
                      <a:pt x="1712" y="2306"/>
                    </a:lnTo>
                    <a:lnTo>
                      <a:pt x="1714" y="2294"/>
                    </a:lnTo>
                    <a:lnTo>
                      <a:pt x="1716" y="2288"/>
                    </a:lnTo>
                    <a:lnTo>
                      <a:pt x="1714" y="2282"/>
                    </a:lnTo>
                    <a:close/>
                    <a:moveTo>
                      <a:pt x="1292" y="948"/>
                    </a:moveTo>
                    <a:lnTo>
                      <a:pt x="1292" y="948"/>
                    </a:lnTo>
                    <a:lnTo>
                      <a:pt x="1298" y="948"/>
                    </a:lnTo>
                    <a:lnTo>
                      <a:pt x="1274" y="962"/>
                    </a:lnTo>
                    <a:lnTo>
                      <a:pt x="1260" y="972"/>
                    </a:lnTo>
                    <a:lnTo>
                      <a:pt x="1256" y="976"/>
                    </a:lnTo>
                    <a:lnTo>
                      <a:pt x="1250" y="976"/>
                    </a:lnTo>
                    <a:lnTo>
                      <a:pt x="1240" y="974"/>
                    </a:lnTo>
                    <a:lnTo>
                      <a:pt x="1232" y="976"/>
                    </a:lnTo>
                    <a:lnTo>
                      <a:pt x="1172" y="956"/>
                    </a:lnTo>
                    <a:lnTo>
                      <a:pt x="1252" y="948"/>
                    </a:lnTo>
                    <a:lnTo>
                      <a:pt x="1274" y="946"/>
                    </a:lnTo>
                    <a:lnTo>
                      <a:pt x="1292" y="948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itchFamily="-65" charset="0"/>
                </a:endParaRPr>
              </a:p>
            </p:txBody>
          </p:sp>
          <p:sp>
            <p:nvSpPr>
              <p:cNvPr id="341" name="Freeform 16"/>
              <p:cNvSpPr>
                <a:spLocks noEditPoints="1"/>
              </p:cNvSpPr>
              <p:nvPr/>
            </p:nvSpPr>
            <p:spPr bwMode="auto">
              <a:xfrm>
                <a:off x="441" y="-239"/>
                <a:ext cx="4878" cy="4798"/>
              </a:xfrm>
              <a:custGeom>
                <a:avLst/>
                <a:gdLst>
                  <a:gd name="T0" fmla="*/ 3244 w 4878"/>
                  <a:gd name="T1" fmla="*/ 962 h 4798"/>
                  <a:gd name="T2" fmla="*/ 3222 w 4878"/>
                  <a:gd name="T3" fmla="*/ 138 h 4798"/>
                  <a:gd name="T4" fmla="*/ 2748 w 4878"/>
                  <a:gd name="T5" fmla="*/ 118 h 4798"/>
                  <a:gd name="T6" fmla="*/ 2726 w 4878"/>
                  <a:gd name="T7" fmla="*/ 630 h 4798"/>
                  <a:gd name="T8" fmla="*/ 2810 w 4878"/>
                  <a:gd name="T9" fmla="*/ 724 h 4798"/>
                  <a:gd name="T10" fmla="*/ 2818 w 4878"/>
                  <a:gd name="T11" fmla="*/ 3048 h 4798"/>
                  <a:gd name="T12" fmla="*/ 2456 w 4878"/>
                  <a:gd name="T13" fmla="*/ 696 h 4798"/>
                  <a:gd name="T14" fmla="*/ 2430 w 4878"/>
                  <a:gd name="T15" fmla="*/ 80 h 4798"/>
                  <a:gd name="T16" fmla="*/ 2086 w 4878"/>
                  <a:gd name="T17" fmla="*/ 2 h 4798"/>
                  <a:gd name="T18" fmla="*/ 1244 w 4878"/>
                  <a:gd name="T19" fmla="*/ 8 h 4798"/>
                  <a:gd name="T20" fmla="*/ 326 w 4878"/>
                  <a:gd name="T21" fmla="*/ 44 h 4798"/>
                  <a:gd name="T22" fmla="*/ 76 w 4878"/>
                  <a:gd name="T23" fmla="*/ 266 h 4798"/>
                  <a:gd name="T24" fmla="*/ 42 w 4878"/>
                  <a:gd name="T25" fmla="*/ 698 h 4798"/>
                  <a:gd name="T26" fmla="*/ 52 w 4878"/>
                  <a:gd name="T27" fmla="*/ 2556 h 4798"/>
                  <a:gd name="T28" fmla="*/ 14 w 4878"/>
                  <a:gd name="T29" fmla="*/ 3406 h 4798"/>
                  <a:gd name="T30" fmla="*/ 70 w 4878"/>
                  <a:gd name="T31" fmla="*/ 3774 h 4798"/>
                  <a:gd name="T32" fmla="*/ 162 w 4878"/>
                  <a:gd name="T33" fmla="*/ 3958 h 4798"/>
                  <a:gd name="T34" fmla="*/ 2 w 4878"/>
                  <a:gd name="T35" fmla="*/ 4286 h 4798"/>
                  <a:gd name="T36" fmla="*/ 134 w 4878"/>
                  <a:gd name="T37" fmla="*/ 4662 h 4798"/>
                  <a:gd name="T38" fmla="*/ 532 w 4878"/>
                  <a:gd name="T39" fmla="*/ 4792 h 4798"/>
                  <a:gd name="T40" fmla="*/ 854 w 4878"/>
                  <a:gd name="T41" fmla="*/ 4582 h 4798"/>
                  <a:gd name="T42" fmla="*/ 1010 w 4878"/>
                  <a:gd name="T43" fmla="*/ 4624 h 4798"/>
                  <a:gd name="T44" fmla="*/ 2242 w 4878"/>
                  <a:gd name="T45" fmla="*/ 4652 h 4798"/>
                  <a:gd name="T46" fmla="*/ 2318 w 4878"/>
                  <a:gd name="T47" fmla="*/ 4532 h 4798"/>
                  <a:gd name="T48" fmla="*/ 2454 w 4878"/>
                  <a:gd name="T49" fmla="*/ 4614 h 4798"/>
                  <a:gd name="T50" fmla="*/ 2790 w 4878"/>
                  <a:gd name="T51" fmla="*/ 4796 h 4798"/>
                  <a:gd name="T52" fmla="*/ 3180 w 4878"/>
                  <a:gd name="T53" fmla="*/ 4630 h 4798"/>
                  <a:gd name="T54" fmla="*/ 3268 w 4878"/>
                  <a:gd name="T55" fmla="*/ 4208 h 4798"/>
                  <a:gd name="T56" fmla="*/ 2922 w 4878"/>
                  <a:gd name="T57" fmla="*/ 3882 h 4798"/>
                  <a:gd name="T58" fmla="*/ 2880 w 4878"/>
                  <a:gd name="T59" fmla="*/ 2560 h 4798"/>
                  <a:gd name="T60" fmla="*/ 2834 w 4878"/>
                  <a:gd name="T61" fmla="*/ 596 h 4798"/>
                  <a:gd name="T62" fmla="*/ 2792 w 4878"/>
                  <a:gd name="T63" fmla="*/ 234 h 4798"/>
                  <a:gd name="T64" fmla="*/ 3160 w 4878"/>
                  <a:gd name="T65" fmla="*/ 202 h 4798"/>
                  <a:gd name="T66" fmla="*/ 3192 w 4878"/>
                  <a:gd name="T67" fmla="*/ 1548 h 4798"/>
                  <a:gd name="T68" fmla="*/ 3188 w 4878"/>
                  <a:gd name="T69" fmla="*/ 3668 h 4798"/>
                  <a:gd name="T70" fmla="*/ 3106 w 4878"/>
                  <a:gd name="T71" fmla="*/ 3074 h 4798"/>
                  <a:gd name="T72" fmla="*/ 3094 w 4878"/>
                  <a:gd name="T73" fmla="*/ 558 h 4798"/>
                  <a:gd name="T74" fmla="*/ 2920 w 4878"/>
                  <a:gd name="T75" fmla="*/ 560 h 4798"/>
                  <a:gd name="T76" fmla="*/ 2922 w 4878"/>
                  <a:gd name="T77" fmla="*/ 1870 h 4798"/>
                  <a:gd name="T78" fmla="*/ 2920 w 4878"/>
                  <a:gd name="T79" fmla="*/ 3718 h 4798"/>
                  <a:gd name="T80" fmla="*/ 3116 w 4878"/>
                  <a:gd name="T81" fmla="*/ 3842 h 4798"/>
                  <a:gd name="T82" fmla="*/ 3228 w 4878"/>
                  <a:gd name="T83" fmla="*/ 3908 h 4798"/>
                  <a:gd name="T84" fmla="*/ 3588 w 4878"/>
                  <a:gd name="T85" fmla="*/ 3864 h 4798"/>
                  <a:gd name="T86" fmla="*/ 3800 w 4878"/>
                  <a:gd name="T87" fmla="*/ 3884 h 4798"/>
                  <a:gd name="T88" fmla="*/ 4140 w 4878"/>
                  <a:gd name="T89" fmla="*/ 3900 h 4798"/>
                  <a:gd name="T90" fmla="*/ 4378 w 4878"/>
                  <a:gd name="T91" fmla="*/ 3864 h 4798"/>
                  <a:gd name="T92" fmla="*/ 4848 w 4878"/>
                  <a:gd name="T93" fmla="*/ 3898 h 4798"/>
                  <a:gd name="T94" fmla="*/ 2184 w 4878"/>
                  <a:gd name="T95" fmla="*/ 3000 h 4798"/>
                  <a:gd name="T96" fmla="*/ 1654 w 4878"/>
                  <a:gd name="T97" fmla="*/ 3000 h 4798"/>
                  <a:gd name="T98" fmla="*/ 1606 w 4878"/>
                  <a:gd name="T99" fmla="*/ 2406 h 4798"/>
                  <a:gd name="T100" fmla="*/ 1080 w 4878"/>
                  <a:gd name="T101" fmla="*/ 2350 h 4798"/>
                  <a:gd name="T102" fmla="*/ 694 w 4878"/>
                  <a:gd name="T103" fmla="*/ 2286 h 4798"/>
                  <a:gd name="T104" fmla="*/ 398 w 4878"/>
                  <a:gd name="T105" fmla="*/ 1332 h 4798"/>
                  <a:gd name="T106" fmla="*/ 338 w 4878"/>
                  <a:gd name="T107" fmla="*/ 2684 h 4798"/>
                  <a:gd name="T108" fmla="*/ 290 w 4878"/>
                  <a:gd name="T109" fmla="*/ 526 h 4798"/>
                  <a:gd name="T110" fmla="*/ 438 w 4878"/>
                  <a:gd name="T111" fmla="*/ 310 h 4798"/>
                  <a:gd name="T112" fmla="*/ 1416 w 4878"/>
                  <a:gd name="T113" fmla="*/ 278 h 4798"/>
                  <a:gd name="T114" fmla="*/ 2148 w 4878"/>
                  <a:gd name="T115" fmla="*/ 356 h 4798"/>
                  <a:gd name="T116" fmla="*/ 1922 w 4878"/>
                  <a:gd name="T117" fmla="*/ 1676 h 4798"/>
                  <a:gd name="T118" fmla="*/ 2312 w 4878"/>
                  <a:gd name="T119" fmla="*/ 2048 h 4798"/>
                  <a:gd name="T120" fmla="*/ 2376 w 4878"/>
                  <a:gd name="T121" fmla="*/ 2838 h 4798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4878"/>
                  <a:gd name="T184" fmla="*/ 0 h 4798"/>
                  <a:gd name="T185" fmla="*/ 4878 w 4878"/>
                  <a:gd name="T186" fmla="*/ 4798 h 4798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4878" h="4798">
                    <a:moveTo>
                      <a:pt x="4874" y="3640"/>
                    </a:moveTo>
                    <a:lnTo>
                      <a:pt x="4874" y="3640"/>
                    </a:lnTo>
                    <a:lnTo>
                      <a:pt x="4876" y="3632"/>
                    </a:lnTo>
                    <a:lnTo>
                      <a:pt x="4878" y="3624"/>
                    </a:lnTo>
                    <a:lnTo>
                      <a:pt x="3534" y="3644"/>
                    </a:lnTo>
                    <a:lnTo>
                      <a:pt x="3284" y="3648"/>
                    </a:lnTo>
                    <a:lnTo>
                      <a:pt x="3268" y="2656"/>
                    </a:lnTo>
                    <a:lnTo>
                      <a:pt x="3244" y="962"/>
                    </a:lnTo>
                    <a:lnTo>
                      <a:pt x="3236" y="454"/>
                    </a:lnTo>
                    <a:lnTo>
                      <a:pt x="3234" y="382"/>
                    </a:lnTo>
                    <a:lnTo>
                      <a:pt x="3232" y="198"/>
                    </a:lnTo>
                    <a:lnTo>
                      <a:pt x="3232" y="172"/>
                    </a:lnTo>
                    <a:lnTo>
                      <a:pt x="3232" y="158"/>
                    </a:lnTo>
                    <a:lnTo>
                      <a:pt x="3230" y="148"/>
                    </a:lnTo>
                    <a:lnTo>
                      <a:pt x="3222" y="138"/>
                    </a:lnTo>
                    <a:lnTo>
                      <a:pt x="3204" y="126"/>
                    </a:lnTo>
                    <a:lnTo>
                      <a:pt x="3186" y="114"/>
                    </a:lnTo>
                    <a:lnTo>
                      <a:pt x="3178" y="110"/>
                    </a:lnTo>
                    <a:lnTo>
                      <a:pt x="3174" y="108"/>
                    </a:lnTo>
                    <a:lnTo>
                      <a:pt x="2832" y="108"/>
                    </a:lnTo>
                    <a:lnTo>
                      <a:pt x="2768" y="108"/>
                    </a:lnTo>
                    <a:lnTo>
                      <a:pt x="2762" y="110"/>
                    </a:lnTo>
                    <a:lnTo>
                      <a:pt x="2756" y="112"/>
                    </a:lnTo>
                    <a:lnTo>
                      <a:pt x="2748" y="118"/>
                    </a:lnTo>
                    <a:lnTo>
                      <a:pt x="2734" y="138"/>
                    </a:lnTo>
                    <a:lnTo>
                      <a:pt x="2728" y="150"/>
                    </a:lnTo>
                    <a:lnTo>
                      <a:pt x="2724" y="160"/>
                    </a:lnTo>
                    <a:lnTo>
                      <a:pt x="2722" y="172"/>
                    </a:lnTo>
                    <a:lnTo>
                      <a:pt x="2722" y="184"/>
                    </a:lnTo>
                    <a:lnTo>
                      <a:pt x="2722" y="210"/>
                    </a:lnTo>
                    <a:lnTo>
                      <a:pt x="2724" y="236"/>
                    </a:lnTo>
                    <a:lnTo>
                      <a:pt x="2726" y="616"/>
                    </a:lnTo>
                    <a:lnTo>
                      <a:pt x="2726" y="630"/>
                    </a:lnTo>
                    <a:lnTo>
                      <a:pt x="2726" y="636"/>
                    </a:lnTo>
                    <a:lnTo>
                      <a:pt x="2730" y="640"/>
                    </a:lnTo>
                    <a:lnTo>
                      <a:pt x="2748" y="646"/>
                    </a:lnTo>
                    <a:lnTo>
                      <a:pt x="2770" y="656"/>
                    </a:lnTo>
                    <a:lnTo>
                      <a:pt x="2792" y="666"/>
                    </a:lnTo>
                    <a:lnTo>
                      <a:pt x="2800" y="672"/>
                    </a:lnTo>
                    <a:lnTo>
                      <a:pt x="2806" y="678"/>
                    </a:lnTo>
                    <a:lnTo>
                      <a:pt x="2810" y="686"/>
                    </a:lnTo>
                    <a:lnTo>
                      <a:pt x="2810" y="698"/>
                    </a:lnTo>
                    <a:lnTo>
                      <a:pt x="2810" y="724"/>
                    </a:lnTo>
                    <a:lnTo>
                      <a:pt x="2808" y="752"/>
                    </a:lnTo>
                    <a:lnTo>
                      <a:pt x="2808" y="774"/>
                    </a:lnTo>
                    <a:lnTo>
                      <a:pt x="2814" y="1370"/>
                    </a:lnTo>
                    <a:lnTo>
                      <a:pt x="2818" y="1670"/>
                    </a:lnTo>
                    <a:lnTo>
                      <a:pt x="2820" y="1968"/>
                    </a:lnTo>
                    <a:lnTo>
                      <a:pt x="2822" y="2238"/>
                    </a:lnTo>
                    <a:lnTo>
                      <a:pt x="2824" y="2508"/>
                    </a:lnTo>
                    <a:lnTo>
                      <a:pt x="2824" y="2778"/>
                    </a:lnTo>
                    <a:lnTo>
                      <a:pt x="2822" y="2912"/>
                    </a:lnTo>
                    <a:lnTo>
                      <a:pt x="2818" y="3048"/>
                    </a:lnTo>
                    <a:lnTo>
                      <a:pt x="2614" y="1746"/>
                    </a:lnTo>
                    <a:lnTo>
                      <a:pt x="2534" y="1242"/>
                    </a:lnTo>
                    <a:lnTo>
                      <a:pt x="2526" y="1176"/>
                    </a:lnTo>
                    <a:lnTo>
                      <a:pt x="2518" y="1110"/>
                    </a:lnTo>
                    <a:lnTo>
                      <a:pt x="2512" y="1044"/>
                    </a:lnTo>
                    <a:lnTo>
                      <a:pt x="2504" y="980"/>
                    </a:lnTo>
                    <a:lnTo>
                      <a:pt x="2480" y="838"/>
                    </a:lnTo>
                    <a:lnTo>
                      <a:pt x="2456" y="696"/>
                    </a:lnTo>
                    <a:lnTo>
                      <a:pt x="2444" y="610"/>
                    </a:lnTo>
                    <a:lnTo>
                      <a:pt x="2432" y="524"/>
                    </a:lnTo>
                    <a:lnTo>
                      <a:pt x="2422" y="438"/>
                    </a:lnTo>
                    <a:lnTo>
                      <a:pt x="2416" y="352"/>
                    </a:lnTo>
                    <a:lnTo>
                      <a:pt x="2414" y="304"/>
                    </a:lnTo>
                    <a:lnTo>
                      <a:pt x="2414" y="256"/>
                    </a:lnTo>
                    <a:lnTo>
                      <a:pt x="2418" y="160"/>
                    </a:lnTo>
                    <a:lnTo>
                      <a:pt x="2422" y="120"/>
                    </a:lnTo>
                    <a:lnTo>
                      <a:pt x="2430" y="80"/>
                    </a:lnTo>
                    <a:lnTo>
                      <a:pt x="2436" y="40"/>
                    </a:lnTo>
                    <a:lnTo>
                      <a:pt x="2442" y="0"/>
                    </a:lnTo>
                    <a:lnTo>
                      <a:pt x="2262" y="2"/>
                    </a:lnTo>
                    <a:lnTo>
                      <a:pt x="2142" y="4"/>
                    </a:lnTo>
                    <a:lnTo>
                      <a:pt x="2120" y="2"/>
                    </a:lnTo>
                    <a:lnTo>
                      <a:pt x="2108" y="4"/>
                    </a:lnTo>
                    <a:lnTo>
                      <a:pt x="2098" y="6"/>
                    </a:lnTo>
                    <a:lnTo>
                      <a:pt x="2086" y="2"/>
                    </a:lnTo>
                    <a:lnTo>
                      <a:pt x="2072" y="0"/>
                    </a:lnTo>
                    <a:lnTo>
                      <a:pt x="2036" y="0"/>
                    </a:lnTo>
                    <a:lnTo>
                      <a:pt x="2000" y="2"/>
                    </a:lnTo>
                    <a:lnTo>
                      <a:pt x="1970" y="4"/>
                    </a:lnTo>
                    <a:lnTo>
                      <a:pt x="1898" y="6"/>
                    </a:lnTo>
                    <a:lnTo>
                      <a:pt x="1826" y="8"/>
                    </a:lnTo>
                    <a:lnTo>
                      <a:pt x="1542" y="8"/>
                    </a:lnTo>
                    <a:lnTo>
                      <a:pt x="1244" y="8"/>
                    </a:lnTo>
                    <a:lnTo>
                      <a:pt x="1174" y="10"/>
                    </a:lnTo>
                    <a:lnTo>
                      <a:pt x="1104" y="12"/>
                    </a:lnTo>
                    <a:lnTo>
                      <a:pt x="1032" y="14"/>
                    </a:lnTo>
                    <a:lnTo>
                      <a:pt x="962" y="16"/>
                    </a:lnTo>
                    <a:lnTo>
                      <a:pt x="822" y="18"/>
                    </a:lnTo>
                    <a:lnTo>
                      <a:pt x="682" y="20"/>
                    </a:lnTo>
                    <a:lnTo>
                      <a:pt x="542" y="24"/>
                    </a:lnTo>
                    <a:lnTo>
                      <a:pt x="402" y="32"/>
                    </a:lnTo>
                    <a:lnTo>
                      <a:pt x="362" y="36"/>
                    </a:lnTo>
                    <a:lnTo>
                      <a:pt x="326" y="44"/>
                    </a:lnTo>
                    <a:lnTo>
                      <a:pt x="294" y="54"/>
                    </a:lnTo>
                    <a:lnTo>
                      <a:pt x="262" y="68"/>
                    </a:lnTo>
                    <a:lnTo>
                      <a:pt x="234" y="82"/>
                    </a:lnTo>
                    <a:lnTo>
                      <a:pt x="208" y="100"/>
                    </a:lnTo>
                    <a:lnTo>
                      <a:pt x="184" y="118"/>
                    </a:lnTo>
                    <a:lnTo>
                      <a:pt x="164" y="136"/>
                    </a:lnTo>
                    <a:lnTo>
                      <a:pt x="146" y="156"/>
                    </a:lnTo>
                    <a:lnTo>
                      <a:pt x="130" y="174"/>
                    </a:lnTo>
                    <a:lnTo>
                      <a:pt x="114" y="194"/>
                    </a:lnTo>
                    <a:lnTo>
                      <a:pt x="102" y="212"/>
                    </a:lnTo>
                    <a:lnTo>
                      <a:pt x="86" y="244"/>
                    </a:lnTo>
                    <a:lnTo>
                      <a:pt x="76" y="266"/>
                    </a:lnTo>
                    <a:lnTo>
                      <a:pt x="66" y="304"/>
                    </a:lnTo>
                    <a:lnTo>
                      <a:pt x="56" y="340"/>
                    </a:lnTo>
                    <a:lnTo>
                      <a:pt x="42" y="416"/>
                    </a:lnTo>
                    <a:lnTo>
                      <a:pt x="38" y="450"/>
                    </a:lnTo>
                    <a:lnTo>
                      <a:pt x="34" y="486"/>
                    </a:lnTo>
                    <a:lnTo>
                      <a:pt x="34" y="520"/>
                    </a:lnTo>
                    <a:lnTo>
                      <a:pt x="34" y="556"/>
                    </a:lnTo>
                    <a:lnTo>
                      <a:pt x="36" y="628"/>
                    </a:lnTo>
                    <a:lnTo>
                      <a:pt x="42" y="698"/>
                    </a:lnTo>
                    <a:lnTo>
                      <a:pt x="46" y="766"/>
                    </a:lnTo>
                    <a:lnTo>
                      <a:pt x="48" y="836"/>
                    </a:lnTo>
                    <a:lnTo>
                      <a:pt x="50" y="974"/>
                    </a:lnTo>
                    <a:lnTo>
                      <a:pt x="56" y="1278"/>
                    </a:lnTo>
                    <a:lnTo>
                      <a:pt x="58" y="1582"/>
                    </a:lnTo>
                    <a:lnTo>
                      <a:pt x="56" y="1870"/>
                    </a:lnTo>
                    <a:lnTo>
                      <a:pt x="54" y="2158"/>
                    </a:lnTo>
                    <a:lnTo>
                      <a:pt x="52" y="2556"/>
                    </a:lnTo>
                    <a:lnTo>
                      <a:pt x="50" y="2642"/>
                    </a:lnTo>
                    <a:lnTo>
                      <a:pt x="50" y="2650"/>
                    </a:lnTo>
                    <a:lnTo>
                      <a:pt x="44" y="2660"/>
                    </a:lnTo>
                    <a:lnTo>
                      <a:pt x="32" y="2678"/>
                    </a:lnTo>
                    <a:lnTo>
                      <a:pt x="24" y="2688"/>
                    </a:lnTo>
                    <a:lnTo>
                      <a:pt x="18" y="2696"/>
                    </a:lnTo>
                    <a:lnTo>
                      <a:pt x="14" y="2708"/>
                    </a:lnTo>
                    <a:lnTo>
                      <a:pt x="12" y="2718"/>
                    </a:lnTo>
                    <a:lnTo>
                      <a:pt x="14" y="3406"/>
                    </a:lnTo>
                    <a:lnTo>
                      <a:pt x="14" y="3694"/>
                    </a:lnTo>
                    <a:lnTo>
                      <a:pt x="14" y="3708"/>
                    </a:lnTo>
                    <a:lnTo>
                      <a:pt x="18" y="3720"/>
                    </a:lnTo>
                    <a:lnTo>
                      <a:pt x="20" y="3730"/>
                    </a:lnTo>
                    <a:lnTo>
                      <a:pt x="26" y="3738"/>
                    </a:lnTo>
                    <a:lnTo>
                      <a:pt x="32" y="3748"/>
                    </a:lnTo>
                    <a:lnTo>
                      <a:pt x="38" y="3756"/>
                    </a:lnTo>
                    <a:lnTo>
                      <a:pt x="58" y="3772"/>
                    </a:lnTo>
                    <a:lnTo>
                      <a:pt x="62" y="3774"/>
                    </a:lnTo>
                    <a:lnTo>
                      <a:pt x="70" y="3774"/>
                    </a:lnTo>
                    <a:lnTo>
                      <a:pt x="84" y="3772"/>
                    </a:lnTo>
                    <a:lnTo>
                      <a:pt x="92" y="3770"/>
                    </a:lnTo>
                    <a:lnTo>
                      <a:pt x="100" y="3772"/>
                    </a:lnTo>
                    <a:lnTo>
                      <a:pt x="106" y="3776"/>
                    </a:lnTo>
                    <a:lnTo>
                      <a:pt x="110" y="3782"/>
                    </a:lnTo>
                    <a:lnTo>
                      <a:pt x="132" y="3846"/>
                    </a:lnTo>
                    <a:lnTo>
                      <a:pt x="162" y="3936"/>
                    </a:lnTo>
                    <a:lnTo>
                      <a:pt x="164" y="3948"/>
                    </a:lnTo>
                    <a:lnTo>
                      <a:pt x="162" y="3958"/>
                    </a:lnTo>
                    <a:lnTo>
                      <a:pt x="150" y="3980"/>
                    </a:lnTo>
                    <a:lnTo>
                      <a:pt x="140" y="4004"/>
                    </a:lnTo>
                    <a:lnTo>
                      <a:pt x="108" y="4036"/>
                    </a:lnTo>
                    <a:lnTo>
                      <a:pt x="82" y="4072"/>
                    </a:lnTo>
                    <a:lnTo>
                      <a:pt x="58" y="4110"/>
                    </a:lnTo>
                    <a:lnTo>
                      <a:pt x="36" y="4152"/>
                    </a:lnTo>
                    <a:lnTo>
                      <a:pt x="20" y="4194"/>
                    </a:lnTo>
                    <a:lnTo>
                      <a:pt x="8" y="4240"/>
                    </a:lnTo>
                    <a:lnTo>
                      <a:pt x="4" y="4264"/>
                    </a:lnTo>
                    <a:lnTo>
                      <a:pt x="2" y="4286"/>
                    </a:lnTo>
                    <a:lnTo>
                      <a:pt x="0" y="4310"/>
                    </a:lnTo>
                    <a:lnTo>
                      <a:pt x="0" y="4334"/>
                    </a:lnTo>
                    <a:lnTo>
                      <a:pt x="0" y="4358"/>
                    </a:lnTo>
                    <a:lnTo>
                      <a:pt x="2" y="4382"/>
                    </a:lnTo>
                    <a:lnTo>
                      <a:pt x="8" y="4428"/>
                    </a:lnTo>
                    <a:lnTo>
                      <a:pt x="20" y="4472"/>
                    </a:lnTo>
                    <a:lnTo>
                      <a:pt x="36" y="4516"/>
                    </a:lnTo>
                    <a:lnTo>
                      <a:pt x="56" y="4556"/>
                    </a:lnTo>
                    <a:lnTo>
                      <a:pt x="78" y="4594"/>
                    </a:lnTo>
                    <a:lnTo>
                      <a:pt x="104" y="4630"/>
                    </a:lnTo>
                    <a:lnTo>
                      <a:pt x="134" y="4662"/>
                    </a:lnTo>
                    <a:lnTo>
                      <a:pt x="168" y="4692"/>
                    </a:lnTo>
                    <a:lnTo>
                      <a:pt x="204" y="4718"/>
                    </a:lnTo>
                    <a:lnTo>
                      <a:pt x="242" y="4742"/>
                    </a:lnTo>
                    <a:lnTo>
                      <a:pt x="282" y="4762"/>
                    </a:lnTo>
                    <a:lnTo>
                      <a:pt x="324" y="4778"/>
                    </a:lnTo>
                    <a:lnTo>
                      <a:pt x="368" y="4788"/>
                    </a:lnTo>
                    <a:lnTo>
                      <a:pt x="414" y="4796"/>
                    </a:lnTo>
                    <a:lnTo>
                      <a:pt x="438" y="4798"/>
                    </a:lnTo>
                    <a:lnTo>
                      <a:pt x="462" y="4798"/>
                    </a:lnTo>
                    <a:lnTo>
                      <a:pt x="498" y="4796"/>
                    </a:lnTo>
                    <a:lnTo>
                      <a:pt x="532" y="4792"/>
                    </a:lnTo>
                    <a:lnTo>
                      <a:pt x="564" y="4786"/>
                    </a:lnTo>
                    <a:lnTo>
                      <a:pt x="598" y="4778"/>
                    </a:lnTo>
                    <a:lnTo>
                      <a:pt x="630" y="4768"/>
                    </a:lnTo>
                    <a:lnTo>
                      <a:pt x="660" y="4754"/>
                    </a:lnTo>
                    <a:lnTo>
                      <a:pt x="688" y="4738"/>
                    </a:lnTo>
                    <a:lnTo>
                      <a:pt x="716" y="4722"/>
                    </a:lnTo>
                    <a:lnTo>
                      <a:pt x="744" y="4702"/>
                    </a:lnTo>
                    <a:lnTo>
                      <a:pt x="768" y="4682"/>
                    </a:lnTo>
                    <a:lnTo>
                      <a:pt x="792" y="4660"/>
                    </a:lnTo>
                    <a:lnTo>
                      <a:pt x="814" y="4636"/>
                    </a:lnTo>
                    <a:lnTo>
                      <a:pt x="834" y="4610"/>
                    </a:lnTo>
                    <a:lnTo>
                      <a:pt x="854" y="4582"/>
                    </a:lnTo>
                    <a:lnTo>
                      <a:pt x="870" y="4554"/>
                    </a:lnTo>
                    <a:lnTo>
                      <a:pt x="884" y="4524"/>
                    </a:lnTo>
                    <a:lnTo>
                      <a:pt x="960" y="4528"/>
                    </a:lnTo>
                    <a:lnTo>
                      <a:pt x="986" y="4528"/>
                    </a:lnTo>
                    <a:lnTo>
                      <a:pt x="1002" y="4530"/>
                    </a:lnTo>
                    <a:lnTo>
                      <a:pt x="1006" y="4532"/>
                    </a:lnTo>
                    <a:lnTo>
                      <a:pt x="1008" y="4534"/>
                    </a:lnTo>
                    <a:lnTo>
                      <a:pt x="1010" y="4624"/>
                    </a:lnTo>
                    <a:lnTo>
                      <a:pt x="1012" y="4630"/>
                    </a:lnTo>
                    <a:lnTo>
                      <a:pt x="1018" y="4636"/>
                    </a:lnTo>
                    <a:lnTo>
                      <a:pt x="1024" y="4642"/>
                    </a:lnTo>
                    <a:lnTo>
                      <a:pt x="1032" y="4646"/>
                    </a:lnTo>
                    <a:lnTo>
                      <a:pt x="1052" y="4652"/>
                    </a:lnTo>
                    <a:lnTo>
                      <a:pt x="1068" y="4652"/>
                    </a:lnTo>
                    <a:lnTo>
                      <a:pt x="1342" y="4652"/>
                    </a:lnTo>
                    <a:lnTo>
                      <a:pt x="2146" y="4652"/>
                    </a:lnTo>
                    <a:lnTo>
                      <a:pt x="2242" y="4652"/>
                    </a:lnTo>
                    <a:lnTo>
                      <a:pt x="2252" y="4652"/>
                    </a:lnTo>
                    <a:lnTo>
                      <a:pt x="2262" y="4650"/>
                    </a:lnTo>
                    <a:lnTo>
                      <a:pt x="2270" y="4648"/>
                    </a:lnTo>
                    <a:lnTo>
                      <a:pt x="2278" y="4642"/>
                    </a:lnTo>
                    <a:lnTo>
                      <a:pt x="2284" y="4636"/>
                    </a:lnTo>
                    <a:lnTo>
                      <a:pt x="2290" y="4628"/>
                    </a:lnTo>
                    <a:lnTo>
                      <a:pt x="2300" y="4606"/>
                    </a:lnTo>
                    <a:lnTo>
                      <a:pt x="2306" y="4588"/>
                    </a:lnTo>
                    <a:lnTo>
                      <a:pt x="2310" y="4570"/>
                    </a:lnTo>
                    <a:lnTo>
                      <a:pt x="2318" y="4532"/>
                    </a:lnTo>
                    <a:lnTo>
                      <a:pt x="2320" y="4526"/>
                    </a:lnTo>
                    <a:lnTo>
                      <a:pt x="2324" y="4524"/>
                    </a:lnTo>
                    <a:lnTo>
                      <a:pt x="2330" y="4522"/>
                    </a:lnTo>
                    <a:lnTo>
                      <a:pt x="2336" y="4522"/>
                    </a:lnTo>
                    <a:lnTo>
                      <a:pt x="2362" y="4528"/>
                    </a:lnTo>
                    <a:lnTo>
                      <a:pt x="2404" y="4532"/>
                    </a:lnTo>
                    <a:lnTo>
                      <a:pt x="2420" y="4560"/>
                    </a:lnTo>
                    <a:lnTo>
                      <a:pt x="2436" y="4588"/>
                    </a:lnTo>
                    <a:lnTo>
                      <a:pt x="2454" y="4614"/>
                    </a:lnTo>
                    <a:lnTo>
                      <a:pt x="2476" y="4640"/>
                    </a:lnTo>
                    <a:lnTo>
                      <a:pt x="2498" y="4664"/>
                    </a:lnTo>
                    <a:lnTo>
                      <a:pt x="2520" y="4686"/>
                    </a:lnTo>
                    <a:lnTo>
                      <a:pt x="2546" y="4706"/>
                    </a:lnTo>
                    <a:lnTo>
                      <a:pt x="2572" y="4724"/>
                    </a:lnTo>
                    <a:lnTo>
                      <a:pt x="2600" y="4740"/>
                    </a:lnTo>
                    <a:lnTo>
                      <a:pt x="2630" y="4756"/>
                    </a:lnTo>
                    <a:lnTo>
                      <a:pt x="2660" y="4768"/>
                    </a:lnTo>
                    <a:lnTo>
                      <a:pt x="2690" y="4778"/>
                    </a:lnTo>
                    <a:lnTo>
                      <a:pt x="2722" y="4786"/>
                    </a:lnTo>
                    <a:lnTo>
                      <a:pt x="2756" y="4794"/>
                    </a:lnTo>
                    <a:lnTo>
                      <a:pt x="2790" y="4796"/>
                    </a:lnTo>
                    <a:lnTo>
                      <a:pt x="2824" y="4798"/>
                    </a:lnTo>
                    <a:lnTo>
                      <a:pt x="2848" y="4798"/>
                    </a:lnTo>
                    <a:lnTo>
                      <a:pt x="2870" y="4796"/>
                    </a:lnTo>
                    <a:lnTo>
                      <a:pt x="2916" y="4788"/>
                    </a:lnTo>
                    <a:lnTo>
                      <a:pt x="2962" y="4778"/>
                    </a:lnTo>
                    <a:lnTo>
                      <a:pt x="3004" y="4762"/>
                    </a:lnTo>
                    <a:lnTo>
                      <a:pt x="3044" y="4742"/>
                    </a:lnTo>
                    <a:lnTo>
                      <a:pt x="3082" y="4718"/>
                    </a:lnTo>
                    <a:lnTo>
                      <a:pt x="3118" y="4692"/>
                    </a:lnTo>
                    <a:lnTo>
                      <a:pt x="3150" y="4662"/>
                    </a:lnTo>
                    <a:lnTo>
                      <a:pt x="3180" y="4630"/>
                    </a:lnTo>
                    <a:lnTo>
                      <a:pt x="3208" y="4594"/>
                    </a:lnTo>
                    <a:lnTo>
                      <a:pt x="3230" y="4556"/>
                    </a:lnTo>
                    <a:lnTo>
                      <a:pt x="3250" y="4516"/>
                    </a:lnTo>
                    <a:lnTo>
                      <a:pt x="3266" y="4472"/>
                    </a:lnTo>
                    <a:lnTo>
                      <a:pt x="3278" y="4428"/>
                    </a:lnTo>
                    <a:lnTo>
                      <a:pt x="3284" y="4382"/>
                    </a:lnTo>
                    <a:lnTo>
                      <a:pt x="3286" y="4358"/>
                    </a:lnTo>
                    <a:lnTo>
                      <a:pt x="3286" y="4334"/>
                    </a:lnTo>
                    <a:lnTo>
                      <a:pt x="3284" y="4292"/>
                    </a:lnTo>
                    <a:lnTo>
                      <a:pt x="3278" y="4248"/>
                    </a:lnTo>
                    <a:lnTo>
                      <a:pt x="3268" y="4208"/>
                    </a:lnTo>
                    <a:lnTo>
                      <a:pt x="3256" y="4168"/>
                    </a:lnTo>
                    <a:lnTo>
                      <a:pt x="3238" y="4130"/>
                    </a:lnTo>
                    <a:lnTo>
                      <a:pt x="3218" y="4092"/>
                    </a:lnTo>
                    <a:lnTo>
                      <a:pt x="3196" y="4058"/>
                    </a:lnTo>
                    <a:lnTo>
                      <a:pt x="3170" y="4026"/>
                    </a:lnTo>
                    <a:lnTo>
                      <a:pt x="3140" y="3998"/>
                    </a:lnTo>
                    <a:lnTo>
                      <a:pt x="3110" y="3970"/>
                    </a:lnTo>
                    <a:lnTo>
                      <a:pt x="3076" y="3946"/>
                    </a:lnTo>
                    <a:lnTo>
                      <a:pt x="3040" y="3926"/>
                    </a:lnTo>
                    <a:lnTo>
                      <a:pt x="3002" y="3908"/>
                    </a:lnTo>
                    <a:lnTo>
                      <a:pt x="2962" y="3894"/>
                    </a:lnTo>
                    <a:lnTo>
                      <a:pt x="2922" y="3882"/>
                    </a:lnTo>
                    <a:lnTo>
                      <a:pt x="2880" y="3876"/>
                    </a:lnTo>
                    <a:lnTo>
                      <a:pt x="2886" y="3742"/>
                    </a:lnTo>
                    <a:lnTo>
                      <a:pt x="2888" y="3742"/>
                    </a:lnTo>
                    <a:lnTo>
                      <a:pt x="2878" y="3604"/>
                    </a:lnTo>
                    <a:lnTo>
                      <a:pt x="2874" y="3464"/>
                    </a:lnTo>
                    <a:lnTo>
                      <a:pt x="2874" y="3326"/>
                    </a:lnTo>
                    <a:lnTo>
                      <a:pt x="2876" y="3188"/>
                    </a:lnTo>
                    <a:lnTo>
                      <a:pt x="2878" y="3030"/>
                    </a:lnTo>
                    <a:lnTo>
                      <a:pt x="2880" y="2874"/>
                    </a:lnTo>
                    <a:lnTo>
                      <a:pt x="2880" y="2560"/>
                    </a:lnTo>
                    <a:lnTo>
                      <a:pt x="2876" y="1934"/>
                    </a:lnTo>
                    <a:lnTo>
                      <a:pt x="2872" y="1344"/>
                    </a:lnTo>
                    <a:lnTo>
                      <a:pt x="2872" y="754"/>
                    </a:lnTo>
                    <a:lnTo>
                      <a:pt x="2872" y="628"/>
                    </a:lnTo>
                    <a:lnTo>
                      <a:pt x="2872" y="622"/>
                    </a:lnTo>
                    <a:lnTo>
                      <a:pt x="2868" y="618"/>
                    </a:lnTo>
                    <a:lnTo>
                      <a:pt x="2860" y="610"/>
                    </a:lnTo>
                    <a:lnTo>
                      <a:pt x="2848" y="604"/>
                    </a:lnTo>
                    <a:lnTo>
                      <a:pt x="2834" y="596"/>
                    </a:lnTo>
                    <a:lnTo>
                      <a:pt x="2820" y="590"/>
                    </a:lnTo>
                    <a:lnTo>
                      <a:pt x="2808" y="584"/>
                    </a:lnTo>
                    <a:lnTo>
                      <a:pt x="2798" y="576"/>
                    </a:lnTo>
                    <a:lnTo>
                      <a:pt x="2796" y="570"/>
                    </a:lnTo>
                    <a:lnTo>
                      <a:pt x="2794" y="564"/>
                    </a:lnTo>
                    <a:lnTo>
                      <a:pt x="2792" y="492"/>
                    </a:lnTo>
                    <a:lnTo>
                      <a:pt x="2788" y="418"/>
                    </a:lnTo>
                    <a:lnTo>
                      <a:pt x="2788" y="346"/>
                    </a:lnTo>
                    <a:lnTo>
                      <a:pt x="2790" y="272"/>
                    </a:lnTo>
                    <a:lnTo>
                      <a:pt x="2792" y="234"/>
                    </a:lnTo>
                    <a:lnTo>
                      <a:pt x="2794" y="212"/>
                    </a:lnTo>
                    <a:lnTo>
                      <a:pt x="2796" y="204"/>
                    </a:lnTo>
                    <a:lnTo>
                      <a:pt x="2796" y="200"/>
                    </a:lnTo>
                    <a:lnTo>
                      <a:pt x="2836" y="198"/>
                    </a:lnTo>
                    <a:lnTo>
                      <a:pt x="2874" y="196"/>
                    </a:lnTo>
                    <a:lnTo>
                      <a:pt x="3018" y="196"/>
                    </a:lnTo>
                    <a:lnTo>
                      <a:pt x="3054" y="196"/>
                    </a:lnTo>
                    <a:lnTo>
                      <a:pt x="3090" y="198"/>
                    </a:lnTo>
                    <a:lnTo>
                      <a:pt x="3160" y="202"/>
                    </a:lnTo>
                    <a:lnTo>
                      <a:pt x="3168" y="204"/>
                    </a:lnTo>
                    <a:lnTo>
                      <a:pt x="3174" y="208"/>
                    </a:lnTo>
                    <a:lnTo>
                      <a:pt x="3176" y="214"/>
                    </a:lnTo>
                    <a:lnTo>
                      <a:pt x="3178" y="222"/>
                    </a:lnTo>
                    <a:lnTo>
                      <a:pt x="3176" y="240"/>
                    </a:lnTo>
                    <a:lnTo>
                      <a:pt x="3176" y="258"/>
                    </a:lnTo>
                    <a:lnTo>
                      <a:pt x="3186" y="902"/>
                    </a:lnTo>
                    <a:lnTo>
                      <a:pt x="3190" y="1226"/>
                    </a:lnTo>
                    <a:lnTo>
                      <a:pt x="3192" y="1548"/>
                    </a:lnTo>
                    <a:lnTo>
                      <a:pt x="3194" y="2150"/>
                    </a:lnTo>
                    <a:lnTo>
                      <a:pt x="3194" y="2754"/>
                    </a:lnTo>
                    <a:lnTo>
                      <a:pt x="3194" y="3194"/>
                    </a:lnTo>
                    <a:lnTo>
                      <a:pt x="3196" y="3312"/>
                    </a:lnTo>
                    <a:lnTo>
                      <a:pt x="3196" y="3432"/>
                    </a:lnTo>
                    <a:lnTo>
                      <a:pt x="3196" y="3490"/>
                    </a:lnTo>
                    <a:lnTo>
                      <a:pt x="3196" y="3550"/>
                    </a:lnTo>
                    <a:lnTo>
                      <a:pt x="3192" y="3610"/>
                    </a:lnTo>
                    <a:lnTo>
                      <a:pt x="3188" y="3668"/>
                    </a:lnTo>
                    <a:lnTo>
                      <a:pt x="3150" y="3668"/>
                    </a:lnTo>
                    <a:lnTo>
                      <a:pt x="3130" y="3666"/>
                    </a:lnTo>
                    <a:lnTo>
                      <a:pt x="3122" y="3664"/>
                    </a:lnTo>
                    <a:lnTo>
                      <a:pt x="3116" y="3660"/>
                    </a:lnTo>
                    <a:lnTo>
                      <a:pt x="3116" y="3656"/>
                    </a:lnTo>
                    <a:lnTo>
                      <a:pt x="3116" y="3650"/>
                    </a:lnTo>
                    <a:lnTo>
                      <a:pt x="3116" y="3638"/>
                    </a:lnTo>
                    <a:lnTo>
                      <a:pt x="3114" y="3494"/>
                    </a:lnTo>
                    <a:lnTo>
                      <a:pt x="3106" y="3074"/>
                    </a:lnTo>
                    <a:lnTo>
                      <a:pt x="3104" y="2918"/>
                    </a:lnTo>
                    <a:lnTo>
                      <a:pt x="3104" y="2764"/>
                    </a:lnTo>
                    <a:lnTo>
                      <a:pt x="3100" y="1174"/>
                    </a:lnTo>
                    <a:lnTo>
                      <a:pt x="3098" y="606"/>
                    </a:lnTo>
                    <a:lnTo>
                      <a:pt x="3098" y="566"/>
                    </a:lnTo>
                    <a:lnTo>
                      <a:pt x="3096" y="562"/>
                    </a:lnTo>
                    <a:lnTo>
                      <a:pt x="3094" y="558"/>
                    </a:lnTo>
                    <a:lnTo>
                      <a:pt x="3086" y="552"/>
                    </a:lnTo>
                    <a:lnTo>
                      <a:pt x="3074" y="548"/>
                    </a:lnTo>
                    <a:lnTo>
                      <a:pt x="3060" y="544"/>
                    </a:lnTo>
                    <a:lnTo>
                      <a:pt x="3030" y="540"/>
                    </a:lnTo>
                    <a:lnTo>
                      <a:pt x="3010" y="540"/>
                    </a:lnTo>
                    <a:lnTo>
                      <a:pt x="2946" y="542"/>
                    </a:lnTo>
                    <a:lnTo>
                      <a:pt x="2936" y="544"/>
                    </a:lnTo>
                    <a:lnTo>
                      <a:pt x="2930" y="548"/>
                    </a:lnTo>
                    <a:lnTo>
                      <a:pt x="2924" y="554"/>
                    </a:lnTo>
                    <a:lnTo>
                      <a:pt x="2920" y="560"/>
                    </a:lnTo>
                    <a:lnTo>
                      <a:pt x="2918" y="568"/>
                    </a:lnTo>
                    <a:lnTo>
                      <a:pt x="2916" y="578"/>
                    </a:lnTo>
                    <a:lnTo>
                      <a:pt x="2916" y="594"/>
                    </a:lnTo>
                    <a:lnTo>
                      <a:pt x="2918" y="628"/>
                    </a:lnTo>
                    <a:lnTo>
                      <a:pt x="2920" y="662"/>
                    </a:lnTo>
                    <a:lnTo>
                      <a:pt x="2920" y="730"/>
                    </a:lnTo>
                    <a:lnTo>
                      <a:pt x="2922" y="1300"/>
                    </a:lnTo>
                    <a:lnTo>
                      <a:pt x="2922" y="1584"/>
                    </a:lnTo>
                    <a:lnTo>
                      <a:pt x="2922" y="1870"/>
                    </a:lnTo>
                    <a:lnTo>
                      <a:pt x="2920" y="2480"/>
                    </a:lnTo>
                    <a:lnTo>
                      <a:pt x="2920" y="2630"/>
                    </a:lnTo>
                    <a:lnTo>
                      <a:pt x="2922" y="2780"/>
                    </a:lnTo>
                    <a:lnTo>
                      <a:pt x="2926" y="2930"/>
                    </a:lnTo>
                    <a:lnTo>
                      <a:pt x="2926" y="3078"/>
                    </a:lnTo>
                    <a:lnTo>
                      <a:pt x="2926" y="3396"/>
                    </a:lnTo>
                    <a:lnTo>
                      <a:pt x="2924" y="3554"/>
                    </a:lnTo>
                    <a:lnTo>
                      <a:pt x="2920" y="3712"/>
                    </a:lnTo>
                    <a:lnTo>
                      <a:pt x="2920" y="3718"/>
                    </a:lnTo>
                    <a:lnTo>
                      <a:pt x="2924" y="3724"/>
                    </a:lnTo>
                    <a:lnTo>
                      <a:pt x="2932" y="3736"/>
                    </a:lnTo>
                    <a:lnTo>
                      <a:pt x="2946" y="3746"/>
                    </a:lnTo>
                    <a:lnTo>
                      <a:pt x="2962" y="3758"/>
                    </a:lnTo>
                    <a:lnTo>
                      <a:pt x="2996" y="3780"/>
                    </a:lnTo>
                    <a:lnTo>
                      <a:pt x="3022" y="3796"/>
                    </a:lnTo>
                    <a:lnTo>
                      <a:pt x="3080" y="3836"/>
                    </a:lnTo>
                    <a:lnTo>
                      <a:pt x="3086" y="3840"/>
                    </a:lnTo>
                    <a:lnTo>
                      <a:pt x="3096" y="3842"/>
                    </a:lnTo>
                    <a:lnTo>
                      <a:pt x="3116" y="3842"/>
                    </a:lnTo>
                    <a:lnTo>
                      <a:pt x="3152" y="3840"/>
                    </a:lnTo>
                    <a:lnTo>
                      <a:pt x="3170" y="3842"/>
                    </a:lnTo>
                    <a:lnTo>
                      <a:pt x="3182" y="3844"/>
                    </a:lnTo>
                    <a:lnTo>
                      <a:pt x="3186" y="3846"/>
                    </a:lnTo>
                    <a:lnTo>
                      <a:pt x="3190" y="3850"/>
                    </a:lnTo>
                    <a:lnTo>
                      <a:pt x="3200" y="3864"/>
                    </a:lnTo>
                    <a:lnTo>
                      <a:pt x="3214" y="3892"/>
                    </a:lnTo>
                    <a:lnTo>
                      <a:pt x="3218" y="3898"/>
                    </a:lnTo>
                    <a:lnTo>
                      <a:pt x="3222" y="3904"/>
                    </a:lnTo>
                    <a:lnTo>
                      <a:pt x="3228" y="3908"/>
                    </a:lnTo>
                    <a:lnTo>
                      <a:pt x="3234" y="3910"/>
                    </a:lnTo>
                    <a:lnTo>
                      <a:pt x="3406" y="3904"/>
                    </a:lnTo>
                    <a:lnTo>
                      <a:pt x="3566" y="3900"/>
                    </a:lnTo>
                    <a:lnTo>
                      <a:pt x="3570" y="3898"/>
                    </a:lnTo>
                    <a:lnTo>
                      <a:pt x="3572" y="3894"/>
                    </a:lnTo>
                    <a:lnTo>
                      <a:pt x="3578" y="3882"/>
                    </a:lnTo>
                    <a:lnTo>
                      <a:pt x="3582" y="3868"/>
                    </a:lnTo>
                    <a:lnTo>
                      <a:pt x="3584" y="3864"/>
                    </a:lnTo>
                    <a:lnTo>
                      <a:pt x="3588" y="3864"/>
                    </a:lnTo>
                    <a:lnTo>
                      <a:pt x="3666" y="3866"/>
                    </a:lnTo>
                    <a:lnTo>
                      <a:pt x="3768" y="3870"/>
                    </a:lnTo>
                    <a:lnTo>
                      <a:pt x="3796" y="3870"/>
                    </a:lnTo>
                    <a:lnTo>
                      <a:pt x="3800" y="3872"/>
                    </a:lnTo>
                    <a:lnTo>
                      <a:pt x="3800" y="3876"/>
                    </a:lnTo>
                    <a:lnTo>
                      <a:pt x="3800" y="3882"/>
                    </a:lnTo>
                    <a:lnTo>
                      <a:pt x="3800" y="3884"/>
                    </a:lnTo>
                    <a:lnTo>
                      <a:pt x="3802" y="3886"/>
                    </a:lnTo>
                    <a:lnTo>
                      <a:pt x="3816" y="3892"/>
                    </a:lnTo>
                    <a:lnTo>
                      <a:pt x="3830" y="3896"/>
                    </a:lnTo>
                    <a:lnTo>
                      <a:pt x="3846" y="3898"/>
                    </a:lnTo>
                    <a:lnTo>
                      <a:pt x="3860" y="3900"/>
                    </a:lnTo>
                    <a:lnTo>
                      <a:pt x="3890" y="3900"/>
                    </a:lnTo>
                    <a:lnTo>
                      <a:pt x="3920" y="3900"/>
                    </a:lnTo>
                    <a:lnTo>
                      <a:pt x="4120" y="3900"/>
                    </a:lnTo>
                    <a:lnTo>
                      <a:pt x="4140" y="3900"/>
                    </a:lnTo>
                    <a:lnTo>
                      <a:pt x="4162" y="3900"/>
                    </a:lnTo>
                    <a:lnTo>
                      <a:pt x="4178" y="3902"/>
                    </a:lnTo>
                    <a:lnTo>
                      <a:pt x="4184" y="3900"/>
                    </a:lnTo>
                    <a:lnTo>
                      <a:pt x="4190" y="3896"/>
                    </a:lnTo>
                    <a:lnTo>
                      <a:pt x="4198" y="3878"/>
                    </a:lnTo>
                    <a:lnTo>
                      <a:pt x="4204" y="3868"/>
                    </a:lnTo>
                    <a:lnTo>
                      <a:pt x="4208" y="3864"/>
                    </a:lnTo>
                    <a:lnTo>
                      <a:pt x="4378" y="3864"/>
                    </a:lnTo>
                    <a:lnTo>
                      <a:pt x="4436" y="3864"/>
                    </a:lnTo>
                    <a:lnTo>
                      <a:pt x="4442" y="3864"/>
                    </a:lnTo>
                    <a:lnTo>
                      <a:pt x="4446" y="3868"/>
                    </a:lnTo>
                    <a:lnTo>
                      <a:pt x="4454" y="3882"/>
                    </a:lnTo>
                    <a:lnTo>
                      <a:pt x="4464" y="3894"/>
                    </a:lnTo>
                    <a:lnTo>
                      <a:pt x="4468" y="3898"/>
                    </a:lnTo>
                    <a:lnTo>
                      <a:pt x="4474" y="3900"/>
                    </a:lnTo>
                    <a:lnTo>
                      <a:pt x="4842" y="3900"/>
                    </a:lnTo>
                    <a:lnTo>
                      <a:pt x="4848" y="3898"/>
                    </a:lnTo>
                    <a:lnTo>
                      <a:pt x="4856" y="3898"/>
                    </a:lnTo>
                    <a:lnTo>
                      <a:pt x="4860" y="3894"/>
                    </a:lnTo>
                    <a:lnTo>
                      <a:pt x="4864" y="3890"/>
                    </a:lnTo>
                    <a:lnTo>
                      <a:pt x="4872" y="3880"/>
                    </a:lnTo>
                    <a:lnTo>
                      <a:pt x="4874" y="3868"/>
                    </a:lnTo>
                    <a:lnTo>
                      <a:pt x="4876" y="3852"/>
                    </a:lnTo>
                    <a:lnTo>
                      <a:pt x="4876" y="3838"/>
                    </a:lnTo>
                    <a:lnTo>
                      <a:pt x="4876" y="3810"/>
                    </a:lnTo>
                    <a:lnTo>
                      <a:pt x="4874" y="3640"/>
                    </a:lnTo>
                    <a:close/>
                    <a:moveTo>
                      <a:pt x="2184" y="3000"/>
                    </a:moveTo>
                    <a:lnTo>
                      <a:pt x="2184" y="3000"/>
                    </a:lnTo>
                    <a:lnTo>
                      <a:pt x="2168" y="3004"/>
                    </a:lnTo>
                    <a:lnTo>
                      <a:pt x="2150" y="3004"/>
                    </a:lnTo>
                    <a:lnTo>
                      <a:pt x="2112" y="3004"/>
                    </a:lnTo>
                    <a:lnTo>
                      <a:pt x="2072" y="3002"/>
                    </a:lnTo>
                    <a:lnTo>
                      <a:pt x="2036" y="3000"/>
                    </a:lnTo>
                    <a:lnTo>
                      <a:pt x="1954" y="3000"/>
                    </a:lnTo>
                    <a:lnTo>
                      <a:pt x="1776" y="3004"/>
                    </a:lnTo>
                    <a:lnTo>
                      <a:pt x="1600" y="3006"/>
                    </a:lnTo>
                    <a:lnTo>
                      <a:pt x="1654" y="3000"/>
                    </a:lnTo>
                    <a:lnTo>
                      <a:pt x="1656" y="2972"/>
                    </a:lnTo>
                    <a:lnTo>
                      <a:pt x="1656" y="2900"/>
                    </a:lnTo>
                    <a:lnTo>
                      <a:pt x="1656" y="2794"/>
                    </a:lnTo>
                    <a:lnTo>
                      <a:pt x="1654" y="2736"/>
                    </a:lnTo>
                    <a:lnTo>
                      <a:pt x="1650" y="2676"/>
                    </a:lnTo>
                    <a:lnTo>
                      <a:pt x="1646" y="2614"/>
                    </a:lnTo>
                    <a:lnTo>
                      <a:pt x="1638" y="2554"/>
                    </a:lnTo>
                    <a:lnTo>
                      <a:pt x="1630" y="2500"/>
                    </a:lnTo>
                    <a:lnTo>
                      <a:pt x="1620" y="2448"/>
                    </a:lnTo>
                    <a:lnTo>
                      <a:pt x="1612" y="2426"/>
                    </a:lnTo>
                    <a:lnTo>
                      <a:pt x="1606" y="2406"/>
                    </a:lnTo>
                    <a:lnTo>
                      <a:pt x="1598" y="2388"/>
                    </a:lnTo>
                    <a:lnTo>
                      <a:pt x="1590" y="2372"/>
                    </a:lnTo>
                    <a:lnTo>
                      <a:pt x="1580" y="2360"/>
                    </a:lnTo>
                    <a:lnTo>
                      <a:pt x="1570" y="2350"/>
                    </a:lnTo>
                    <a:lnTo>
                      <a:pt x="1558" y="2344"/>
                    </a:lnTo>
                    <a:lnTo>
                      <a:pt x="1546" y="2340"/>
                    </a:lnTo>
                    <a:lnTo>
                      <a:pt x="1516" y="2340"/>
                    </a:lnTo>
                    <a:lnTo>
                      <a:pt x="1474" y="2340"/>
                    </a:lnTo>
                    <a:lnTo>
                      <a:pt x="1362" y="2342"/>
                    </a:lnTo>
                    <a:lnTo>
                      <a:pt x="1226" y="2346"/>
                    </a:lnTo>
                    <a:lnTo>
                      <a:pt x="1080" y="2350"/>
                    </a:lnTo>
                    <a:lnTo>
                      <a:pt x="1008" y="2350"/>
                    </a:lnTo>
                    <a:lnTo>
                      <a:pt x="940" y="2348"/>
                    </a:lnTo>
                    <a:lnTo>
                      <a:pt x="876" y="2344"/>
                    </a:lnTo>
                    <a:lnTo>
                      <a:pt x="820" y="2340"/>
                    </a:lnTo>
                    <a:lnTo>
                      <a:pt x="772" y="2330"/>
                    </a:lnTo>
                    <a:lnTo>
                      <a:pt x="750" y="2326"/>
                    </a:lnTo>
                    <a:lnTo>
                      <a:pt x="732" y="2320"/>
                    </a:lnTo>
                    <a:lnTo>
                      <a:pt x="718" y="2312"/>
                    </a:lnTo>
                    <a:lnTo>
                      <a:pt x="706" y="2306"/>
                    </a:lnTo>
                    <a:lnTo>
                      <a:pt x="698" y="2296"/>
                    </a:lnTo>
                    <a:lnTo>
                      <a:pt x="694" y="2286"/>
                    </a:lnTo>
                    <a:lnTo>
                      <a:pt x="584" y="1764"/>
                    </a:lnTo>
                    <a:lnTo>
                      <a:pt x="490" y="1320"/>
                    </a:lnTo>
                    <a:lnTo>
                      <a:pt x="476" y="1314"/>
                    </a:lnTo>
                    <a:lnTo>
                      <a:pt x="460" y="1310"/>
                    </a:lnTo>
                    <a:lnTo>
                      <a:pt x="442" y="1308"/>
                    </a:lnTo>
                    <a:lnTo>
                      <a:pt x="434" y="1308"/>
                    </a:lnTo>
                    <a:lnTo>
                      <a:pt x="426" y="1308"/>
                    </a:lnTo>
                    <a:lnTo>
                      <a:pt x="418" y="1312"/>
                    </a:lnTo>
                    <a:lnTo>
                      <a:pt x="410" y="1316"/>
                    </a:lnTo>
                    <a:lnTo>
                      <a:pt x="404" y="1322"/>
                    </a:lnTo>
                    <a:lnTo>
                      <a:pt x="398" y="1332"/>
                    </a:lnTo>
                    <a:lnTo>
                      <a:pt x="396" y="1342"/>
                    </a:lnTo>
                    <a:lnTo>
                      <a:pt x="394" y="1356"/>
                    </a:lnTo>
                    <a:lnTo>
                      <a:pt x="396" y="1378"/>
                    </a:lnTo>
                    <a:lnTo>
                      <a:pt x="402" y="1414"/>
                    </a:lnTo>
                    <a:lnTo>
                      <a:pt x="420" y="1530"/>
                    </a:lnTo>
                    <a:lnTo>
                      <a:pt x="480" y="1882"/>
                    </a:lnTo>
                    <a:lnTo>
                      <a:pt x="554" y="2296"/>
                    </a:lnTo>
                    <a:lnTo>
                      <a:pt x="620" y="2664"/>
                    </a:lnTo>
                    <a:lnTo>
                      <a:pt x="480" y="2674"/>
                    </a:lnTo>
                    <a:lnTo>
                      <a:pt x="338" y="2684"/>
                    </a:lnTo>
                    <a:lnTo>
                      <a:pt x="326" y="2376"/>
                    </a:lnTo>
                    <a:lnTo>
                      <a:pt x="316" y="2066"/>
                    </a:lnTo>
                    <a:lnTo>
                      <a:pt x="308" y="1756"/>
                    </a:lnTo>
                    <a:lnTo>
                      <a:pt x="302" y="1446"/>
                    </a:lnTo>
                    <a:lnTo>
                      <a:pt x="300" y="1202"/>
                    </a:lnTo>
                    <a:lnTo>
                      <a:pt x="296" y="956"/>
                    </a:lnTo>
                    <a:lnTo>
                      <a:pt x="290" y="544"/>
                    </a:lnTo>
                    <a:lnTo>
                      <a:pt x="290" y="526"/>
                    </a:lnTo>
                    <a:lnTo>
                      <a:pt x="292" y="496"/>
                    </a:lnTo>
                    <a:lnTo>
                      <a:pt x="294" y="480"/>
                    </a:lnTo>
                    <a:lnTo>
                      <a:pt x="298" y="460"/>
                    </a:lnTo>
                    <a:lnTo>
                      <a:pt x="304" y="442"/>
                    </a:lnTo>
                    <a:lnTo>
                      <a:pt x="310" y="422"/>
                    </a:lnTo>
                    <a:lnTo>
                      <a:pt x="320" y="402"/>
                    </a:lnTo>
                    <a:lnTo>
                      <a:pt x="332" y="382"/>
                    </a:lnTo>
                    <a:lnTo>
                      <a:pt x="346" y="364"/>
                    </a:lnTo>
                    <a:lnTo>
                      <a:pt x="364" y="348"/>
                    </a:lnTo>
                    <a:lnTo>
                      <a:pt x="384" y="332"/>
                    </a:lnTo>
                    <a:lnTo>
                      <a:pt x="410" y="320"/>
                    </a:lnTo>
                    <a:lnTo>
                      <a:pt x="438" y="310"/>
                    </a:lnTo>
                    <a:lnTo>
                      <a:pt x="472" y="302"/>
                    </a:lnTo>
                    <a:lnTo>
                      <a:pt x="506" y="300"/>
                    </a:lnTo>
                    <a:lnTo>
                      <a:pt x="540" y="296"/>
                    </a:lnTo>
                    <a:lnTo>
                      <a:pt x="610" y="294"/>
                    </a:lnTo>
                    <a:lnTo>
                      <a:pt x="678" y="292"/>
                    </a:lnTo>
                    <a:lnTo>
                      <a:pt x="746" y="290"/>
                    </a:lnTo>
                    <a:lnTo>
                      <a:pt x="884" y="288"/>
                    </a:lnTo>
                    <a:lnTo>
                      <a:pt x="1150" y="282"/>
                    </a:lnTo>
                    <a:lnTo>
                      <a:pt x="1416" y="278"/>
                    </a:lnTo>
                    <a:lnTo>
                      <a:pt x="2088" y="268"/>
                    </a:lnTo>
                    <a:lnTo>
                      <a:pt x="2104" y="268"/>
                    </a:lnTo>
                    <a:lnTo>
                      <a:pt x="2118" y="266"/>
                    </a:lnTo>
                    <a:lnTo>
                      <a:pt x="2126" y="266"/>
                    </a:lnTo>
                    <a:lnTo>
                      <a:pt x="2132" y="268"/>
                    </a:lnTo>
                    <a:lnTo>
                      <a:pt x="2136" y="272"/>
                    </a:lnTo>
                    <a:lnTo>
                      <a:pt x="2138" y="280"/>
                    </a:lnTo>
                    <a:lnTo>
                      <a:pt x="2148" y="356"/>
                    </a:lnTo>
                    <a:lnTo>
                      <a:pt x="2194" y="670"/>
                    </a:lnTo>
                    <a:lnTo>
                      <a:pt x="2360" y="1848"/>
                    </a:lnTo>
                    <a:lnTo>
                      <a:pt x="2000" y="1548"/>
                    </a:lnTo>
                    <a:lnTo>
                      <a:pt x="1962" y="1610"/>
                    </a:lnTo>
                    <a:lnTo>
                      <a:pt x="1942" y="1640"/>
                    </a:lnTo>
                    <a:lnTo>
                      <a:pt x="1922" y="1670"/>
                    </a:lnTo>
                    <a:lnTo>
                      <a:pt x="1920" y="1672"/>
                    </a:lnTo>
                    <a:lnTo>
                      <a:pt x="1922" y="1676"/>
                    </a:lnTo>
                    <a:lnTo>
                      <a:pt x="1926" y="1684"/>
                    </a:lnTo>
                    <a:lnTo>
                      <a:pt x="1936" y="1694"/>
                    </a:lnTo>
                    <a:lnTo>
                      <a:pt x="1946" y="1704"/>
                    </a:lnTo>
                    <a:lnTo>
                      <a:pt x="1986" y="1734"/>
                    </a:lnTo>
                    <a:lnTo>
                      <a:pt x="2280" y="1990"/>
                    </a:lnTo>
                    <a:lnTo>
                      <a:pt x="2304" y="2012"/>
                    </a:lnTo>
                    <a:lnTo>
                      <a:pt x="2308" y="2016"/>
                    </a:lnTo>
                    <a:lnTo>
                      <a:pt x="2310" y="2024"/>
                    </a:lnTo>
                    <a:lnTo>
                      <a:pt x="2312" y="2048"/>
                    </a:lnTo>
                    <a:lnTo>
                      <a:pt x="2312" y="2088"/>
                    </a:lnTo>
                    <a:lnTo>
                      <a:pt x="2320" y="2162"/>
                    </a:lnTo>
                    <a:lnTo>
                      <a:pt x="2330" y="2236"/>
                    </a:lnTo>
                    <a:lnTo>
                      <a:pt x="2346" y="2374"/>
                    </a:lnTo>
                    <a:lnTo>
                      <a:pt x="2354" y="2442"/>
                    </a:lnTo>
                    <a:lnTo>
                      <a:pt x="2360" y="2510"/>
                    </a:lnTo>
                    <a:lnTo>
                      <a:pt x="2370" y="2674"/>
                    </a:lnTo>
                    <a:lnTo>
                      <a:pt x="2374" y="2756"/>
                    </a:lnTo>
                    <a:lnTo>
                      <a:pt x="2376" y="2838"/>
                    </a:lnTo>
                    <a:lnTo>
                      <a:pt x="2376" y="2866"/>
                    </a:lnTo>
                    <a:lnTo>
                      <a:pt x="2376" y="2904"/>
                    </a:lnTo>
                    <a:lnTo>
                      <a:pt x="2374" y="2922"/>
                    </a:lnTo>
                    <a:lnTo>
                      <a:pt x="2372" y="2938"/>
                    </a:lnTo>
                    <a:lnTo>
                      <a:pt x="2366" y="2950"/>
                    </a:lnTo>
                    <a:lnTo>
                      <a:pt x="2362" y="2954"/>
                    </a:lnTo>
                    <a:lnTo>
                      <a:pt x="2358" y="2956"/>
                    </a:lnTo>
                    <a:lnTo>
                      <a:pt x="2184" y="3000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itchFamily="-65" charset="0"/>
                </a:endParaRPr>
              </a:p>
            </p:txBody>
          </p:sp>
        </p:grpSp>
        <p:grpSp>
          <p:nvGrpSpPr>
            <p:cNvPr id="303" name="Gruppe 240"/>
            <p:cNvGrpSpPr>
              <a:grpSpLocks/>
            </p:cNvGrpSpPr>
            <p:nvPr/>
          </p:nvGrpSpPr>
          <p:grpSpPr bwMode="auto">
            <a:xfrm>
              <a:off x="2203193" y="2265894"/>
              <a:ext cx="429138" cy="407172"/>
              <a:chOff x="13047663" y="2554288"/>
              <a:chExt cx="1803400" cy="1711325"/>
            </a:xfrm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grpSpPr>
          <p:sp>
            <p:nvSpPr>
              <p:cNvPr id="322" name="Freeform 227"/>
              <p:cNvSpPr>
                <a:spLocks/>
              </p:cNvSpPr>
              <p:nvPr/>
            </p:nvSpPr>
            <p:spPr bwMode="auto">
              <a:xfrm>
                <a:off x="13047663" y="2767013"/>
                <a:ext cx="781050" cy="1498600"/>
              </a:xfrm>
              <a:custGeom>
                <a:avLst/>
                <a:gdLst>
                  <a:gd name="T0" fmla="*/ 50800 w 492"/>
                  <a:gd name="T1" fmla="*/ 0 h 944"/>
                  <a:gd name="T2" fmla="*/ 50800 w 492"/>
                  <a:gd name="T3" fmla="*/ 0 h 944"/>
                  <a:gd name="T4" fmla="*/ 41275 w 492"/>
                  <a:gd name="T5" fmla="*/ 0 h 944"/>
                  <a:gd name="T6" fmla="*/ 25400 w 492"/>
                  <a:gd name="T7" fmla="*/ 3175 h 944"/>
                  <a:gd name="T8" fmla="*/ 15875 w 492"/>
                  <a:gd name="T9" fmla="*/ 6350 h 944"/>
                  <a:gd name="T10" fmla="*/ 9525 w 492"/>
                  <a:gd name="T11" fmla="*/ 12700 h 944"/>
                  <a:gd name="T12" fmla="*/ 3175 w 492"/>
                  <a:gd name="T13" fmla="*/ 22225 h 944"/>
                  <a:gd name="T14" fmla="*/ 0 w 492"/>
                  <a:gd name="T15" fmla="*/ 38100 h 944"/>
                  <a:gd name="T16" fmla="*/ 0 w 492"/>
                  <a:gd name="T17" fmla="*/ 38100 h 944"/>
                  <a:gd name="T18" fmla="*/ 0 w 492"/>
                  <a:gd name="T19" fmla="*/ 244475 h 944"/>
                  <a:gd name="T20" fmla="*/ 3175 w 492"/>
                  <a:gd name="T21" fmla="*/ 657225 h 944"/>
                  <a:gd name="T22" fmla="*/ 3175 w 492"/>
                  <a:gd name="T23" fmla="*/ 876300 h 944"/>
                  <a:gd name="T24" fmla="*/ 6350 w 492"/>
                  <a:gd name="T25" fmla="*/ 1063625 h 944"/>
                  <a:gd name="T26" fmla="*/ 12700 w 492"/>
                  <a:gd name="T27" fmla="*/ 1196975 h 944"/>
                  <a:gd name="T28" fmla="*/ 15875 w 492"/>
                  <a:gd name="T29" fmla="*/ 1235075 h 944"/>
                  <a:gd name="T30" fmla="*/ 19050 w 492"/>
                  <a:gd name="T31" fmla="*/ 1247775 h 944"/>
                  <a:gd name="T32" fmla="*/ 19050 w 492"/>
                  <a:gd name="T33" fmla="*/ 1247775 h 944"/>
                  <a:gd name="T34" fmla="*/ 387350 w 492"/>
                  <a:gd name="T35" fmla="*/ 1377950 h 944"/>
                  <a:gd name="T36" fmla="*/ 635000 w 492"/>
                  <a:gd name="T37" fmla="*/ 1463675 h 944"/>
                  <a:gd name="T38" fmla="*/ 717550 w 492"/>
                  <a:gd name="T39" fmla="*/ 1489075 h 944"/>
                  <a:gd name="T40" fmla="*/ 752475 w 492"/>
                  <a:gd name="T41" fmla="*/ 1498600 h 944"/>
                  <a:gd name="T42" fmla="*/ 752475 w 492"/>
                  <a:gd name="T43" fmla="*/ 1498600 h 944"/>
                  <a:gd name="T44" fmla="*/ 752475 w 492"/>
                  <a:gd name="T45" fmla="*/ 1485900 h 944"/>
                  <a:gd name="T46" fmla="*/ 755650 w 492"/>
                  <a:gd name="T47" fmla="*/ 1444625 h 944"/>
                  <a:gd name="T48" fmla="*/ 755650 w 492"/>
                  <a:gd name="T49" fmla="*/ 1298575 h 944"/>
                  <a:gd name="T50" fmla="*/ 752475 w 492"/>
                  <a:gd name="T51" fmla="*/ 860425 h 944"/>
                  <a:gd name="T52" fmla="*/ 749300 w 492"/>
                  <a:gd name="T53" fmla="*/ 422275 h 944"/>
                  <a:gd name="T54" fmla="*/ 749300 w 492"/>
                  <a:gd name="T55" fmla="*/ 279400 h 944"/>
                  <a:gd name="T56" fmla="*/ 752475 w 492"/>
                  <a:gd name="T57" fmla="*/ 222250 h 944"/>
                  <a:gd name="T58" fmla="*/ 752475 w 492"/>
                  <a:gd name="T59" fmla="*/ 222250 h 944"/>
                  <a:gd name="T60" fmla="*/ 771525 w 492"/>
                  <a:gd name="T61" fmla="*/ 206375 h 944"/>
                  <a:gd name="T62" fmla="*/ 781050 w 492"/>
                  <a:gd name="T63" fmla="*/ 193675 h 944"/>
                  <a:gd name="T64" fmla="*/ 50800 w 492"/>
                  <a:gd name="T65" fmla="*/ 0 h 944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492"/>
                  <a:gd name="T100" fmla="*/ 0 h 944"/>
                  <a:gd name="T101" fmla="*/ 492 w 492"/>
                  <a:gd name="T102" fmla="*/ 944 h 944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492" h="944">
                    <a:moveTo>
                      <a:pt x="32" y="0"/>
                    </a:moveTo>
                    <a:lnTo>
                      <a:pt x="32" y="0"/>
                    </a:lnTo>
                    <a:lnTo>
                      <a:pt x="26" y="0"/>
                    </a:lnTo>
                    <a:lnTo>
                      <a:pt x="16" y="2"/>
                    </a:lnTo>
                    <a:lnTo>
                      <a:pt x="10" y="4"/>
                    </a:lnTo>
                    <a:lnTo>
                      <a:pt x="6" y="8"/>
                    </a:lnTo>
                    <a:lnTo>
                      <a:pt x="2" y="14"/>
                    </a:lnTo>
                    <a:lnTo>
                      <a:pt x="0" y="24"/>
                    </a:lnTo>
                    <a:lnTo>
                      <a:pt x="0" y="154"/>
                    </a:lnTo>
                    <a:lnTo>
                      <a:pt x="2" y="414"/>
                    </a:lnTo>
                    <a:lnTo>
                      <a:pt x="2" y="552"/>
                    </a:lnTo>
                    <a:lnTo>
                      <a:pt x="4" y="670"/>
                    </a:lnTo>
                    <a:lnTo>
                      <a:pt x="8" y="754"/>
                    </a:lnTo>
                    <a:lnTo>
                      <a:pt x="10" y="778"/>
                    </a:lnTo>
                    <a:lnTo>
                      <a:pt x="12" y="786"/>
                    </a:lnTo>
                    <a:lnTo>
                      <a:pt x="244" y="868"/>
                    </a:lnTo>
                    <a:lnTo>
                      <a:pt x="400" y="922"/>
                    </a:lnTo>
                    <a:lnTo>
                      <a:pt x="452" y="938"/>
                    </a:lnTo>
                    <a:lnTo>
                      <a:pt x="474" y="944"/>
                    </a:lnTo>
                    <a:lnTo>
                      <a:pt x="474" y="936"/>
                    </a:lnTo>
                    <a:lnTo>
                      <a:pt x="476" y="910"/>
                    </a:lnTo>
                    <a:lnTo>
                      <a:pt x="476" y="818"/>
                    </a:lnTo>
                    <a:lnTo>
                      <a:pt x="474" y="542"/>
                    </a:lnTo>
                    <a:lnTo>
                      <a:pt x="472" y="266"/>
                    </a:lnTo>
                    <a:lnTo>
                      <a:pt x="472" y="176"/>
                    </a:lnTo>
                    <a:lnTo>
                      <a:pt x="474" y="140"/>
                    </a:lnTo>
                    <a:lnTo>
                      <a:pt x="486" y="130"/>
                    </a:lnTo>
                    <a:lnTo>
                      <a:pt x="492" y="122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BF9F6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a-DK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</a:endParaRPr>
              </a:p>
            </p:txBody>
          </p:sp>
          <p:sp>
            <p:nvSpPr>
              <p:cNvPr id="323" name="Freeform 228"/>
              <p:cNvSpPr>
                <a:spLocks/>
              </p:cNvSpPr>
              <p:nvPr/>
            </p:nvSpPr>
            <p:spPr bwMode="auto">
              <a:xfrm>
                <a:off x="13066713" y="2554288"/>
                <a:ext cx="1784350" cy="1711325"/>
              </a:xfrm>
              <a:custGeom>
                <a:avLst/>
                <a:gdLst>
                  <a:gd name="T0" fmla="*/ 0 w 1124"/>
                  <a:gd name="T1" fmla="*/ 222250 h 1078"/>
                  <a:gd name="T2" fmla="*/ 0 w 1124"/>
                  <a:gd name="T3" fmla="*/ 222250 h 1078"/>
                  <a:gd name="T4" fmla="*/ 361950 w 1124"/>
                  <a:gd name="T5" fmla="*/ 317500 h 1078"/>
                  <a:gd name="T6" fmla="*/ 609600 w 1124"/>
                  <a:gd name="T7" fmla="*/ 387350 h 1078"/>
                  <a:gd name="T8" fmla="*/ 695325 w 1124"/>
                  <a:gd name="T9" fmla="*/ 412750 h 1078"/>
                  <a:gd name="T10" fmla="*/ 717550 w 1124"/>
                  <a:gd name="T11" fmla="*/ 419100 h 1078"/>
                  <a:gd name="T12" fmla="*/ 727075 w 1124"/>
                  <a:gd name="T13" fmla="*/ 425450 h 1078"/>
                  <a:gd name="T14" fmla="*/ 727075 w 1124"/>
                  <a:gd name="T15" fmla="*/ 425450 h 1078"/>
                  <a:gd name="T16" fmla="*/ 730250 w 1124"/>
                  <a:gd name="T17" fmla="*/ 485775 h 1078"/>
                  <a:gd name="T18" fmla="*/ 730250 w 1124"/>
                  <a:gd name="T19" fmla="*/ 631825 h 1078"/>
                  <a:gd name="T20" fmla="*/ 730250 w 1124"/>
                  <a:gd name="T21" fmla="*/ 1073150 h 1078"/>
                  <a:gd name="T22" fmla="*/ 727075 w 1124"/>
                  <a:gd name="T23" fmla="*/ 1511300 h 1078"/>
                  <a:gd name="T24" fmla="*/ 727075 w 1124"/>
                  <a:gd name="T25" fmla="*/ 1657350 h 1078"/>
                  <a:gd name="T26" fmla="*/ 730250 w 1124"/>
                  <a:gd name="T27" fmla="*/ 1711325 h 1078"/>
                  <a:gd name="T28" fmla="*/ 730250 w 1124"/>
                  <a:gd name="T29" fmla="*/ 1711325 h 1078"/>
                  <a:gd name="T30" fmla="*/ 777875 w 1124"/>
                  <a:gd name="T31" fmla="*/ 1701800 h 1078"/>
                  <a:gd name="T32" fmla="*/ 895350 w 1124"/>
                  <a:gd name="T33" fmla="*/ 1666875 h 1078"/>
                  <a:gd name="T34" fmla="*/ 1247775 w 1124"/>
                  <a:gd name="T35" fmla="*/ 1565275 h 1078"/>
                  <a:gd name="T36" fmla="*/ 1600200 w 1124"/>
                  <a:gd name="T37" fmla="*/ 1457325 h 1078"/>
                  <a:gd name="T38" fmla="*/ 1714500 w 1124"/>
                  <a:gd name="T39" fmla="*/ 1419225 h 1078"/>
                  <a:gd name="T40" fmla="*/ 1762125 w 1124"/>
                  <a:gd name="T41" fmla="*/ 1403350 h 1078"/>
                  <a:gd name="T42" fmla="*/ 1762125 w 1124"/>
                  <a:gd name="T43" fmla="*/ 1403350 h 1078"/>
                  <a:gd name="T44" fmla="*/ 1765300 w 1124"/>
                  <a:gd name="T45" fmla="*/ 1349375 h 1078"/>
                  <a:gd name="T46" fmla="*/ 1768475 w 1124"/>
                  <a:gd name="T47" fmla="*/ 1209675 h 1078"/>
                  <a:gd name="T48" fmla="*/ 1778000 w 1124"/>
                  <a:gd name="T49" fmla="*/ 790575 h 1078"/>
                  <a:gd name="T50" fmla="*/ 1784350 w 1124"/>
                  <a:gd name="T51" fmla="*/ 374650 h 1078"/>
                  <a:gd name="T52" fmla="*/ 1784350 w 1124"/>
                  <a:gd name="T53" fmla="*/ 234950 h 1078"/>
                  <a:gd name="T54" fmla="*/ 1781175 w 1124"/>
                  <a:gd name="T55" fmla="*/ 196850 h 1078"/>
                  <a:gd name="T56" fmla="*/ 1781175 w 1124"/>
                  <a:gd name="T57" fmla="*/ 180975 h 1078"/>
                  <a:gd name="T58" fmla="*/ 1781175 w 1124"/>
                  <a:gd name="T59" fmla="*/ 180975 h 1078"/>
                  <a:gd name="T60" fmla="*/ 1657350 w 1124"/>
                  <a:gd name="T61" fmla="*/ 149225 h 1078"/>
                  <a:gd name="T62" fmla="*/ 1403350 w 1124"/>
                  <a:gd name="T63" fmla="*/ 85725 h 1078"/>
                  <a:gd name="T64" fmla="*/ 1152525 w 1124"/>
                  <a:gd name="T65" fmla="*/ 25400 h 1078"/>
                  <a:gd name="T66" fmla="*/ 1035050 w 1124"/>
                  <a:gd name="T67" fmla="*/ 0 h 1078"/>
                  <a:gd name="T68" fmla="*/ 1035050 w 1124"/>
                  <a:gd name="T69" fmla="*/ 0 h 1078"/>
                  <a:gd name="T70" fmla="*/ 508000 w 1124"/>
                  <a:gd name="T71" fmla="*/ 104775 h 1078"/>
                  <a:gd name="T72" fmla="*/ 317500 w 1124"/>
                  <a:gd name="T73" fmla="*/ 142875 h 1078"/>
                  <a:gd name="T74" fmla="*/ 152400 w 1124"/>
                  <a:gd name="T75" fmla="*/ 180975 h 1078"/>
                  <a:gd name="T76" fmla="*/ 38100 w 1124"/>
                  <a:gd name="T77" fmla="*/ 206375 h 1078"/>
                  <a:gd name="T78" fmla="*/ 9525 w 1124"/>
                  <a:gd name="T79" fmla="*/ 215900 h 1078"/>
                  <a:gd name="T80" fmla="*/ 3175 w 1124"/>
                  <a:gd name="T81" fmla="*/ 222250 h 1078"/>
                  <a:gd name="T82" fmla="*/ 0 w 1124"/>
                  <a:gd name="T83" fmla="*/ 222250 h 1078"/>
                  <a:gd name="T84" fmla="*/ 0 w 1124"/>
                  <a:gd name="T85" fmla="*/ 222250 h 1078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1124"/>
                  <a:gd name="T130" fmla="*/ 0 h 1078"/>
                  <a:gd name="T131" fmla="*/ 1124 w 1124"/>
                  <a:gd name="T132" fmla="*/ 1078 h 1078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1124" h="1078">
                    <a:moveTo>
                      <a:pt x="0" y="140"/>
                    </a:moveTo>
                    <a:lnTo>
                      <a:pt x="0" y="140"/>
                    </a:lnTo>
                    <a:lnTo>
                      <a:pt x="228" y="200"/>
                    </a:lnTo>
                    <a:lnTo>
                      <a:pt x="384" y="244"/>
                    </a:lnTo>
                    <a:lnTo>
                      <a:pt x="438" y="260"/>
                    </a:lnTo>
                    <a:lnTo>
                      <a:pt x="452" y="264"/>
                    </a:lnTo>
                    <a:lnTo>
                      <a:pt x="458" y="268"/>
                    </a:lnTo>
                    <a:lnTo>
                      <a:pt x="460" y="306"/>
                    </a:lnTo>
                    <a:lnTo>
                      <a:pt x="460" y="398"/>
                    </a:lnTo>
                    <a:lnTo>
                      <a:pt x="460" y="676"/>
                    </a:lnTo>
                    <a:lnTo>
                      <a:pt x="458" y="952"/>
                    </a:lnTo>
                    <a:lnTo>
                      <a:pt x="458" y="1044"/>
                    </a:lnTo>
                    <a:lnTo>
                      <a:pt x="460" y="1078"/>
                    </a:lnTo>
                    <a:lnTo>
                      <a:pt x="490" y="1072"/>
                    </a:lnTo>
                    <a:lnTo>
                      <a:pt x="564" y="1050"/>
                    </a:lnTo>
                    <a:lnTo>
                      <a:pt x="786" y="986"/>
                    </a:lnTo>
                    <a:lnTo>
                      <a:pt x="1008" y="918"/>
                    </a:lnTo>
                    <a:lnTo>
                      <a:pt x="1080" y="894"/>
                    </a:lnTo>
                    <a:lnTo>
                      <a:pt x="1110" y="884"/>
                    </a:lnTo>
                    <a:lnTo>
                      <a:pt x="1112" y="850"/>
                    </a:lnTo>
                    <a:lnTo>
                      <a:pt x="1114" y="762"/>
                    </a:lnTo>
                    <a:lnTo>
                      <a:pt x="1120" y="498"/>
                    </a:lnTo>
                    <a:lnTo>
                      <a:pt x="1124" y="236"/>
                    </a:lnTo>
                    <a:lnTo>
                      <a:pt x="1124" y="148"/>
                    </a:lnTo>
                    <a:lnTo>
                      <a:pt x="1122" y="124"/>
                    </a:lnTo>
                    <a:lnTo>
                      <a:pt x="1122" y="114"/>
                    </a:lnTo>
                    <a:lnTo>
                      <a:pt x="1044" y="94"/>
                    </a:lnTo>
                    <a:lnTo>
                      <a:pt x="884" y="54"/>
                    </a:lnTo>
                    <a:lnTo>
                      <a:pt x="726" y="16"/>
                    </a:lnTo>
                    <a:lnTo>
                      <a:pt x="652" y="0"/>
                    </a:lnTo>
                    <a:lnTo>
                      <a:pt x="320" y="66"/>
                    </a:lnTo>
                    <a:lnTo>
                      <a:pt x="200" y="90"/>
                    </a:lnTo>
                    <a:lnTo>
                      <a:pt x="96" y="114"/>
                    </a:lnTo>
                    <a:lnTo>
                      <a:pt x="24" y="130"/>
                    </a:lnTo>
                    <a:lnTo>
                      <a:pt x="6" y="136"/>
                    </a:lnTo>
                    <a:lnTo>
                      <a:pt x="2" y="140"/>
                    </a:lnTo>
                    <a:lnTo>
                      <a:pt x="0" y="140"/>
                    </a:lnTo>
                    <a:close/>
                  </a:path>
                </a:pathLst>
              </a:custGeom>
              <a:solidFill>
                <a:srgbClr val="CBB48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a-DK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</a:endParaRPr>
              </a:p>
            </p:txBody>
          </p:sp>
          <p:sp>
            <p:nvSpPr>
              <p:cNvPr id="324" name="Freeform 229"/>
              <p:cNvSpPr>
                <a:spLocks/>
              </p:cNvSpPr>
              <p:nvPr/>
            </p:nvSpPr>
            <p:spPr bwMode="auto">
              <a:xfrm>
                <a:off x="13603288" y="2906713"/>
                <a:ext cx="212725" cy="82550"/>
              </a:xfrm>
              <a:custGeom>
                <a:avLst/>
                <a:gdLst>
                  <a:gd name="T0" fmla="*/ 19050 w 134"/>
                  <a:gd name="T1" fmla="*/ 0 h 52"/>
                  <a:gd name="T2" fmla="*/ 19050 w 134"/>
                  <a:gd name="T3" fmla="*/ 0 h 52"/>
                  <a:gd name="T4" fmla="*/ 0 w 134"/>
                  <a:gd name="T5" fmla="*/ 9525 h 52"/>
                  <a:gd name="T6" fmla="*/ 0 w 134"/>
                  <a:gd name="T7" fmla="*/ 9525 h 52"/>
                  <a:gd name="T8" fmla="*/ 120650 w 134"/>
                  <a:gd name="T9" fmla="*/ 47625 h 52"/>
                  <a:gd name="T10" fmla="*/ 187325 w 134"/>
                  <a:gd name="T11" fmla="*/ 63500 h 52"/>
                  <a:gd name="T12" fmla="*/ 187325 w 134"/>
                  <a:gd name="T13" fmla="*/ 63500 h 52"/>
                  <a:gd name="T14" fmla="*/ 196850 w 134"/>
                  <a:gd name="T15" fmla="*/ 66675 h 52"/>
                  <a:gd name="T16" fmla="*/ 200025 w 134"/>
                  <a:gd name="T17" fmla="*/ 73025 h 52"/>
                  <a:gd name="T18" fmla="*/ 196850 w 134"/>
                  <a:gd name="T19" fmla="*/ 82550 h 52"/>
                  <a:gd name="T20" fmla="*/ 196850 w 134"/>
                  <a:gd name="T21" fmla="*/ 82550 h 52"/>
                  <a:gd name="T22" fmla="*/ 206375 w 134"/>
                  <a:gd name="T23" fmla="*/ 79375 h 52"/>
                  <a:gd name="T24" fmla="*/ 212725 w 134"/>
                  <a:gd name="T25" fmla="*/ 73025 h 52"/>
                  <a:gd name="T26" fmla="*/ 212725 w 134"/>
                  <a:gd name="T27" fmla="*/ 66675 h 52"/>
                  <a:gd name="T28" fmla="*/ 212725 w 134"/>
                  <a:gd name="T29" fmla="*/ 66675 h 52"/>
                  <a:gd name="T30" fmla="*/ 196850 w 134"/>
                  <a:gd name="T31" fmla="*/ 57150 h 52"/>
                  <a:gd name="T32" fmla="*/ 152400 w 134"/>
                  <a:gd name="T33" fmla="*/ 41275 h 52"/>
                  <a:gd name="T34" fmla="*/ 19050 w 134"/>
                  <a:gd name="T35" fmla="*/ 0 h 52"/>
                  <a:gd name="T36" fmla="*/ 19050 w 134"/>
                  <a:gd name="T37" fmla="*/ 0 h 5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34"/>
                  <a:gd name="T58" fmla="*/ 0 h 52"/>
                  <a:gd name="T59" fmla="*/ 134 w 134"/>
                  <a:gd name="T60" fmla="*/ 52 h 5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34" h="52">
                    <a:moveTo>
                      <a:pt x="12" y="0"/>
                    </a:moveTo>
                    <a:lnTo>
                      <a:pt x="12" y="0"/>
                    </a:lnTo>
                    <a:lnTo>
                      <a:pt x="0" y="6"/>
                    </a:lnTo>
                    <a:lnTo>
                      <a:pt x="76" y="30"/>
                    </a:lnTo>
                    <a:lnTo>
                      <a:pt x="118" y="40"/>
                    </a:lnTo>
                    <a:lnTo>
                      <a:pt x="124" y="42"/>
                    </a:lnTo>
                    <a:lnTo>
                      <a:pt x="126" y="46"/>
                    </a:lnTo>
                    <a:lnTo>
                      <a:pt x="124" y="52"/>
                    </a:lnTo>
                    <a:lnTo>
                      <a:pt x="130" y="50"/>
                    </a:lnTo>
                    <a:lnTo>
                      <a:pt x="134" y="46"/>
                    </a:lnTo>
                    <a:lnTo>
                      <a:pt x="134" y="42"/>
                    </a:lnTo>
                    <a:lnTo>
                      <a:pt x="124" y="36"/>
                    </a:lnTo>
                    <a:lnTo>
                      <a:pt x="96" y="26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AF876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a-DK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</a:endParaRPr>
              </a:p>
            </p:txBody>
          </p:sp>
          <p:sp>
            <p:nvSpPr>
              <p:cNvPr id="325" name="Freeform 230"/>
              <p:cNvSpPr>
                <a:spLocks/>
              </p:cNvSpPr>
              <p:nvPr/>
            </p:nvSpPr>
            <p:spPr bwMode="auto">
              <a:xfrm>
                <a:off x="13054013" y="2767013"/>
                <a:ext cx="228600" cy="60325"/>
              </a:xfrm>
              <a:custGeom>
                <a:avLst/>
                <a:gdLst>
                  <a:gd name="T0" fmla="*/ 228600 w 144"/>
                  <a:gd name="T1" fmla="*/ 50800 h 38"/>
                  <a:gd name="T2" fmla="*/ 228600 w 144"/>
                  <a:gd name="T3" fmla="*/ 50800 h 38"/>
                  <a:gd name="T4" fmla="*/ 34925 w 144"/>
                  <a:gd name="T5" fmla="*/ 0 h 38"/>
                  <a:gd name="T6" fmla="*/ 34925 w 144"/>
                  <a:gd name="T7" fmla="*/ 0 h 38"/>
                  <a:gd name="T8" fmla="*/ 25400 w 144"/>
                  <a:gd name="T9" fmla="*/ 0 h 38"/>
                  <a:gd name="T10" fmla="*/ 19050 w 144"/>
                  <a:gd name="T11" fmla="*/ 3175 h 38"/>
                  <a:gd name="T12" fmla="*/ 6350 w 144"/>
                  <a:gd name="T13" fmla="*/ 9525 h 38"/>
                  <a:gd name="T14" fmla="*/ 0 w 144"/>
                  <a:gd name="T15" fmla="*/ 19050 h 38"/>
                  <a:gd name="T16" fmla="*/ 0 w 144"/>
                  <a:gd name="T17" fmla="*/ 22225 h 38"/>
                  <a:gd name="T18" fmla="*/ 15875 w 144"/>
                  <a:gd name="T19" fmla="*/ 9525 h 38"/>
                  <a:gd name="T20" fmla="*/ 15875 w 144"/>
                  <a:gd name="T21" fmla="*/ 9525 h 38"/>
                  <a:gd name="T22" fmla="*/ 25400 w 144"/>
                  <a:gd name="T23" fmla="*/ 9525 h 38"/>
                  <a:gd name="T24" fmla="*/ 38100 w 144"/>
                  <a:gd name="T25" fmla="*/ 12700 h 38"/>
                  <a:gd name="T26" fmla="*/ 107950 w 144"/>
                  <a:gd name="T27" fmla="*/ 31750 h 38"/>
                  <a:gd name="T28" fmla="*/ 107950 w 144"/>
                  <a:gd name="T29" fmla="*/ 31750 h 38"/>
                  <a:gd name="T30" fmla="*/ 219075 w 144"/>
                  <a:gd name="T31" fmla="*/ 60325 h 38"/>
                  <a:gd name="T32" fmla="*/ 219075 w 144"/>
                  <a:gd name="T33" fmla="*/ 60325 h 38"/>
                  <a:gd name="T34" fmla="*/ 228600 w 144"/>
                  <a:gd name="T35" fmla="*/ 50800 h 38"/>
                  <a:gd name="T36" fmla="*/ 228600 w 144"/>
                  <a:gd name="T37" fmla="*/ 50800 h 38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44"/>
                  <a:gd name="T58" fmla="*/ 0 h 38"/>
                  <a:gd name="T59" fmla="*/ 144 w 144"/>
                  <a:gd name="T60" fmla="*/ 38 h 38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44" h="38">
                    <a:moveTo>
                      <a:pt x="144" y="32"/>
                    </a:moveTo>
                    <a:lnTo>
                      <a:pt x="144" y="32"/>
                    </a:lnTo>
                    <a:lnTo>
                      <a:pt x="22" y="0"/>
                    </a:lnTo>
                    <a:lnTo>
                      <a:pt x="16" y="0"/>
                    </a:lnTo>
                    <a:lnTo>
                      <a:pt x="12" y="2"/>
                    </a:lnTo>
                    <a:lnTo>
                      <a:pt x="4" y="6"/>
                    </a:lnTo>
                    <a:lnTo>
                      <a:pt x="0" y="12"/>
                    </a:lnTo>
                    <a:lnTo>
                      <a:pt x="0" y="14"/>
                    </a:lnTo>
                    <a:lnTo>
                      <a:pt x="10" y="6"/>
                    </a:lnTo>
                    <a:lnTo>
                      <a:pt x="16" y="6"/>
                    </a:lnTo>
                    <a:lnTo>
                      <a:pt x="24" y="8"/>
                    </a:lnTo>
                    <a:lnTo>
                      <a:pt x="68" y="20"/>
                    </a:lnTo>
                    <a:lnTo>
                      <a:pt x="138" y="38"/>
                    </a:lnTo>
                    <a:lnTo>
                      <a:pt x="144" y="32"/>
                    </a:lnTo>
                    <a:close/>
                  </a:path>
                </a:pathLst>
              </a:custGeom>
              <a:solidFill>
                <a:srgbClr val="AF876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a-DK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</a:endParaRPr>
              </a:p>
            </p:txBody>
          </p:sp>
          <p:sp>
            <p:nvSpPr>
              <p:cNvPr id="326" name="Freeform 231"/>
              <p:cNvSpPr>
                <a:spLocks/>
              </p:cNvSpPr>
              <p:nvPr/>
            </p:nvSpPr>
            <p:spPr bwMode="auto">
              <a:xfrm>
                <a:off x="13282613" y="2595563"/>
                <a:ext cx="1352550" cy="311150"/>
              </a:xfrm>
              <a:custGeom>
                <a:avLst/>
                <a:gdLst>
                  <a:gd name="T0" fmla="*/ 149225 w 852"/>
                  <a:gd name="T1" fmla="*/ 254000 h 196"/>
                  <a:gd name="T2" fmla="*/ 149225 w 852"/>
                  <a:gd name="T3" fmla="*/ 254000 h 196"/>
                  <a:gd name="T4" fmla="*/ 1133475 w 852"/>
                  <a:gd name="T5" fmla="*/ 41275 h 196"/>
                  <a:gd name="T6" fmla="*/ 1152525 w 852"/>
                  <a:gd name="T7" fmla="*/ 44450 h 196"/>
                  <a:gd name="T8" fmla="*/ 1152525 w 852"/>
                  <a:gd name="T9" fmla="*/ 44450 h 196"/>
                  <a:gd name="T10" fmla="*/ 654050 w 852"/>
                  <a:gd name="T11" fmla="*/ 152400 h 196"/>
                  <a:gd name="T12" fmla="*/ 314325 w 852"/>
                  <a:gd name="T13" fmla="*/ 225425 h 196"/>
                  <a:gd name="T14" fmla="*/ 206375 w 852"/>
                  <a:gd name="T15" fmla="*/ 250825 h 196"/>
                  <a:gd name="T16" fmla="*/ 177800 w 852"/>
                  <a:gd name="T17" fmla="*/ 260350 h 196"/>
                  <a:gd name="T18" fmla="*/ 171450 w 852"/>
                  <a:gd name="T19" fmla="*/ 263525 h 196"/>
                  <a:gd name="T20" fmla="*/ 171450 w 852"/>
                  <a:gd name="T21" fmla="*/ 263525 h 196"/>
                  <a:gd name="T22" fmla="*/ 339725 w 852"/>
                  <a:gd name="T23" fmla="*/ 311150 h 196"/>
                  <a:gd name="T24" fmla="*/ 342900 w 852"/>
                  <a:gd name="T25" fmla="*/ 311150 h 196"/>
                  <a:gd name="T26" fmla="*/ 342900 w 852"/>
                  <a:gd name="T27" fmla="*/ 311150 h 196"/>
                  <a:gd name="T28" fmla="*/ 850900 w 852"/>
                  <a:gd name="T29" fmla="*/ 196850 h 196"/>
                  <a:gd name="T30" fmla="*/ 1352550 w 852"/>
                  <a:gd name="T31" fmla="*/ 82550 h 196"/>
                  <a:gd name="T32" fmla="*/ 1012825 w 852"/>
                  <a:gd name="T33" fmla="*/ 0 h 196"/>
                  <a:gd name="T34" fmla="*/ 1012825 w 852"/>
                  <a:gd name="T35" fmla="*/ 0 h 196"/>
                  <a:gd name="T36" fmla="*/ 514350 w 852"/>
                  <a:gd name="T37" fmla="*/ 104775 h 196"/>
                  <a:gd name="T38" fmla="*/ 168275 w 852"/>
                  <a:gd name="T39" fmla="*/ 177800 h 196"/>
                  <a:gd name="T40" fmla="*/ 53975 w 852"/>
                  <a:gd name="T41" fmla="*/ 203200 h 196"/>
                  <a:gd name="T42" fmla="*/ 6350 w 852"/>
                  <a:gd name="T43" fmla="*/ 215900 h 196"/>
                  <a:gd name="T44" fmla="*/ 6350 w 852"/>
                  <a:gd name="T45" fmla="*/ 215900 h 196"/>
                  <a:gd name="T46" fmla="*/ 0 w 852"/>
                  <a:gd name="T47" fmla="*/ 222250 h 196"/>
                  <a:gd name="T48" fmla="*/ 0 w 852"/>
                  <a:gd name="T49" fmla="*/ 222250 h 196"/>
                  <a:gd name="T50" fmla="*/ 101600 w 852"/>
                  <a:gd name="T51" fmla="*/ 244475 h 196"/>
                  <a:gd name="T52" fmla="*/ 149225 w 852"/>
                  <a:gd name="T53" fmla="*/ 254000 h 196"/>
                  <a:gd name="T54" fmla="*/ 149225 w 852"/>
                  <a:gd name="T55" fmla="*/ 254000 h 19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852"/>
                  <a:gd name="T85" fmla="*/ 0 h 196"/>
                  <a:gd name="T86" fmla="*/ 852 w 852"/>
                  <a:gd name="T87" fmla="*/ 196 h 19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852" h="196">
                    <a:moveTo>
                      <a:pt x="94" y="160"/>
                    </a:moveTo>
                    <a:lnTo>
                      <a:pt x="94" y="160"/>
                    </a:lnTo>
                    <a:lnTo>
                      <a:pt x="714" y="26"/>
                    </a:lnTo>
                    <a:lnTo>
                      <a:pt x="726" y="28"/>
                    </a:lnTo>
                    <a:lnTo>
                      <a:pt x="412" y="96"/>
                    </a:lnTo>
                    <a:lnTo>
                      <a:pt x="198" y="142"/>
                    </a:lnTo>
                    <a:lnTo>
                      <a:pt x="130" y="158"/>
                    </a:lnTo>
                    <a:lnTo>
                      <a:pt x="112" y="164"/>
                    </a:lnTo>
                    <a:lnTo>
                      <a:pt x="108" y="166"/>
                    </a:lnTo>
                    <a:lnTo>
                      <a:pt x="214" y="196"/>
                    </a:lnTo>
                    <a:lnTo>
                      <a:pt x="216" y="196"/>
                    </a:lnTo>
                    <a:lnTo>
                      <a:pt x="536" y="124"/>
                    </a:lnTo>
                    <a:lnTo>
                      <a:pt x="852" y="52"/>
                    </a:lnTo>
                    <a:lnTo>
                      <a:pt x="638" y="0"/>
                    </a:lnTo>
                    <a:lnTo>
                      <a:pt x="324" y="66"/>
                    </a:lnTo>
                    <a:lnTo>
                      <a:pt x="106" y="112"/>
                    </a:lnTo>
                    <a:lnTo>
                      <a:pt x="34" y="128"/>
                    </a:lnTo>
                    <a:lnTo>
                      <a:pt x="4" y="136"/>
                    </a:lnTo>
                    <a:lnTo>
                      <a:pt x="0" y="140"/>
                    </a:lnTo>
                    <a:lnTo>
                      <a:pt x="64" y="154"/>
                    </a:lnTo>
                    <a:lnTo>
                      <a:pt x="94" y="160"/>
                    </a:lnTo>
                    <a:close/>
                  </a:path>
                </a:pathLst>
              </a:custGeom>
              <a:solidFill>
                <a:srgbClr val="AF876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a-DK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</a:endParaRPr>
              </a:p>
            </p:txBody>
          </p:sp>
          <p:sp>
            <p:nvSpPr>
              <p:cNvPr id="327" name="Freeform 232"/>
              <p:cNvSpPr>
                <a:spLocks/>
              </p:cNvSpPr>
              <p:nvPr/>
            </p:nvSpPr>
            <p:spPr bwMode="auto">
              <a:xfrm>
                <a:off x="13254038" y="2827338"/>
                <a:ext cx="349250" cy="473075"/>
              </a:xfrm>
              <a:custGeom>
                <a:avLst/>
                <a:gdLst>
                  <a:gd name="T0" fmla="*/ 187325 w 220"/>
                  <a:gd name="T1" fmla="*/ 31750 h 298"/>
                  <a:gd name="T2" fmla="*/ 187325 w 220"/>
                  <a:gd name="T3" fmla="*/ 31750 h 298"/>
                  <a:gd name="T4" fmla="*/ 187325 w 220"/>
                  <a:gd name="T5" fmla="*/ 31750 h 298"/>
                  <a:gd name="T6" fmla="*/ 180975 w 220"/>
                  <a:gd name="T7" fmla="*/ 34925 h 298"/>
                  <a:gd name="T8" fmla="*/ 168275 w 220"/>
                  <a:gd name="T9" fmla="*/ 38100 h 298"/>
                  <a:gd name="T10" fmla="*/ 155575 w 220"/>
                  <a:gd name="T11" fmla="*/ 34925 h 298"/>
                  <a:gd name="T12" fmla="*/ 155575 w 220"/>
                  <a:gd name="T13" fmla="*/ 34925 h 298"/>
                  <a:gd name="T14" fmla="*/ 104775 w 220"/>
                  <a:gd name="T15" fmla="*/ 22225 h 298"/>
                  <a:gd name="T16" fmla="*/ 19050 w 220"/>
                  <a:gd name="T17" fmla="*/ 0 h 298"/>
                  <a:gd name="T18" fmla="*/ 19050 w 220"/>
                  <a:gd name="T19" fmla="*/ 0 h 298"/>
                  <a:gd name="T20" fmla="*/ 9525 w 220"/>
                  <a:gd name="T21" fmla="*/ 12700 h 298"/>
                  <a:gd name="T22" fmla="*/ 6350 w 220"/>
                  <a:gd name="T23" fmla="*/ 19050 h 298"/>
                  <a:gd name="T24" fmla="*/ 6350 w 220"/>
                  <a:gd name="T25" fmla="*/ 25400 h 298"/>
                  <a:gd name="T26" fmla="*/ 6350 w 220"/>
                  <a:gd name="T27" fmla="*/ 25400 h 298"/>
                  <a:gd name="T28" fmla="*/ 0 w 220"/>
                  <a:gd name="T29" fmla="*/ 371475 h 298"/>
                  <a:gd name="T30" fmla="*/ 330200 w 220"/>
                  <a:gd name="T31" fmla="*/ 473075 h 298"/>
                  <a:gd name="T32" fmla="*/ 330200 w 220"/>
                  <a:gd name="T33" fmla="*/ 473075 h 298"/>
                  <a:gd name="T34" fmla="*/ 330200 w 220"/>
                  <a:gd name="T35" fmla="*/ 292100 h 298"/>
                  <a:gd name="T36" fmla="*/ 333375 w 220"/>
                  <a:gd name="T37" fmla="*/ 165100 h 298"/>
                  <a:gd name="T38" fmla="*/ 333375 w 220"/>
                  <a:gd name="T39" fmla="*/ 120650 h 298"/>
                  <a:gd name="T40" fmla="*/ 336550 w 220"/>
                  <a:gd name="T41" fmla="*/ 101600 h 298"/>
                  <a:gd name="T42" fmla="*/ 336550 w 220"/>
                  <a:gd name="T43" fmla="*/ 101600 h 298"/>
                  <a:gd name="T44" fmla="*/ 349250 w 220"/>
                  <a:gd name="T45" fmla="*/ 88900 h 298"/>
                  <a:gd name="T46" fmla="*/ 349250 w 220"/>
                  <a:gd name="T47" fmla="*/ 88900 h 298"/>
                  <a:gd name="T48" fmla="*/ 254000 w 220"/>
                  <a:gd name="T49" fmla="*/ 60325 h 298"/>
                  <a:gd name="T50" fmla="*/ 209550 w 220"/>
                  <a:gd name="T51" fmla="*/ 44450 h 298"/>
                  <a:gd name="T52" fmla="*/ 209550 w 220"/>
                  <a:gd name="T53" fmla="*/ 44450 h 298"/>
                  <a:gd name="T54" fmla="*/ 187325 w 220"/>
                  <a:gd name="T55" fmla="*/ 31750 h 298"/>
                  <a:gd name="T56" fmla="*/ 187325 w 220"/>
                  <a:gd name="T57" fmla="*/ 31750 h 298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220"/>
                  <a:gd name="T88" fmla="*/ 0 h 298"/>
                  <a:gd name="T89" fmla="*/ 220 w 220"/>
                  <a:gd name="T90" fmla="*/ 298 h 298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220" h="298">
                    <a:moveTo>
                      <a:pt x="118" y="20"/>
                    </a:moveTo>
                    <a:lnTo>
                      <a:pt x="118" y="20"/>
                    </a:lnTo>
                    <a:lnTo>
                      <a:pt x="114" y="22"/>
                    </a:lnTo>
                    <a:lnTo>
                      <a:pt x="106" y="24"/>
                    </a:lnTo>
                    <a:lnTo>
                      <a:pt x="98" y="22"/>
                    </a:lnTo>
                    <a:lnTo>
                      <a:pt x="66" y="14"/>
                    </a:lnTo>
                    <a:lnTo>
                      <a:pt x="12" y="0"/>
                    </a:lnTo>
                    <a:lnTo>
                      <a:pt x="6" y="8"/>
                    </a:lnTo>
                    <a:lnTo>
                      <a:pt x="4" y="12"/>
                    </a:lnTo>
                    <a:lnTo>
                      <a:pt x="4" y="16"/>
                    </a:lnTo>
                    <a:lnTo>
                      <a:pt x="0" y="234"/>
                    </a:lnTo>
                    <a:lnTo>
                      <a:pt x="208" y="298"/>
                    </a:lnTo>
                    <a:lnTo>
                      <a:pt x="208" y="184"/>
                    </a:lnTo>
                    <a:lnTo>
                      <a:pt x="210" y="104"/>
                    </a:lnTo>
                    <a:lnTo>
                      <a:pt x="210" y="76"/>
                    </a:lnTo>
                    <a:lnTo>
                      <a:pt x="212" y="64"/>
                    </a:lnTo>
                    <a:lnTo>
                      <a:pt x="220" y="56"/>
                    </a:lnTo>
                    <a:lnTo>
                      <a:pt x="160" y="38"/>
                    </a:lnTo>
                    <a:lnTo>
                      <a:pt x="132" y="28"/>
                    </a:lnTo>
                    <a:lnTo>
                      <a:pt x="118" y="20"/>
                    </a:lnTo>
                    <a:close/>
                  </a:path>
                </a:pathLst>
              </a:custGeom>
              <a:solidFill>
                <a:srgbClr val="AF876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a-DK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</a:endParaRPr>
              </a:p>
            </p:txBody>
          </p:sp>
          <p:sp>
            <p:nvSpPr>
              <p:cNvPr id="328" name="Freeform 233"/>
              <p:cNvSpPr>
                <a:spLocks/>
              </p:cNvSpPr>
              <p:nvPr/>
            </p:nvSpPr>
            <p:spPr bwMode="auto">
              <a:xfrm>
                <a:off x="13273088" y="2630488"/>
                <a:ext cx="1177925" cy="285750"/>
              </a:xfrm>
              <a:custGeom>
                <a:avLst/>
                <a:gdLst>
                  <a:gd name="T0" fmla="*/ 180975 w 742"/>
                  <a:gd name="T1" fmla="*/ 228600 h 180"/>
                  <a:gd name="T2" fmla="*/ 180975 w 742"/>
                  <a:gd name="T3" fmla="*/ 228600 h 180"/>
                  <a:gd name="T4" fmla="*/ 187325 w 742"/>
                  <a:gd name="T5" fmla="*/ 225425 h 180"/>
                  <a:gd name="T6" fmla="*/ 215900 w 742"/>
                  <a:gd name="T7" fmla="*/ 215900 h 180"/>
                  <a:gd name="T8" fmla="*/ 327025 w 742"/>
                  <a:gd name="T9" fmla="*/ 190500 h 180"/>
                  <a:gd name="T10" fmla="*/ 669925 w 742"/>
                  <a:gd name="T11" fmla="*/ 114300 h 180"/>
                  <a:gd name="T12" fmla="*/ 1177925 w 742"/>
                  <a:gd name="T13" fmla="*/ 6350 h 180"/>
                  <a:gd name="T14" fmla="*/ 1162050 w 742"/>
                  <a:gd name="T15" fmla="*/ 0 h 180"/>
                  <a:gd name="T16" fmla="*/ 1162050 w 742"/>
                  <a:gd name="T17" fmla="*/ 0 h 180"/>
                  <a:gd name="T18" fmla="*/ 158750 w 742"/>
                  <a:gd name="T19" fmla="*/ 219075 h 180"/>
                  <a:gd name="T20" fmla="*/ 158750 w 742"/>
                  <a:gd name="T21" fmla="*/ 219075 h 180"/>
                  <a:gd name="T22" fmla="*/ 111125 w 742"/>
                  <a:gd name="T23" fmla="*/ 209550 h 180"/>
                  <a:gd name="T24" fmla="*/ 9525 w 742"/>
                  <a:gd name="T25" fmla="*/ 187325 h 180"/>
                  <a:gd name="T26" fmla="*/ 9525 w 742"/>
                  <a:gd name="T27" fmla="*/ 187325 h 180"/>
                  <a:gd name="T28" fmla="*/ 0 w 742"/>
                  <a:gd name="T29" fmla="*/ 196850 h 180"/>
                  <a:gd name="T30" fmla="*/ 0 w 742"/>
                  <a:gd name="T31" fmla="*/ 196850 h 180"/>
                  <a:gd name="T32" fmla="*/ 85725 w 742"/>
                  <a:gd name="T33" fmla="*/ 219075 h 180"/>
                  <a:gd name="T34" fmla="*/ 136525 w 742"/>
                  <a:gd name="T35" fmla="*/ 231775 h 180"/>
                  <a:gd name="T36" fmla="*/ 136525 w 742"/>
                  <a:gd name="T37" fmla="*/ 231775 h 180"/>
                  <a:gd name="T38" fmla="*/ 149225 w 742"/>
                  <a:gd name="T39" fmla="*/ 234950 h 180"/>
                  <a:gd name="T40" fmla="*/ 161925 w 742"/>
                  <a:gd name="T41" fmla="*/ 231775 h 180"/>
                  <a:gd name="T42" fmla="*/ 168275 w 742"/>
                  <a:gd name="T43" fmla="*/ 228600 h 180"/>
                  <a:gd name="T44" fmla="*/ 168275 w 742"/>
                  <a:gd name="T45" fmla="*/ 228600 h 180"/>
                  <a:gd name="T46" fmla="*/ 168275 w 742"/>
                  <a:gd name="T47" fmla="*/ 228600 h 180"/>
                  <a:gd name="T48" fmla="*/ 190500 w 742"/>
                  <a:gd name="T49" fmla="*/ 241300 h 180"/>
                  <a:gd name="T50" fmla="*/ 190500 w 742"/>
                  <a:gd name="T51" fmla="*/ 241300 h 180"/>
                  <a:gd name="T52" fmla="*/ 234950 w 742"/>
                  <a:gd name="T53" fmla="*/ 257175 h 180"/>
                  <a:gd name="T54" fmla="*/ 330200 w 742"/>
                  <a:gd name="T55" fmla="*/ 285750 h 180"/>
                  <a:gd name="T56" fmla="*/ 330200 w 742"/>
                  <a:gd name="T57" fmla="*/ 285750 h 180"/>
                  <a:gd name="T58" fmla="*/ 349250 w 742"/>
                  <a:gd name="T59" fmla="*/ 276225 h 180"/>
                  <a:gd name="T60" fmla="*/ 349250 w 742"/>
                  <a:gd name="T61" fmla="*/ 276225 h 180"/>
                  <a:gd name="T62" fmla="*/ 180975 w 742"/>
                  <a:gd name="T63" fmla="*/ 228600 h 180"/>
                  <a:gd name="T64" fmla="*/ 180975 w 742"/>
                  <a:gd name="T65" fmla="*/ 228600 h 180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742"/>
                  <a:gd name="T100" fmla="*/ 0 h 180"/>
                  <a:gd name="T101" fmla="*/ 742 w 742"/>
                  <a:gd name="T102" fmla="*/ 180 h 180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742" h="180">
                    <a:moveTo>
                      <a:pt x="114" y="144"/>
                    </a:moveTo>
                    <a:lnTo>
                      <a:pt x="114" y="144"/>
                    </a:lnTo>
                    <a:lnTo>
                      <a:pt x="118" y="142"/>
                    </a:lnTo>
                    <a:lnTo>
                      <a:pt x="136" y="136"/>
                    </a:lnTo>
                    <a:lnTo>
                      <a:pt x="206" y="120"/>
                    </a:lnTo>
                    <a:lnTo>
                      <a:pt x="422" y="72"/>
                    </a:lnTo>
                    <a:lnTo>
                      <a:pt x="742" y="4"/>
                    </a:lnTo>
                    <a:lnTo>
                      <a:pt x="732" y="0"/>
                    </a:lnTo>
                    <a:lnTo>
                      <a:pt x="100" y="138"/>
                    </a:lnTo>
                    <a:lnTo>
                      <a:pt x="70" y="132"/>
                    </a:lnTo>
                    <a:lnTo>
                      <a:pt x="6" y="118"/>
                    </a:lnTo>
                    <a:lnTo>
                      <a:pt x="0" y="124"/>
                    </a:lnTo>
                    <a:lnTo>
                      <a:pt x="54" y="138"/>
                    </a:lnTo>
                    <a:lnTo>
                      <a:pt x="86" y="146"/>
                    </a:lnTo>
                    <a:lnTo>
                      <a:pt x="94" y="148"/>
                    </a:lnTo>
                    <a:lnTo>
                      <a:pt x="102" y="146"/>
                    </a:lnTo>
                    <a:lnTo>
                      <a:pt x="106" y="144"/>
                    </a:lnTo>
                    <a:lnTo>
                      <a:pt x="120" y="152"/>
                    </a:lnTo>
                    <a:lnTo>
                      <a:pt x="148" y="162"/>
                    </a:lnTo>
                    <a:lnTo>
                      <a:pt x="208" y="180"/>
                    </a:lnTo>
                    <a:lnTo>
                      <a:pt x="220" y="174"/>
                    </a:lnTo>
                    <a:lnTo>
                      <a:pt x="114" y="144"/>
                    </a:lnTo>
                    <a:close/>
                  </a:path>
                </a:pathLst>
              </a:custGeom>
              <a:solidFill>
                <a:srgbClr val="AF876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a-DK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</a:endParaRPr>
              </a:p>
            </p:txBody>
          </p:sp>
          <p:sp>
            <p:nvSpPr>
              <p:cNvPr id="329" name="Freeform 234"/>
              <p:cNvSpPr>
                <a:spLocks/>
              </p:cNvSpPr>
              <p:nvPr/>
            </p:nvSpPr>
            <p:spPr bwMode="auto">
              <a:xfrm>
                <a:off x="13225463" y="3541713"/>
                <a:ext cx="327025" cy="644525"/>
              </a:xfrm>
              <a:custGeom>
                <a:avLst/>
                <a:gdLst>
                  <a:gd name="T0" fmla="*/ 323850 w 206"/>
                  <a:gd name="T1" fmla="*/ 95250 h 406"/>
                  <a:gd name="T2" fmla="*/ 3175 w 206"/>
                  <a:gd name="T3" fmla="*/ 0 h 406"/>
                  <a:gd name="T4" fmla="*/ 3175 w 206"/>
                  <a:gd name="T5" fmla="*/ 0 h 406"/>
                  <a:gd name="T6" fmla="*/ 0 w 206"/>
                  <a:gd name="T7" fmla="*/ 257175 h 406"/>
                  <a:gd name="T8" fmla="*/ 0 w 206"/>
                  <a:gd name="T9" fmla="*/ 527050 h 406"/>
                  <a:gd name="T10" fmla="*/ 0 w 206"/>
                  <a:gd name="T11" fmla="*/ 527050 h 406"/>
                  <a:gd name="T12" fmla="*/ 15875 w 206"/>
                  <a:gd name="T13" fmla="*/ 533400 h 406"/>
                  <a:gd name="T14" fmla="*/ 50800 w 206"/>
                  <a:gd name="T15" fmla="*/ 549275 h 406"/>
                  <a:gd name="T16" fmla="*/ 165100 w 206"/>
                  <a:gd name="T17" fmla="*/ 590550 h 406"/>
                  <a:gd name="T18" fmla="*/ 327025 w 206"/>
                  <a:gd name="T19" fmla="*/ 644525 h 406"/>
                  <a:gd name="T20" fmla="*/ 323850 w 206"/>
                  <a:gd name="T21" fmla="*/ 95250 h 40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6"/>
                  <a:gd name="T34" fmla="*/ 0 h 406"/>
                  <a:gd name="T35" fmla="*/ 206 w 206"/>
                  <a:gd name="T36" fmla="*/ 406 h 40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6" h="406">
                    <a:moveTo>
                      <a:pt x="204" y="60"/>
                    </a:moveTo>
                    <a:lnTo>
                      <a:pt x="2" y="0"/>
                    </a:lnTo>
                    <a:lnTo>
                      <a:pt x="0" y="162"/>
                    </a:lnTo>
                    <a:lnTo>
                      <a:pt x="0" y="332"/>
                    </a:lnTo>
                    <a:lnTo>
                      <a:pt x="10" y="336"/>
                    </a:lnTo>
                    <a:lnTo>
                      <a:pt x="32" y="346"/>
                    </a:lnTo>
                    <a:lnTo>
                      <a:pt x="104" y="372"/>
                    </a:lnTo>
                    <a:lnTo>
                      <a:pt x="206" y="406"/>
                    </a:lnTo>
                    <a:lnTo>
                      <a:pt x="204" y="60"/>
                    </a:lnTo>
                    <a:close/>
                  </a:path>
                </a:pathLst>
              </a:custGeom>
              <a:solidFill>
                <a:srgbClr val="AF876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a-DK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</a:endParaRPr>
              </a:p>
            </p:txBody>
          </p:sp>
        </p:grpSp>
        <p:grpSp>
          <p:nvGrpSpPr>
            <p:cNvPr id="304" name="Gruppe 240"/>
            <p:cNvGrpSpPr>
              <a:grpSpLocks/>
            </p:cNvGrpSpPr>
            <p:nvPr/>
          </p:nvGrpSpPr>
          <p:grpSpPr bwMode="auto">
            <a:xfrm>
              <a:off x="2250818" y="1970619"/>
              <a:ext cx="429138" cy="407172"/>
              <a:chOff x="13047663" y="2554288"/>
              <a:chExt cx="1803400" cy="1711325"/>
            </a:xfrm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grpSpPr>
          <p:sp>
            <p:nvSpPr>
              <p:cNvPr id="314" name="Freeform 227"/>
              <p:cNvSpPr>
                <a:spLocks/>
              </p:cNvSpPr>
              <p:nvPr/>
            </p:nvSpPr>
            <p:spPr bwMode="auto">
              <a:xfrm>
                <a:off x="13047663" y="2767013"/>
                <a:ext cx="781050" cy="1498600"/>
              </a:xfrm>
              <a:custGeom>
                <a:avLst/>
                <a:gdLst>
                  <a:gd name="T0" fmla="*/ 50800 w 492"/>
                  <a:gd name="T1" fmla="*/ 0 h 944"/>
                  <a:gd name="T2" fmla="*/ 50800 w 492"/>
                  <a:gd name="T3" fmla="*/ 0 h 944"/>
                  <a:gd name="T4" fmla="*/ 41275 w 492"/>
                  <a:gd name="T5" fmla="*/ 0 h 944"/>
                  <a:gd name="T6" fmla="*/ 25400 w 492"/>
                  <a:gd name="T7" fmla="*/ 3175 h 944"/>
                  <a:gd name="T8" fmla="*/ 15875 w 492"/>
                  <a:gd name="T9" fmla="*/ 6350 h 944"/>
                  <a:gd name="T10" fmla="*/ 9525 w 492"/>
                  <a:gd name="T11" fmla="*/ 12700 h 944"/>
                  <a:gd name="T12" fmla="*/ 3175 w 492"/>
                  <a:gd name="T13" fmla="*/ 22225 h 944"/>
                  <a:gd name="T14" fmla="*/ 0 w 492"/>
                  <a:gd name="T15" fmla="*/ 38100 h 944"/>
                  <a:gd name="T16" fmla="*/ 0 w 492"/>
                  <a:gd name="T17" fmla="*/ 38100 h 944"/>
                  <a:gd name="T18" fmla="*/ 0 w 492"/>
                  <a:gd name="T19" fmla="*/ 244475 h 944"/>
                  <a:gd name="T20" fmla="*/ 3175 w 492"/>
                  <a:gd name="T21" fmla="*/ 657225 h 944"/>
                  <a:gd name="T22" fmla="*/ 3175 w 492"/>
                  <a:gd name="T23" fmla="*/ 876300 h 944"/>
                  <a:gd name="T24" fmla="*/ 6350 w 492"/>
                  <a:gd name="T25" fmla="*/ 1063625 h 944"/>
                  <a:gd name="T26" fmla="*/ 12700 w 492"/>
                  <a:gd name="T27" fmla="*/ 1196975 h 944"/>
                  <a:gd name="T28" fmla="*/ 15875 w 492"/>
                  <a:gd name="T29" fmla="*/ 1235075 h 944"/>
                  <a:gd name="T30" fmla="*/ 19050 w 492"/>
                  <a:gd name="T31" fmla="*/ 1247775 h 944"/>
                  <a:gd name="T32" fmla="*/ 19050 w 492"/>
                  <a:gd name="T33" fmla="*/ 1247775 h 944"/>
                  <a:gd name="T34" fmla="*/ 387350 w 492"/>
                  <a:gd name="T35" fmla="*/ 1377950 h 944"/>
                  <a:gd name="T36" fmla="*/ 635000 w 492"/>
                  <a:gd name="T37" fmla="*/ 1463675 h 944"/>
                  <a:gd name="T38" fmla="*/ 717550 w 492"/>
                  <a:gd name="T39" fmla="*/ 1489075 h 944"/>
                  <a:gd name="T40" fmla="*/ 752475 w 492"/>
                  <a:gd name="T41" fmla="*/ 1498600 h 944"/>
                  <a:gd name="T42" fmla="*/ 752475 w 492"/>
                  <a:gd name="T43" fmla="*/ 1498600 h 944"/>
                  <a:gd name="T44" fmla="*/ 752475 w 492"/>
                  <a:gd name="T45" fmla="*/ 1485900 h 944"/>
                  <a:gd name="T46" fmla="*/ 755650 w 492"/>
                  <a:gd name="T47" fmla="*/ 1444625 h 944"/>
                  <a:gd name="T48" fmla="*/ 755650 w 492"/>
                  <a:gd name="T49" fmla="*/ 1298575 h 944"/>
                  <a:gd name="T50" fmla="*/ 752475 w 492"/>
                  <a:gd name="T51" fmla="*/ 860425 h 944"/>
                  <a:gd name="T52" fmla="*/ 749300 w 492"/>
                  <a:gd name="T53" fmla="*/ 422275 h 944"/>
                  <a:gd name="T54" fmla="*/ 749300 w 492"/>
                  <a:gd name="T55" fmla="*/ 279400 h 944"/>
                  <a:gd name="T56" fmla="*/ 752475 w 492"/>
                  <a:gd name="T57" fmla="*/ 222250 h 944"/>
                  <a:gd name="T58" fmla="*/ 752475 w 492"/>
                  <a:gd name="T59" fmla="*/ 222250 h 944"/>
                  <a:gd name="T60" fmla="*/ 771525 w 492"/>
                  <a:gd name="T61" fmla="*/ 206375 h 944"/>
                  <a:gd name="T62" fmla="*/ 781050 w 492"/>
                  <a:gd name="T63" fmla="*/ 193675 h 944"/>
                  <a:gd name="T64" fmla="*/ 50800 w 492"/>
                  <a:gd name="T65" fmla="*/ 0 h 944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492"/>
                  <a:gd name="T100" fmla="*/ 0 h 944"/>
                  <a:gd name="T101" fmla="*/ 492 w 492"/>
                  <a:gd name="T102" fmla="*/ 944 h 944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492" h="944">
                    <a:moveTo>
                      <a:pt x="32" y="0"/>
                    </a:moveTo>
                    <a:lnTo>
                      <a:pt x="32" y="0"/>
                    </a:lnTo>
                    <a:lnTo>
                      <a:pt x="26" y="0"/>
                    </a:lnTo>
                    <a:lnTo>
                      <a:pt x="16" y="2"/>
                    </a:lnTo>
                    <a:lnTo>
                      <a:pt x="10" y="4"/>
                    </a:lnTo>
                    <a:lnTo>
                      <a:pt x="6" y="8"/>
                    </a:lnTo>
                    <a:lnTo>
                      <a:pt x="2" y="14"/>
                    </a:lnTo>
                    <a:lnTo>
                      <a:pt x="0" y="24"/>
                    </a:lnTo>
                    <a:lnTo>
                      <a:pt x="0" y="154"/>
                    </a:lnTo>
                    <a:lnTo>
                      <a:pt x="2" y="414"/>
                    </a:lnTo>
                    <a:lnTo>
                      <a:pt x="2" y="552"/>
                    </a:lnTo>
                    <a:lnTo>
                      <a:pt x="4" y="670"/>
                    </a:lnTo>
                    <a:lnTo>
                      <a:pt x="8" y="754"/>
                    </a:lnTo>
                    <a:lnTo>
                      <a:pt x="10" y="778"/>
                    </a:lnTo>
                    <a:lnTo>
                      <a:pt x="12" y="786"/>
                    </a:lnTo>
                    <a:lnTo>
                      <a:pt x="244" y="868"/>
                    </a:lnTo>
                    <a:lnTo>
                      <a:pt x="400" y="922"/>
                    </a:lnTo>
                    <a:lnTo>
                      <a:pt x="452" y="938"/>
                    </a:lnTo>
                    <a:lnTo>
                      <a:pt x="474" y="944"/>
                    </a:lnTo>
                    <a:lnTo>
                      <a:pt x="474" y="936"/>
                    </a:lnTo>
                    <a:lnTo>
                      <a:pt x="476" y="910"/>
                    </a:lnTo>
                    <a:lnTo>
                      <a:pt x="476" y="818"/>
                    </a:lnTo>
                    <a:lnTo>
                      <a:pt x="474" y="542"/>
                    </a:lnTo>
                    <a:lnTo>
                      <a:pt x="472" y="266"/>
                    </a:lnTo>
                    <a:lnTo>
                      <a:pt x="472" y="176"/>
                    </a:lnTo>
                    <a:lnTo>
                      <a:pt x="474" y="140"/>
                    </a:lnTo>
                    <a:lnTo>
                      <a:pt x="486" y="130"/>
                    </a:lnTo>
                    <a:lnTo>
                      <a:pt x="492" y="122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BF9F6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a-DK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</a:endParaRPr>
              </a:p>
            </p:txBody>
          </p:sp>
          <p:sp>
            <p:nvSpPr>
              <p:cNvPr id="315" name="Freeform 228"/>
              <p:cNvSpPr>
                <a:spLocks/>
              </p:cNvSpPr>
              <p:nvPr/>
            </p:nvSpPr>
            <p:spPr bwMode="auto">
              <a:xfrm>
                <a:off x="13066713" y="2554288"/>
                <a:ext cx="1784350" cy="1711325"/>
              </a:xfrm>
              <a:custGeom>
                <a:avLst/>
                <a:gdLst>
                  <a:gd name="T0" fmla="*/ 0 w 1124"/>
                  <a:gd name="T1" fmla="*/ 222250 h 1078"/>
                  <a:gd name="T2" fmla="*/ 0 w 1124"/>
                  <a:gd name="T3" fmla="*/ 222250 h 1078"/>
                  <a:gd name="T4" fmla="*/ 361950 w 1124"/>
                  <a:gd name="T5" fmla="*/ 317500 h 1078"/>
                  <a:gd name="T6" fmla="*/ 609600 w 1124"/>
                  <a:gd name="T7" fmla="*/ 387350 h 1078"/>
                  <a:gd name="T8" fmla="*/ 695325 w 1124"/>
                  <a:gd name="T9" fmla="*/ 412750 h 1078"/>
                  <a:gd name="T10" fmla="*/ 717550 w 1124"/>
                  <a:gd name="T11" fmla="*/ 419100 h 1078"/>
                  <a:gd name="T12" fmla="*/ 727075 w 1124"/>
                  <a:gd name="T13" fmla="*/ 425450 h 1078"/>
                  <a:gd name="T14" fmla="*/ 727075 w 1124"/>
                  <a:gd name="T15" fmla="*/ 425450 h 1078"/>
                  <a:gd name="T16" fmla="*/ 730250 w 1124"/>
                  <a:gd name="T17" fmla="*/ 485775 h 1078"/>
                  <a:gd name="T18" fmla="*/ 730250 w 1124"/>
                  <a:gd name="T19" fmla="*/ 631825 h 1078"/>
                  <a:gd name="T20" fmla="*/ 730250 w 1124"/>
                  <a:gd name="T21" fmla="*/ 1073150 h 1078"/>
                  <a:gd name="T22" fmla="*/ 727075 w 1124"/>
                  <a:gd name="T23" fmla="*/ 1511300 h 1078"/>
                  <a:gd name="T24" fmla="*/ 727075 w 1124"/>
                  <a:gd name="T25" fmla="*/ 1657350 h 1078"/>
                  <a:gd name="T26" fmla="*/ 730250 w 1124"/>
                  <a:gd name="T27" fmla="*/ 1711325 h 1078"/>
                  <a:gd name="T28" fmla="*/ 730250 w 1124"/>
                  <a:gd name="T29" fmla="*/ 1711325 h 1078"/>
                  <a:gd name="T30" fmla="*/ 777875 w 1124"/>
                  <a:gd name="T31" fmla="*/ 1701800 h 1078"/>
                  <a:gd name="T32" fmla="*/ 895350 w 1124"/>
                  <a:gd name="T33" fmla="*/ 1666875 h 1078"/>
                  <a:gd name="T34" fmla="*/ 1247775 w 1124"/>
                  <a:gd name="T35" fmla="*/ 1565275 h 1078"/>
                  <a:gd name="T36" fmla="*/ 1600200 w 1124"/>
                  <a:gd name="T37" fmla="*/ 1457325 h 1078"/>
                  <a:gd name="T38" fmla="*/ 1714500 w 1124"/>
                  <a:gd name="T39" fmla="*/ 1419225 h 1078"/>
                  <a:gd name="T40" fmla="*/ 1762125 w 1124"/>
                  <a:gd name="T41" fmla="*/ 1403350 h 1078"/>
                  <a:gd name="T42" fmla="*/ 1762125 w 1124"/>
                  <a:gd name="T43" fmla="*/ 1403350 h 1078"/>
                  <a:gd name="T44" fmla="*/ 1765300 w 1124"/>
                  <a:gd name="T45" fmla="*/ 1349375 h 1078"/>
                  <a:gd name="T46" fmla="*/ 1768475 w 1124"/>
                  <a:gd name="T47" fmla="*/ 1209675 h 1078"/>
                  <a:gd name="T48" fmla="*/ 1778000 w 1124"/>
                  <a:gd name="T49" fmla="*/ 790575 h 1078"/>
                  <a:gd name="T50" fmla="*/ 1784350 w 1124"/>
                  <a:gd name="T51" fmla="*/ 374650 h 1078"/>
                  <a:gd name="T52" fmla="*/ 1784350 w 1124"/>
                  <a:gd name="T53" fmla="*/ 234950 h 1078"/>
                  <a:gd name="T54" fmla="*/ 1781175 w 1124"/>
                  <a:gd name="T55" fmla="*/ 196850 h 1078"/>
                  <a:gd name="T56" fmla="*/ 1781175 w 1124"/>
                  <a:gd name="T57" fmla="*/ 180975 h 1078"/>
                  <a:gd name="T58" fmla="*/ 1781175 w 1124"/>
                  <a:gd name="T59" fmla="*/ 180975 h 1078"/>
                  <a:gd name="T60" fmla="*/ 1657350 w 1124"/>
                  <a:gd name="T61" fmla="*/ 149225 h 1078"/>
                  <a:gd name="T62" fmla="*/ 1403350 w 1124"/>
                  <a:gd name="T63" fmla="*/ 85725 h 1078"/>
                  <a:gd name="T64" fmla="*/ 1152525 w 1124"/>
                  <a:gd name="T65" fmla="*/ 25400 h 1078"/>
                  <a:gd name="T66" fmla="*/ 1035050 w 1124"/>
                  <a:gd name="T67" fmla="*/ 0 h 1078"/>
                  <a:gd name="T68" fmla="*/ 1035050 w 1124"/>
                  <a:gd name="T69" fmla="*/ 0 h 1078"/>
                  <a:gd name="T70" fmla="*/ 508000 w 1124"/>
                  <a:gd name="T71" fmla="*/ 104775 h 1078"/>
                  <a:gd name="T72" fmla="*/ 317500 w 1124"/>
                  <a:gd name="T73" fmla="*/ 142875 h 1078"/>
                  <a:gd name="T74" fmla="*/ 152400 w 1124"/>
                  <a:gd name="T75" fmla="*/ 180975 h 1078"/>
                  <a:gd name="T76" fmla="*/ 38100 w 1124"/>
                  <a:gd name="T77" fmla="*/ 206375 h 1078"/>
                  <a:gd name="T78" fmla="*/ 9525 w 1124"/>
                  <a:gd name="T79" fmla="*/ 215900 h 1078"/>
                  <a:gd name="T80" fmla="*/ 3175 w 1124"/>
                  <a:gd name="T81" fmla="*/ 222250 h 1078"/>
                  <a:gd name="T82" fmla="*/ 0 w 1124"/>
                  <a:gd name="T83" fmla="*/ 222250 h 1078"/>
                  <a:gd name="T84" fmla="*/ 0 w 1124"/>
                  <a:gd name="T85" fmla="*/ 222250 h 1078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1124"/>
                  <a:gd name="T130" fmla="*/ 0 h 1078"/>
                  <a:gd name="T131" fmla="*/ 1124 w 1124"/>
                  <a:gd name="T132" fmla="*/ 1078 h 1078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1124" h="1078">
                    <a:moveTo>
                      <a:pt x="0" y="140"/>
                    </a:moveTo>
                    <a:lnTo>
                      <a:pt x="0" y="140"/>
                    </a:lnTo>
                    <a:lnTo>
                      <a:pt x="228" y="200"/>
                    </a:lnTo>
                    <a:lnTo>
                      <a:pt x="384" y="244"/>
                    </a:lnTo>
                    <a:lnTo>
                      <a:pt x="438" y="260"/>
                    </a:lnTo>
                    <a:lnTo>
                      <a:pt x="452" y="264"/>
                    </a:lnTo>
                    <a:lnTo>
                      <a:pt x="458" y="268"/>
                    </a:lnTo>
                    <a:lnTo>
                      <a:pt x="460" y="306"/>
                    </a:lnTo>
                    <a:lnTo>
                      <a:pt x="460" y="398"/>
                    </a:lnTo>
                    <a:lnTo>
                      <a:pt x="460" y="676"/>
                    </a:lnTo>
                    <a:lnTo>
                      <a:pt x="458" y="952"/>
                    </a:lnTo>
                    <a:lnTo>
                      <a:pt x="458" y="1044"/>
                    </a:lnTo>
                    <a:lnTo>
                      <a:pt x="460" y="1078"/>
                    </a:lnTo>
                    <a:lnTo>
                      <a:pt x="490" y="1072"/>
                    </a:lnTo>
                    <a:lnTo>
                      <a:pt x="564" y="1050"/>
                    </a:lnTo>
                    <a:lnTo>
                      <a:pt x="786" y="986"/>
                    </a:lnTo>
                    <a:lnTo>
                      <a:pt x="1008" y="918"/>
                    </a:lnTo>
                    <a:lnTo>
                      <a:pt x="1080" y="894"/>
                    </a:lnTo>
                    <a:lnTo>
                      <a:pt x="1110" y="884"/>
                    </a:lnTo>
                    <a:lnTo>
                      <a:pt x="1112" y="850"/>
                    </a:lnTo>
                    <a:lnTo>
                      <a:pt x="1114" y="762"/>
                    </a:lnTo>
                    <a:lnTo>
                      <a:pt x="1120" y="498"/>
                    </a:lnTo>
                    <a:lnTo>
                      <a:pt x="1124" y="236"/>
                    </a:lnTo>
                    <a:lnTo>
                      <a:pt x="1124" y="148"/>
                    </a:lnTo>
                    <a:lnTo>
                      <a:pt x="1122" y="124"/>
                    </a:lnTo>
                    <a:lnTo>
                      <a:pt x="1122" y="114"/>
                    </a:lnTo>
                    <a:lnTo>
                      <a:pt x="1044" y="94"/>
                    </a:lnTo>
                    <a:lnTo>
                      <a:pt x="884" y="54"/>
                    </a:lnTo>
                    <a:lnTo>
                      <a:pt x="726" y="16"/>
                    </a:lnTo>
                    <a:lnTo>
                      <a:pt x="652" y="0"/>
                    </a:lnTo>
                    <a:lnTo>
                      <a:pt x="320" y="66"/>
                    </a:lnTo>
                    <a:lnTo>
                      <a:pt x="200" y="90"/>
                    </a:lnTo>
                    <a:lnTo>
                      <a:pt x="96" y="114"/>
                    </a:lnTo>
                    <a:lnTo>
                      <a:pt x="24" y="130"/>
                    </a:lnTo>
                    <a:lnTo>
                      <a:pt x="6" y="136"/>
                    </a:lnTo>
                    <a:lnTo>
                      <a:pt x="2" y="140"/>
                    </a:lnTo>
                    <a:lnTo>
                      <a:pt x="0" y="140"/>
                    </a:lnTo>
                    <a:close/>
                  </a:path>
                </a:pathLst>
              </a:custGeom>
              <a:solidFill>
                <a:srgbClr val="CBB48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a-DK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</a:endParaRPr>
              </a:p>
            </p:txBody>
          </p:sp>
          <p:sp>
            <p:nvSpPr>
              <p:cNvPr id="316" name="Freeform 229"/>
              <p:cNvSpPr>
                <a:spLocks/>
              </p:cNvSpPr>
              <p:nvPr/>
            </p:nvSpPr>
            <p:spPr bwMode="auto">
              <a:xfrm>
                <a:off x="13603288" y="2906713"/>
                <a:ext cx="212725" cy="82550"/>
              </a:xfrm>
              <a:custGeom>
                <a:avLst/>
                <a:gdLst>
                  <a:gd name="T0" fmla="*/ 19050 w 134"/>
                  <a:gd name="T1" fmla="*/ 0 h 52"/>
                  <a:gd name="T2" fmla="*/ 19050 w 134"/>
                  <a:gd name="T3" fmla="*/ 0 h 52"/>
                  <a:gd name="T4" fmla="*/ 0 w 134"/>
                  <a:gd name="T5" fmla="*/ 9525 h 52"/>
                  <a:gd name="T6" fmla="*/ 0 w 134"/>
                  <a:gd name="T7" fmla="*/ 9525 h 52"/>
                  <a:gd name="T8" fmla="*/ 120650 w 134"/>
                  <a:gd name="T9" fmla="*/ 47625 h 52"/>
                  <a:gd name="T10" fmla="*/ 187325 w 134"/>
                  <a:gd name="T11" fmla="*/ 63500 h 52"/>
                  <a:gd name="T12" fmla="*/ 187325 w 134"/>
                  <a:gd name="T13" fmla="*/ 63500 h 52"/>
                  <a:gd name="T14" fmla="*/ 196850 w 134"/>
                  <a:gd name="T15" fmla="*/ 66675 h 52"/>
                  <a:gd name="T16" fmla="*/ 200025 w 134"/>
                  <a:gd name="T17" fmla="*/ 73025 h 52"/>
                  <a:gd name="T18" fmla="*/ 196850 w 134"/>
                  <a:gd name="T19" fmla="*/ 82550 h 52"/>
                  <a:gd name="T20" fmla="*/ 196850 w 134"/>
                  <a:gd name="T21" fmla="*/ 82550 h 52"/>
                  <a:gd name="T22" fmla="*/ 206375 w 134"/>
                  <a:gd name="T23" fmla="*/ 79375 h 52"/>
                  <a:gd name="T24" fmla="*/ 212725 w 134"/>
                  <a:gd name="T25" fmla="*/ 73025 h 52"/>
                  <a:gd name="T26" fmla="*/ 212725 w 134"/>
                  <a:gd name="T27" fmla="*/ 66675 h 52"/>
                  <a:gd name="T28" fmla="*/ 212725 w 134"/>
                  <a:gd name="T29" fmla="*/ 66675 h 52"/>
                  <a:gd name="T30" fmla="*/ 196850 w 134"/>
                  <a:gd name="T31" fmla="*/ 57150 h 52"/>
                  <a:gd name="T32" fmla="*/ 152400 w 134"/>
                  <a:gd name="T33" fmla="*/ 41275 h 52"/>
                  <a:gd name="T34" fmla="*/ 19050 w 134"/>
                  <a:gd name="T35" fmla="*/ 0 h 52"/>
                  <a:gd name="T36" fmla="*/ 19050 w 134"/>
                  <a:gd name="T37" fmla="*/ 0 h 5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34"/>
                  <a:gd name="T58" fmla="*/ 0 h 52"/>
                  <a:gd name="T59" fmla="*/ 134 w 134"/>
                  <a:gd name="T60" fmla="*/ 52 h 5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34" h="52">
                    <a:moveTo>
                      <a:pt x="12" y="0"/>
                    </a:moveTo>
                    <a:lnTo>
                      <a:pt x="12" y="0"/>
                    </a:lnTo>
                    <a:lnTo>
                      <a:pt x="0" y="6"/>
                    </a:lnTo>
                    <a:lnTo>
                      <a:pt x="76" y="30"/>
                    </a:lnTo>
                    <a:lnTo>
                      <a:pt x="118" y="40"/>
                    </a:lnTo>
                    <a:lnTo>
                      <a:pt x="124" y="42"/>
                    </a:lnTo>
                    <a:lnTo>
                      <a:pt x="126" y="46"/>
                    </a:lnTo>
                    <a:lnTo>
                      <a:pt x="124" y="52"/>
                    </a:lnTo>
                    <a:lnTo>
                      <a:pt x="130" y="50"/>
                    </a:lnTo>
                    <a:lnTo>
                      <a:pt x="134" y="46"/>
                    </a:lnTo>
                    <a:lnTo>
                      <a:pt x="134" y="42"/>
                    </a:lnTo>
                    <a:lnTo>
                      <a:pt x="124" y="36"/>
                    </a:lnTo>
                    <a:lnTo>
                      <a:pt x="96" y="26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AF876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a-DK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</a:endParaRPr>
              </a:p>
            </p:txBody>
          </p:sp>
          <p:sp>
            <p:nvSpPr>
              <p:cNvPr id="317" name="Freeform 230"/>
              <p:cNvSpPr>
                <a:spLocks/>
              </p:cNvSpPr>
              <p:nvPr/>
            </p:nvSpPr>
            <p:spPr bwMode="auto">
              <a:xfrm>
                <a:off x="13054013" y="2767013"/>
                <a:ext cx="228600" cy="60325"/>
              </a:xfrm>
              <a:custGeom>
                <a:avLst/>
                <a:gdLst>
                  <a:gd name="T0" fmla="*/ 228600 w 144"/>
                  <a:gd name="T1" fmla="*/ 50800 h 38"/>
                  <a:gd name="T2" fmla="*/ 228600 w 144"/>
                  <a:gd name="T3" fmla="*/ 50800 h 38"/>
                  <a:gd name="T4" fmla="*/ 34925 w 144"/>
                  <a:gd name="T5" fmla="*/ 0 h 38"/>
                  <a:gd name="T6" fmla="*/ 34925 w 144"/>
                  <a:gd name="T7" fmla="*/ 0 h 38"/>
                  <a:gd name="T8" fmla="*/ 25400 w 144"/>
                  <a:gd name="T9" fmla="*/ 0 h 38"/>
                  <a:gd name="T10" fmla="*/ 19050 w 144"/>
                  <a:gd name="T11" fmla="*/ 3175 h 38"/>
                  <a:gd name="T12" fmla="*/ 6350 w 144"/>
                  <a:gd name="T13" fmla="*/ 9525 h 38"/>
                  <a:gd name="T14" fmla="*/ 0 w 144"/>
                  <a:gd name="T15" fmla="*/ 19050 h 38"/>
                  <a:gd name="T16" fmla="*/ 0 w 144"/>
                  <a:gd name="T17" fmla="*/ 22225 h 38"/>
                  <a:gd name="T18" fmla="*/ 15875 w 144"/>
                  <a:gd name="T19" fmla="*/ 9525 h 38"/>
                  <a:gd name="T20" fmla="*/ 15875 w 144"/>
                  <a:gd name="T21" fmla="*/ 9525 h 38"/>
                  <a:gd name="T22" fmla="*/ 25400 w 144"/>
                  <a:gd name="T23" fmla="*/ 9525 h 38"/>
                  <a:gd name="T24" fmla="*/ 38100 w 144"/>
                  <a:gd name="T25" fmla="*/ 12700 h 38"/>
                  <a:gd name="T26" fmla="*/ 107950 w 144"/>
                  <a:gd name="T27" fmla="*/ 31750 h 38"/>
                  <a:gd name="T28" fmla="*/ 107950 w 144"/>
                  <a:gd name="T29" fmla="*/ 31750 h 38"/>
                  <a:gd name="T30" fmla="*/ 219075 w 144"/>
                  <a:gd name="T31" fmla="*/ 60325 h 38"/>
                  <a:gd name="T32" fmla="*/ 219075 w 144"/>
                  <a:gd name="T33" fmla="*/ 60325 h 38"/>
                  <a:gd name="T34" fmla="*/ 228600 w 144"/>
                  <a:gd name="T35" fmla="*/ 50800 h 38"/>
                  <a:gd name="T36" fmla="*/ 228600 w 144"/>
                  <a:gd name="T37" fmla="*/ 50800 h 38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44"/>
                  <a:gd name="T58" fmla="*/ 0 h 38"/>
                  <a:gd name="T59" fmla="*/ 144 w 144"/>
                  <a:gd name="T60" fmla="*/ 38 h 38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44" h="38">
                    <a:moveTo>
                      <a:pt x="144" y="32"/>
                    </a:moveTo>
                    <a:lnTo>
                      <a:pt x="144" y="32"/>
                    </a:lnTo>
                    <a:lnTo>
                      <a:pt x="22" y="0"/>
                    </a:lnTo>
                    <a:lnTo>
                      <a:pt x="16" y="0"/>
                    </a:lnTo>
                    <a:lnTo>
                      <a:pt x="12" y="2"/>
                    </a:lnTo>
                    <a:lnTo>
                      <a:pt x="4" y="6"/>
                    </a:lnTo>
                    <a:lnTo>
                      <a:pt x="0" y="12"/>
                    </a:lnTo>
                    <a:lnTo>
                      <a:pt x="0" y="14"/>
                    </a:lnTo>
                    <a:lnTo>
                      <a:pt x="10" y="6"/>
                    </a:lnTo>
                    <a:lnTo>
                      <a:pt x="16" y="6"/>
                    </a:lnTo>
                    <a:lnTo>
                      <a:pt x="24" y="8"/>
                    </a:lnTo>
                    <a:lnTo>
                      <a:pt x="68" y="20"/>
                    </a:lnTo>
                    <a:lnTo>
                      <a:pt x="138" y="38"/>
                    </a:lnTo>
                    <a:lnTo>
                      <a:pt x="144" y="32"/>
                    </a:lnTo>
                    <a:close/>
                  </a:path>
                </a:pathLst>
              </a:custGeom>
              <a:solidFill>
                <a:srgbClr val="AF876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a-DK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</a:endParaRPr>
              </a:p>
            </p:txBody>
          </p:sp>
          <p:sp>
            <p:nvSpPr>
              <p:cNvPr id="318" name="Freeform 231"/>
              <p:cNvSpPr>
                <a:spLocks/>
              </p:cNvSpPr>
              <p:nvPr/>
            </p:nvSpPr>
            <p:spPr bwMode="auto">
              <a:xfrm>
                <a:off x="13282613" y="2595563"/>
                <a:ext cx="1352550" cy="311150"/>
              </a:xfrm>
              <a:custGeom>
                <a:avLst/>
                <a:gdLst>
                  <a:gd name="T0" fmla="*/ 149225 w 852"/>
                  <a:gd name="T1" fmla="*/ 254000 h 196"/>
                  <a:gd name="T2" fmla="*/ 149225 w 852"/>
                  <a:gd name="T3" fmla="*/ 254000 h 196"/>
                  <a:gd name="T4" fmla="*/ 1133475 w 852"/>
                  <a:gd name="T5" fmla="*/ 41275 h 196"/>
                  <a:gd name="T6" fmla="*/ 1152525 w 852"/>
                  <a:gd name="T7" fmla="*/ 44450 h 196"/>
                  <a:gd name="T8" fmla="*/ 1152525 w 852"/>
                  <a:gd name="T9" fmla="*/ 44450 h 196"/>
                  <a:gd name="T10" fmla="*/ 654050 w 852"/>
                  <a:gd name="T11" fmla="*/ 152400 h 196"/>
                  <a:gd name="T12" fmla="*/ 314325 w 852"/>
                  <a:gd name="T13" fmla="*/ 225425 h 196"/>
                  <a:gd name="T14" fmla="*/ 206375 w 852"/>
                  <a:gd name="T15" fmla="*/ 250825 h 196"/>
                  <a:gd name="T16" fmla="*/ 177800 w 852"/>
                  <a:gd name="T17" fmla="*/ 260350 h 196"/>
                  <a:gd name="T18" fmla="*/ 171450 w 852"/>
                  <a:gd name="T19" fmla="*/ 263525 h 196"/>
                  <a:gd name="T20" fmla="*/ 171450 w 852"/>
                  <a:gd name="T21" fmla="*/ 263525 h 196"/>
                  <a:gd name="T22" fmla="*/ 339725 w 852"/>
                  <a:gd name="T23" fmla="*/ 311150 h 196"/>
                  <a:gd name="T24" fmla="*/ 342900 w 852"/>
                  <a:gd name="T25" fmla="*/ 311150 h 196"/>
                  <a:gd name="T26" fmla="*/ 342900 w 852"/>
                  <a:gd name="T27" fmla="*/ 311150 h 196"/>
                  <a:gd name="T28" fmla="*/ 850900 w 852"/>
                  <a:gd name="T29" fmla="*/ 196850 h 196"/>
                  <a:gd name="T30" fmla="*/ 1352550 w 852"/>
                  <a:gd name="T31" fmla="*/ 82550 h 196"/>
                  <a:gd name="T32" fmla="*/ 1012825 w 852"/>
                  <a:gd name="T33" fmla="*/ 0 h 196"/>
                  <a:gd name="T34" fmla="*/ 1012825 w 852"/>
                  <a:gd name="T35" fmla="*/ 0 h 196"/>
                  <a:gd name="T36" fmla="*/ 514350 w 852"/>
                  <a:gd name="T37" fmla="*/ 104775 h 196"/>
                  <a:gd name="T38" fmla="*/ 168275 w 852"/>
                  <a:gd name="T39" fmla="*/ 177800 h 196"/>
                  <a:gd name="T40" fmla="*/ 53975 w 852"/>
                  <a:gd name="T41" fmla="*/ 203200 h 196"/>
                  <a:gd name="T42" fmla="*/ 6350 w 852"/>
                  <a:gd name="T43" fmla="*/ 215900 h 196"/>
                  <a:gd name="T44" fmla="*/ 6350 w 852"/>
                  <a:gd name="T45" fmla="*/ 215900 h 196"/>
                  <a:gd name="T46" fmla="*/ 0 w 852"/>
                  <a:gd name="T47" fmla="*/ 222250 h 196"/>
                  <a:gd name="T48" fmla="*/ 0 w 852"/>
                  <a:gd name="T49" fmla="*/ 222250 h 196"/>
                  <a:gd name="T50" fmla="*/ 101600 w 852"/>
                  <a:gd name="T51" fmla="*/ 244475 h 196"/>
                  <a:gd name="T52" fmla="*/ 149225 w 852"/>
                  <a:gd name="T53" fmla="*/ 254000 h 196"/>
                  <a:gd name="T54" fmla="*/ 149225 w 852"/>
                  <a:gd name="T55" fmla="*/ 254000 h 19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852"/>
                  <a:gd name="T85" fmla="*/ 0 h 196"/>
                  <a:gd name="T86" fmla="*/ 852 w 852"/>
                  <a:gd name="T87" fmla="*/ 196 h 19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852" h="196">
                    <a:moveTo>
                      <a:pt x="94" y="160"/>
                    </a:moveTo>
                    <a:lnTo>
                      <a:pt x="94" y="160"/>
                    </a:lnTo>
                    <a:lnTo>
                      <a:pt x="714" y="26"/>
                    </a:lnTo>
                    <a:lnTo>
                      <a:pt x="726" y="28"/>
                    </a:lnTo>
                    <a:lnTo>
                      <a:pt x="412" y="96"/>
                    </a:lnTo>
                    <a:lnTo>
                      <a:pt x="198" y="142"/>
                    </a:lnTo>
                    <a:lnTo>
                      <a:pt x="130" y="158"/>
                    </a:lnTo>
                    <a:lnTo>
                      <a:pt x="112" y="164"/>
                    </a:lnTo>
                    <a:lnTo>
                      <a:pt x="108" y="166"/>
                    </a:lnTo>
                    <a:lnTo>
                      <a:pt x="214" y="196"/>
                    </a:lnTo>
                    <a:lnTo>
                      <a:pt x="216" y="196"/>
                    </a:lnTo>
                    <a:lnTo>
                      <a:pt x="536" y="124"/>
                    </a:lnTo>
                    <a:lnTo>
                      <a:pt x="852" y="52"/>
                    </a:lnTo>
                    <a:lnTo>
                      <a:pt x="638" y="0"/>
                    </a:lnTo>
                    <a:lnTo>
                      <a:pt x="324" y="66"/>
                    </a:lnTo>
                    <a:lnTo>
                      <a:pt x="106" y="112"/>
                    </a:lnTo>
                    <a:lnTo>
                      <a:pt x="34" y="128"/>
                    </a:lnTo>
                    <a:lnTo>
                      <a:pt x="4" y="136"/>
                    </a:lnTo>
                    <a:lnTo>
                      <a:pt x="0" y="140"/>
                    </a:lnTo>
                    <a:lnTo>
                      <a:pt x="64" y="154"/>
                    </a:lnTo>
                    <a:lnTo>
                      <a:pt x="94" y="160"/>
                    </a:lnTo>
                    <a:close/>
                  </a:path>
                </a:pathLst>
              </a:custGeom>
              <a:solidFill>
                <a:srgbClr val="AF876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a-DK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</a:endParaRPr>
              </a:p>
            </p:txBody>
          </p:sp>
          <p:sp>
            <p:nvSpPr>
              <p:cNvPr id="319" name="Freeform 232"/>
              <p:cNvSpPr>
                <a:spLocks/>
              </p:cNvSpPr>
              <p:nvPr/>
            </p:nvSpPr>
            <p:spPr bwMode="auto">
              <a:xfrm>
                <a:off x="13254038" y="2827338"/>
                <a:ext cx="349250" cy="473075"/>
              </a:xfrm>
              <a:custGeom>
                <a:avLst/>
                <a:gdLst>
                  <a:gd name="T0" fmla="*/ 187325 w 220"/>
                  <a:gd name="T1" fmla="*/ 31750 h 298"/>
                  <a:gd name="T2" fmla="*/ 187325 w 220"/>
                  <a:gd name="T3" fmla="*/ 31750 h 298"/>
                  <a:gd name="T4" fmla="*/ 187325 w 220"/>
                  <a:gd name="T5" fmla="*/ 31750 h 298"/>
                  <a:gd name="T6" fmla="*/ 180975 w 220"/>
                  <a:gd name="T7" fmla="*/ 34925 h 298"/>
                  <a:gd name="T8" fmla="*/ 168275 w 220"/>
                  <a:gd name="T9" fmla="*/ 38100 h 298"/>
                  <a:gd name="T10" fmla="*/ 155575 w 220"/>
                  <a:gd name="T11" fmla="*/ 34925 h 298"/>
                  <a:gd name="T12" fmla="*/ 155575 w 220"/>
                  <a:gd name="T13" fmla="*/ 34925 h 298"/>
                  <a:gd name="T14" fmla="*/ 104775 w 220"/>
                  <a:gd name="T15" fmla="*/ 22225 h 298"/>
                  <a:gd name="T16" fmla="*/ 19050 w 220"/>
                  <a:gd name="T17" fmla="*/ 0 h 298"/>
                  <a:gd name="T18" fmla="*/ 19050 w 220"/>
                  <a:gd name="T19" fmla="*/ 0 h 298"/>
                  <a:gd name="T20" fmla="*/ 9525 w 220"/>
                  <a:gd name="T21" fmla="*/ 12700 h 298"/>
                  <a:gd name="T22" fmla="*/ 6350 w 220"/>
                  <a:gd name="T23" fmla="*/ 19050 h 298"/>
                  <a:gd name="T24" fmla="*/ 6350 w 220"/>
                  <a:gd name="T25" fmla="*/ 25400 h 298"/>
                  <a:gd name="T26" fmla="*/ 6350 w 220"/>
                  <a:gd name="T27" fmla="*/ 25400 h 298"/>
                  <a:gd name="T28" fmla="*/ 0 w 220"/>
                  <a:gd name="T29" fmla="*/ 371475 h 298"/>
                  <a:gd name="T30" fmla="*/ 330200 w 220"/>
                  <a:gd name="T31" fmla="*/ 473075 h 298"/>
                  <a:gd name="T32" fmla="*/ 330200 w 220"/>
                  <a:gd name="T33" fmla="*/ 473075 h 298"/>
                  <a:gd name="T34" fmla="*/ 330200 w 220"/>
                  <a:gd name="T35" fmla="*/ 292100 h 298"/>
                  <a:gd name="T36" fmla="*/ 333375 w 220"/>
                  <a:gd name="T37" fmla="*/ 165100 h 298"/>
                  <a:gd name="T38" fmla="*/ 333375 w 220"/>
                  <a:gd name="T39" fmla="*/ 120650 h 298"/>
                  <a:gd name="T40" fmla="*/ 336550 w 220"/>
                  <a:gd name="T41" fmla="*/ 101600 h 298"/>
                  <a:gd name="T42" fmla="*/ 336550 w 220"/>
                  <a:gd name="T43" fmla="*/ 101600 h 298"/>
                  <a:gd name="T44" fmla="*/ 349250 w 220"/>
                  <a:gd name="T45" fmla="*/ 88900 h 298"/>
                  <a:gd name="T46" fmla="*/ 349250 w 220"/>
                  <a:gd name="T47" fmla="*/ 88900 h 298"/>
                  <a:gd name="T48" fmla="*/ 254000 w 220"/>
                  <a:gd name="T49" fmla="*/ 60325 h 298"/>
                  <a:gd name="T50" fmla="*/ 209550 w 220"/>
                  <a:gd name="T51" fmla="*/ 44450 h 298"/>
                  <a:gd name="T52" fmla="*/ 209550 w 220"/>
                  <a:gd name="T53" fmla="*/ 44450 h 298"/>
                  <a:gd name="T54" fmla="*/ 187325 w 220"/>
                  <a:gd name="T55" fmla="*/ 31750 h 298"/>
                  <a:gd name="T56" fmla="*/ 187325 w 220"/>
                  <a:gd name="T57" fmla="*/ 31750 h 298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220"/>
                  <a:gd name="T88" fmla="*/ 0 h 298"/>
                  <a:gd name="T89" fmla="*/ 220 w 220"/>
                  <a:gd name="T90" fmla="*/ 298 h 298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220" h="298">
                    <a:moveTo>
                      <a:pt x="118" y="20"/>
                    </a:moveTo>
                    <a:lnTo>
                      <a:pt x="118" y="20"/>
                    </a:lnTo>
                    <a:lnTo>
                      <a:pt x="114" y="22"/>
                    </a:lnTo>
                    <a:lnTo>
                      <a:pt x="106" y="24"/>
                    </a:lnTo>
                    <a:lnTo>
                      <a:pt x="98" y="22"/>
                    </a:lnTo>
                    <a:lnTo>
                      <a:pt x="66" y="14"/>
                    </a:lnTo>
                    <a:lnTo>
                      <a:pt x="12" y="0"/>
                    </a:lnTo>
                    <a:lnTo>
                      <a:pt x="6" y="8"/>
                    </a:lnTo>
                    <a:lnTo>
                      <a:pt x="4" y="12"/>
                    </a:lnTo>
                    <a:lnTo>
                      <a:pt x="4" y="16"/>
                    </a:lnTo>
                    <a:lnTo>
                      <a:pt x="0" y="234"/>
                    </a:lnTo>
                    <a:lnTo>
                      <a:pt x="208" y="298"/>
                    </a:lnTo>
                    <a:lnTo>
                      <a:pt x="208" y="184"/>
                    </a:lnTo>
                    <a:lnTo>
                      <a:pt x="210" y="104"/>
                    </a:lnTo>
                    <a:lnTo>
                      <a:pt x="210" y="76"/>
                    </a:lnTo>
                    <a:lnTo>
                      <a:pt x="212" y="64"/>
                    </a:lnTo>
                    <a:lnTo>
                      <a:pt x="220" y="56"/>
                    </a:lnTo>
                    <a:lnTo>
                      <a:pt x="160" y="38"/>
                    </a:lnTo>
                    <a:lnTo>
                      <a:pt x="132" y="28"/>
                    </a:lnTo>
                    <a:lnTo>
                      <a:pt x="118" y="20"/>
                    </a:lnTo>
                    <a:close/>
                  </a:path>
                </a:pathLst>
              </a:custGeom>
              <a:solidFill>
                <a:srgbClr val="AF876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a-DK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</a:endParaRPr>
              </a:p>
            </p:txBody>
          </p:sp>
          <p:sp>
            <p:nvSpPr>
              <p:cNvPr id="320" name="Freeform 233"/>
              <p:cNvSpPr>
                <a:spLocks/>
              </p:cNvSpPr>
              <p:nvPr/>
            </p:nvSpPr>
            <p:spPr bwMode="auto">
              <a:xfrm>
                <a:off x="13273088" y="2630488"/>
                <a:ext cx="1177925" cy="285750"/>
              </a:xfrm>
              <a:custGeom>
                <a:avLst/>
                <a:gdLst>
                  <a:gd name="T0" fmla="*/ 180975 w 742"/>
                  <a:gd name="T1" fmla="*/ 228600 h 180"/>
                  <a:gd name="T2" fmla="*/ 180975 w 742"/>
                  <a:gd name="T3" fmla="*/ 228600 h 180"/>
                  <a:gd name="T4" fmla="*/ 187325 w 742"/>
                  <a:gd name="T5" fmla="*/ 225425 h 180"/>
                  <a:gd name="T6" fmla="*/ 215900 w 742"/>
                  <a:gd name="T7" fmla="*/ 215900 h 180"/>
                  <a:gd name="T8" fmla="*/ 327025 w 742"/>
                  <a:gd name="T9" fmla="*/ 190500 h 180"/>
                  <a:gd name="T10" fmla="*/ 669925 w 742"/>
                  <a:gd name="T11" fmla="*/ 114300 h 180"/>
                  <a:gd name="T12" fmla="*/ 1177925 w 742"/>
                  <a:gd name="T13" fmla="*/ 6350 h 180"/>
                  <a:gd name="T14" fmla="*/ 1162050 w 742"/>
                  <a:gd name="T15" fmla="*/ 0 h 180"/>
                  <a:gd name="T16" fmla="*/ 1162050 w 742"/>
                  <a:gd name="T17" fmla="*/ 0 h 180"/>
                  <a:gd name="T18" fmla="*/ 158750 w 742"/>
                  <a:gd name="T19" fmla="*/ 219075 h 180"/>
                  <a:gd name="T20" fmla="*/ 158750 w 742"/>
                  <a:gd name="T21" fmla="*/ 219075 h 180"/>
                  <a:gd name="T22" fmla="*/ 111125 w 742"/>
                  <a:gd name="T23" fmla="*/ 209550 h 180"/>
                  <a:gd name="T24" fmla="*/ 9525 w 742"/>
                  <a:gd name="T25" fmla="*/ 187325 h 180"/>
                  <a:gd name="T26" fmla="*/ 9525 w 742"/>
                  <a:gd name="T27" fmla="*/ 187325 h 180"/>
                  <a:gd name="T28" fmla="*/ 0 w 742"/>
                  <a:gd name="T29" fmla="*/ 196850 h 180"/>
                  <a:gd name="T30" fmla="*/ 0 w 742"/>
                  <a:gd name="T31" fmla="*/ 196850 h 180"/>
                  <a:gd name="T32" fmla="*/ 85725 w 742"/>
                  <a:gd name="T33" fmla="*/ 219075 h 180"/>
                  <a:gd name="T34" fmla="*/ 136525 w 742"/>
                  <a:gd name="T35" fmla="*/ 231775 h 180"/>
                  <a:gd name="T36" fmla="*/ 136525 w 742"/>
                  <a:gd name="T37" fmla="*/ 231775 h 180"/>
                  <a:gd name="T38" fmla="*/ 149225 w 742"/>
                  <a:gd name="T39" fmla="*/ 234950 h 180"/>
                  <a:gd name="T40" fmla="*/ 161925 w 742"/>
                  <a:gd name="T41" fmla="*/ 231775 h 180"/>
                  <a:gd name="T42" fmla="*/ 168275 w 742"/>
                  <a:gd name="T43" fmla="*/ 228600 h 180"/>
                  <a:gd name="T44" fmla="*/ 168275 w 742"/>
                  <a:gd name="T45" fmla="*/ 228600 h 180"/>
                  <a:gd name="T46" fmla="*/ 168275 w 742"/>
                  <a:gd name="T47" fmla="*/ 228600 h 180"/>
                  <a:gd name="T48" fmla="*/ 190500 w 742"/>
                  <a:gd name="T49" fmla="*/ 241300 h 180"/>
                  <a:gd name="T50" fmla="*/ 190500 w 742"/>
                  <a:gd name="T51" fmla="*/ 241300 h 180"/>
                  <a:gd name="T52" fmla="*/ 234950 w 742"/>
                  <a:gd name="T53" fmla="*/ 257175 h 180"/>
                  <a:gd name="T54" fmla="*/ 330200 w 742"/>
                  <a:gd name="T55" fmla="*/ 285750 h 180"/>
                  <a:gd name="T56" fmla="*/ 330200 w 742"/>
                  <a:gd name="T57" fmla="*/ 285750 h 180"/>
                  <a:gd name="T58" fmla="*/ 349250 w 742"/>
                  <a:gd name="T59" fmla="*/ 276225 h 180"/>
                  <a:gd name="T60" fmla="*/ 349250 w 742"/>
                  <a:gd name="T61" fmla="*/ 276225 h 180"/>
                  <a:gd name="T62" fmla="*/ 180975 w 742"/>
                  <a:gd name="T63" fmla="*/ 228600 h 180"/>
                  <a:gd name="T64" fmla="*/ 180975 w 742"/>
                  <a:gd name="T65" fmla="*/ 228600 h 180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742"/>
                  <a:gd name="T100" fmla="*/ 0 h 180"/>
                  <a:gd name="T101" fmla="*/ 742 w 742"/>
                  <a:gd name="T102" fmla="*/ 180 h 180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742" h="180">
                    <a:moveTo>
                      <a:pt x="114" y="144"/>
                    </a:moveTo>
                    <a:lnTo>
                      <a:pt x="114" y="144"/>
                    </a:lnTo>
                    <a:lnTo>
                      <a:pt x="118" y="142"/>
                    </a:lnTo>
                    <a:lnTo>
                      <a:pt x="136" y="136"/>
                    </a:lnTo>
                    <a:lnTo>
                      <a:pt x="206" y="120"/>
                    </a:lnTo>
                    <a:lnTo>
                      <a:pt x="422" y="72"/>
                    </a:lnTo>
                    <a:lnTo>
                      <a:pt x="742" y="4"/>
                    </a:lnTo>
                    <a:lnTo>
                      <a:pt x="732" y="0"/>
                    </a:lnTo>
                    <a:lnTo>
                      <a:pt x="100" y="138"/>
                    </a:lnTo>
                    <a:lnTo>
                      <a:pt x="70" y="132"/>
                    </a:lnTo>
                    <a:lnTo>
                      <a:pt x="6" y="118"/>
                    </a:lnTo>
                    <a:lnTo>
                      <a:pt x="0" y="124"/>
                    </a:lnTo>
                    <a:lnTo>
                      <a:pt x="54" y="138"/>
                    </a:lnTo>
                    <a:lnTo>
                      <a:pt x="86" y="146"/>
                    </a:lnTo>
                    <a:lnTo>
                      <a:pt x="94" y="148"/>
                    </a:lnTo>
                    <a:lnTo>
                      <a:pt x="102" y="146"/>
                    </a:lnTo>
                    <a:lnTo>
                      <a:pt x="106" y="144"/>
                    </a:lnTo>
                    <a:lnTo>
                      <a:pt x="120" y="152"/>
                    </a:lnTo>
                    <a:lnTo>
                      <a:pt x="148" y="162"/>
                    </a:lnTo>
                    <a:lnTo>
                      <a:pt x="208" y="180"/>
                    </a:lnTo>
                    <a:lnTo>
                      <a:pt x="220" y="174"/>
                    </a:lnTo>
                    <a:lnTo>
                      <a:pt x="114" y="144"/>
                    </a:lnTo>
                    <a:close/>
                  </a:path>
                </a:pathLst>
              </a:custGeom>
              <a:solidFill>
                <a:srgbClr val="AF876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a-DK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</a:endParaRPr>
              </a:p>
            </p:txBody>
          </p:sp>
          <p:sp>
            <p:nvSpPr>
              <p:cNvPr id="321" name="Freeform 234"/>
              <p:cNvSpPr>
                <a:spLocks/>
              </p:cNvSpPr>
              <p:nvPr/>
            </p:nvSpPr>
            <p:spPr bwMode="auto">
              <a:xfrm>
                <a:off x="13225463" y="3541713"/>
                <a:ext cx="327025" cy="644525"/>
              </a:xfrm>
              <a:custGeom>
                <a:avLst/>
                <a:gdLst>
                  <a:gd name="T0" fmla="*/ 323850 w 206"/>
                  <a:gd name="T1" fmla="*/ 95250 h 406"/>
                  <a:gd name="T2" fmla="*/ 3175 w 206"/>
                  <a:gd name="T3" fmla="*/ 0 h 406"/>
                  <a:gd name="T4" fmla="*/ 3175 w 206"/>
                  <a:gd name="T5" fmla="*/ 0 h 406"/>
                  <a:gd name="T6" fmla="*/ 0 w 206"/>
                  <a:gd name="T7" fmla="*/ 257175 h 406"/>
                  <a:gd name="T8" fmla="*/ 0 w 206"/>
                  <a:gd name="T9" fmla="*/ 527050 h 406"/>
                  <a:gd name="T10" fmla="*/ 0 w 206"/>
                  <a:gd name="T11" fmla="*/ 527050 h 406"/>
                  <a:gd name="T12" fmla="*/ 15875 w 206"/>
                  <a:gd name="T13" fmla="*/ 533400 h 406"/>
                  <a:gd name="T14" fmla="*/ 50800 w 206"/>
                  <a:gd name="T15" fmla="*/ 549275 h 406"/>
                  <a:gd name="T16" fmla="*/ 165100 w 206"/>
                  <a:gd name="T17" fmla="*/ 590550 h 406"/>
                  <a:gd name="T18" fmla="*/ 327025 w 206"/>
                  <a:gd name="T19" fmla="*/ 644525 h 406"/>
                  <a:gd name="T20" fmla="*/ 323850 w 206"/>
                  <a:gd name="T21" fmla="*/ 95250 h 40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6"/>
                  <a:gd name="T34" fmla="*/ 0 h 406"/>
                  <a:gd name="T35" fmla="*/ 206 w 206"/>
                  <a:gd name="T36" fmla="*/ 406 h 40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6" h="406">
                    <a:moveTo>
                      <a:pt x="204" y="60"/>
                    </a:moveTo>
                    <a:lnTo>
                      <a:pt x="2" y="0"/>
                    </a:lnTo>
                    <a:lnTo>
                      <a:pt x="0" y="162"/>
                    </a:lnTo>
                    <a:lnTo>
                      <a:pt x="0" y="332"/>
                    </a:lnTo>
                    <a:lnTo>
                      <a:pt x="10" y="336"/>
                    </a:lnTo>
                    <a:lnTo>
                      <a:pt x="32" y="346"/>
                    </a:lnTo>
                    <a:lnTo>
                      <a:pt x="104" y="372"/>
                    </a:lnTo>
                    <a:lnTo>
                      <a:pt x="206" y="406"/>
                    </a:lnTo>
                    <a:lnTo>
                      <a:pt x="204" y="60"/>
                    </a:lnTo>
                    <a:close/>
                  </a:path>
                </a:pathLst>
              </a:custGeom>
              <a:solidFill>
                <a:srgbClr val="AF876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a-DK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</a:endParaRPr>
              </a:p>
            </p:txBody>
          </p:sp>
        </p:grpSp>
        <p:grpSp>
          <p:nvGrpSpPr>
            <p:cNvPr id="305" name="Gruppe 240"/>
            <p:cNvGrpSpPr>
              <a:grpSpLocks/>
            </p:cNvGrpSpPr>
            <p:nvPr/>
          </p:nvGrpSpPr>
          <p:grpSpPr bwMode="auto">
            <a:xfrm>
              <a:off x="2165093" y="1646769"/>
              <a:ext cx="429138" cy="407172"/>
              <a:chOff x="13047663" y="2554288"/>
              <a:chExt cx="1803400" cy="1711325"/>
            </a:xfrm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grpSpPr>
          <p:sp>
            <p:nvSpPr>
              <p:cNvPr id="306" name="Freeform 227"/>
              <p:cNvSpPr>
                <a:spLocks/>
              </p:cNvSpPr>
              <p:nvPr/>
            </p:nvSpPr>
            <p:spPr bwMode="auto">
              <a:xfrm>
                <a:off x="13047663" y="2767013"/>
                <a:ext cx="781050" cy="1498600"/>
              </a:xfrm>
              <a:custGeom>
                <a:avLst/>
                <a:gdLst>
                  <a:gd name="T0" fmla="*/ 50800 w 492"/>
                  <a:gd name="T1" fmla="*/ 0 h 944"/>
                  <a:gd name="T2" fmla="*/ 50800 w 492"/>
                  <a:gd name="T3" fmla="*/ 0 h 944"/>
                  <a:gd name="T4" fmla="*/ 41275 w 492"/>
                  <a:gd name="T5" fmla="*/ 0 h 944"/>
                  <a:gd name="T6" fmla="*/ 25400 w 492"/>
                  <a:gd name="T7" fmla="*/ 3175 h 944"/>
                  <a:gd name="T8" fmla="*/ 15875 w 492"/>
                  <a:gd name="T9" fmla="*/ 6350 h 944"/>
                  <a:gd name="T10" fmla="*/ 9525 w 492"/>
                  <a:gd name="T11" fmla="*/ 12700 h 944"/>
                  <a:gd name="T12" fmla="*/ 3175 w 492"/>
                  <a:gd name="T13" fmla="*/ 22225 h 944"/>
                  <a:gd name="T14" fmla="*/ 0 w 492"/>
                  <a:gd name="T15" fmla="*/ 38100 h 944"/>
                  <a:gd name="T16" fmla="*/ 0 w 492"/>
                  <a:gd name="T17" fmla="*/ 38100 h 944"/>
                  <a:gd name="T18" fmla="*/ 0 w 492"/>
                  <a:gd name="T19" fmla="*/ 244475 h 944"/>
                  <a:gd name="T20" fmla="*/ 3175 w 492"/>
                  <a:gd name="T21" fmla="*/ 657225 h 944"/>
                  <a:gd name="T22" fmla="*/ 3175 w 492"/>
                  <a:gd name="T23" fmla="*/ 876300 h 944"/>
                  <a:gd name="T24" fmla="*/ 6350 w 492"/>
                  <a:gd name="T25" fmla="*/ 1063625 h 944"/>
                  <a:gd name="T26" fmla="*/ 12700 w 492"/>
                  <a:gd name="T27" fmla="*/ 1196975 h 944"/>
                  <a:gd name="T28" fmla="*/ 15875 w 492"/>
                  <a:gd name="T29" fmla="*/ 1235075 h 944"/>
                  <a:gd name="T30" fmla="*/ 19050 w 492"/>
                  <a:gd name="T31" fmla="*/ 1247775 h 944"/>
                  <a:gd name="T32" fmla="*/ 19050 w 492"/>
                  <a:gd name="T33" fmla="*/ 1247775 h 944"/>
                  <a:gd name="T34" fmla="*/ 387350 w 492"/>
                  <a:gd name="T35" fmla="*/ 1377950 h 944"/>
                  <a:gd name="T36" fmla="*/ 635000 w 492"/>
                  <a:gd name="T37" fmla="*/ 1463675 h 944"/>
                  <a:gd name="T38" fmla="*/ 717550 w 492"/>
                  <a:gd name="T39" fmla="*/ 1489075 h 944"/>
                  <a:gd name="T40" fmla="*/ 752475 w 492"/>
                  <a:gd name="T41" fmla="*/ 1498600 h 944"/>
                  <a:gd name="T42" fmla="*/ 752475 w 492"/>
                  <a:gd name="T43" fmla="*/ 1498600 h 944"/>
                  <a:gd name="T44" fmla="*/ 752475 w 492"/>
                  <a:gd name="T45" fmla="*/ 1485900 h 944"/>
                  <a:gd name="T46" fmla="*/ 755650 w 492"/>
                  <a:gd name="T47" fmla="*/ 1444625 h 944"/>
                  <a:gd name="T48" fmla="*/ 755650 w 492"/>
                  <a:gd name="T49" fmla="*/ 1298575 h 944"/>
                  <a:gd name="T50" fmla="*/ 752475 w 492"/>
                  <a:gd name="T51" fmla="*/ 860425 h 944"/>
                  <a:gd name="T52" fmla="*/ 749300 w 492"/>
                  <a:gd name="T53" fmla="*/ 422275 h 944"/>
                  <a:gd name="T54" fmla="*/ 749300 w 492"/>
                  <a:gd name="T55" fmla="*/ 279400 h 944"/>
                  <a:gd name="T56" fmla="*/ 752475 w 492"/>
                  <a:gd name="T57" fmla="*/ 222250 h 944"/>
                  <a:gd name="T58" fmla="*/ 752475 w 492"/>
                  <a:gd name="T59" fmla="*/ 222250 h 944"/>
                  <a:gd name="T60" fmla="*/ 771525 w 492"/>
                  <a:gd name="T61" fmla="*/ 206375 h 944"/>
                  <a:gd name="T62" fmla="*/ 781050 w 492"/>
                  <a:gd name="T63" fmla="*/ 193675 h 944"/>
                  <a:gd name="T64" fmla="*/ 50800 w 492"/>
                  <a:gd name="T65" fmla="*/ 0 h 944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492"/>
                  <a:gd name="T100" fmla="*/ 0 h 944"/>
                  <a:gd name="T101" fmla="*/ 492 w 492"/>
                  <a:gd name="T102" fmla="*/ 944 h 944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492" h="944">
                    <a:moveTo>
                      <a:pt x="32" y="0"/>
                    </a:moveTo>
                    <a:lnTo>
                      <a:pt x="32" y="0"/>
                    </a:lnTo>
                    <a:lnTo>
                      <a:pt x="26" y="0"/>
                    </a:lnTo>
                    <a:lnTo>
                      <a:pt x="16" y="2"/>
                    </a:lnTo>
                    <a:lnTo>
                      <a:pt x="10" y="4"/>
                    </a:lnTo>
                    <a:lnTo>
                      <a:pt x="6" y="8"/>
                    </a:lnTo>
                    <a:lnTo>
                      <a:pt x="2" y="14"/>
                    </a:lnTo>
                    <a:lnTo>
                      <a:pt x="0" y="24"/>
                    </a:lnTo>
                    <a:lnTo>
                      <a:pt x="0" y="154"/>
                    </a:lnTo>
                    <a:lnTo>
                      <a:pt x="2" y="414"/>
                    </a:lnTo>
                    <a:lnTo>
                      <a:pt x="2" y="552"/>
                    </a:lnTo>
                    <a:lnTo>
                      <a:pt x="4" y="670"/>
                    </a:lnTo>
                    <a:lnTo>
                      <a:pt x="8" y="754"/>
                    </a:lnTo>
                    <a:lnTo>
                      <a:pt x="10" y="778"/>
                    </a:lnTo>
                    <a:lnTo>
                      <a:pt x="12" y="786"/>
                    </a:lnTo>
                    <a:lnTo>
                      <a:pt x="244" y="868"/>
                    </a:lnTo>
                    <a:lnTo>
                      <a:pt x="400" y="922"/>
                    </a:lnTo>
                    <a:lnTo>
                      <a:pt x="452" y="938"/>
                    </a:lnTo>
                    <a:lnTo>
                      <a:pt x="474" y="944"/>
                    </a:lnTo>
                    <a:lnTo>
                      <a:pt x="474" y="936"/>
                    </a:lnTo>
                    <a:lnTo>
                      <a:pt x="476" y="910"/>
                    </a:lnTo>
                    <a:lnTo>
                      <a:pt x="476" y="818"/>
                    </a:lnTo>
                    <a:lnTo>
                      <a:pt x="474" y="542"/>
                    </a:lnTo>
                    <a:lnTo>
                      <a:pt x="472" y="266"/>
                    </a:lnTo>
                    <a:lnTo>
                      <a:pt x="472" y="176"/>
                    </a:lnTo>
                    <a:lnTo>
                      <a:pt x="474" y="140"/>
                    </a:lnTo>
                    <a:lnTo>
                      <a:pt x="486" y="130"/>
                    </a:lnTo>
                    <a:lnTo>
                      <a:pt x="492" y="122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BF9F6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a-DK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</a:endParaRPr>
              </a:p>
            </p:txBody>
          </p:sp>
          <p:sp>
            <p:nvSpPr>
              <p:cNvPr id="307" name="Freeform 228"/>
              <p:cNvSpPr>
                <a:spLocks/>
              </p:cNvSpPr>
              <p:nvPr/>
            </p:nvSpPr>
            <p:spPr bwMode="auto">
              <a:xfrm>
                <a:off x="13066713" y="2554288"/>
                <a:ext cx="1784350" cy="1711325"/>
              </a:xfrm>
              <a:custGeom>
                <a:avLst/>
                <a:gdLst>
                  <a:gd name="T0" fmla="*/ 0 w 1124"/>
                  <a:gd name="T1" fmla="*/ 222250 h 1078"/>
                  <a:gd name="T2" fmla="*/ 0 w 1124"/>
                  <a:gd name="T3" fmla="*/ 222250 h 1078"/>
                  <a:gd name="T4" fmla="*/ 361950 w 1124"/>
                  <a:gd name="T5" fmla="*/ 317500 h 1078"/>
                  <a:gd name="T6" fmla="*/ 609600 w 1124"/>
                  <a:gd name="T7" fmla="*/ 387350 h 1078"/>
                  <a:gd name="T8" fmla="*/ 695325 w 1124"/>
                  <a:gd name="T9" fmla="*/ 412750 h 1078"/>
                  <a:gd name="T10" fmla="*/ 717550 w 1124"/>
                  <a:gd name="T11" fmla="*/ 419100 h 1078"/>
                  <a:gd name="T12" fmla="*/ 727075 w 1124"/>
                  <a:gd name="T13" fmla="*/ 425450 h 1078"/>
                  <a:gd name="T14" fmla="*/ 727075 w 1124"/>
                  <a:gd name="T15" fmla="*/ 425450 h 1078"/>
                  <a:gd name="T16" fmla="*/ 730250 w 1124"/>
                  <a:gd name="T17" fmla="*/ 485775 h 1078"/>
                  <a:gd name="T18" fmla="*/ 730250 w 1124"/>
                  <a:gd name="T19" fmla="*/ 631825 h 1078"/>
                  <a:gd name="T20" fmla="*/ 730250 w 1124"/>
                  <a:gd name="T21" fmla="*/ 1073150 h 1078"/>
                  <a:gd name="T22" fmla="*/ 727075 w 1124"/>
                  <a:gd name="T23" fmla="*/ 1511300 h 1078"/>
                  <a:gd name="T24" fmla="*/ 727075 w 1124"/>
                  <a:gd name="T25" fmla="*/ 1657350 h 1078"/>
                  <a:gd name="T26" fmla="*/ 730250 w 1124"/>
                  <a:gd name="T27" fmla="*/ 1711325 h 1078"/>
                  <a:gd name="T28" fmla="*/ 730250 w 1124"/>
                  <a:gd name="T29" fmla="*/ 1711325 h 1078"/>
                  <a:gd name="T30" fmla="*/ 777875 w 1124"/>
                  <a:gd name="T31" fmla="*/ 1701800 h 1078"/>
                  <a:gd name="T32" fmla="*/ 895350 w 1124"/>
                  <a:gd name="T33" fmla="*/ 1666875 h 1078"/>
                  <a:gd name="T34" fmla="*/ 1247775 w 1124"/>
                  <a:gd name="T35" fmla="*/ 1565275 h 1078"/>
                  <a:gd name="T36" fmla="*/ 1600200 w 1124"/>
                  <a:gd name="T37" fmla="*/ 1457325 h 1078"/>
                  <a:gd name="T38" fmla="*/ 1714500 w 1124"/>
                  <a:gd name="T39" fmla="*/ 1419225 h 1078"/>
                  <a:gd name="T40" fmla="*/ 1762125 w 1124"/>
                  <a:gd name="T41" fmla="*/ 1403350 h 1078"/>
                  <a:gd name="T42" fmla="*/ 1762125 w 1124"/>
                  <a:gd name="T43" fmla="*/ 1403350 h 1078"/>
                  <a:gd name="T44" fmla="*/ 1765300 w 1124"/>
                  <a:gd name="T45" fmla="*/ 1349375 h 1078"/>
                  <a:gd name="T46" fmla="*/ 1768475 w 1124"/>
                  <a:gd name="T47" fmla="*/ 1209675 h 1078"/>
                  <a:gd name="T48" fmla="*/ 1778000 w 1124"/>
                  <a:gd name="T49" fmla="*/ 790575 h 1078"/>
                  <a:gd name="T50" fmla="*/ 1784350 w 1124"/>
                  <a:gd name="T51" fmla="*/ 374650 h 1078"/>
                  <a:gd name="T52" fmla="*/ 1784350 w 1124"/>
                  <a:gd name="T53" fmla="*/ 234950 h 1078"/>
                  <a:gd name="T54" fmla="*/ 1781175 w 1124"/>
                  <a:gd name="T55" fmla="*/ 196850 h 1078"/>
                  <a:gd name="T56" fmla="*/ 1781175 w 1124"/>
                  <a:gd name="T57" fmla="*/ 180975 h 1078"/>
                  <a:gd name="T58" fmla="*/ 1781175 w 1124"/>
                  <a:gd name="T59" fmla="*/ 180975 h 1078"/>
                  <a:gd name="T60" fmla="*/ 1657350 w 1124"/>
                  <a:gd name="T61" fmla="*/ 149225 h 1078"/>
                  <a:gd name="T62" fmla="*/ 1403350 w 1124"/>
                  <a:gd name="T63" fmla="*/ 85725 h 1078"/>
                  <a:gd name="T64" fmla="*/ 1152525 w 1124"/>
                  <a:gd name="T65" fmla="*/ 25400 h 1078"/>
                  <a:gd name="T66" fmla="*/ 1035050 w 1124"/>
                  <a:gd name="T67" fmla="*/ 0 h 1078"/>
                  <a:gd name="T68" fmla="*/ 1035050 w 1124"/>
                  <a:gd name="T69" fmla="*/ 0 h 1078"/>
                  <a:gd name="T70" fmla="*/ 508000 w 1124"/>
                  <a:gd name="T71" fmla="*/ 104775 h 1078"/>
                  <a:gd name="T72" fmla="*/ 317500 w 1124"/>
                  <a:gd name="T73" fmla="*/ 142875 h 1078"/>
                  <a:gd name="T74" fmla="*/ 152400 w 1124"/>
                  <a:gd name="T75" fmla="*/ 180975 h 1078"/>
                  <a:gd name="T76" fmla="*/ 38100 w 1124"/>
                  <a:gd name="T77" fmla="*/ 206375 h 1078"/>
                  <a:gd name="T78" fmla="*/ 9525 w 1124"/>
                  <a:gd name="T79" fmla="*/ 215900 h 1078"/>
                  <a:gd name="T80" fmla="*/ 3175 w 1124"/>
                  <a:gd name="T81" fmla="*/ 222250 h 1078"/>
                  <a:gd name="T82" fmla="*/ 0 w 1124"/>
                  <a:gd name="T83" fmla="*/ 222250 h 1078"/>
                  <a:gd name="T84" fmla="*/ 0 w 1124"/>
                  <a:gd name="T85" fmla="*/ 222250 h 1078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1124"/>
                  <a:gd name="T130" fmla="*/ 0 h 1078"/>
                  <a:gd name="T131" fmla="*/ 1124 w 1124"/>
                  <a:gd name="T132" fmla="*/ 1078 h 1078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1124" h="1078">
                    <a:moveTo>
                      <a:pt x="0" y="140"/>
                    </a:moveTo>
                    <a:lnTo>
                      <a:pt x="0" y="140"/>
                    </a:lnTo>
                    <a:lnTo>
                      <a:pt x="228" y="200"/>
                    </a:lnTo>
                    <a:lnTo>
                      <a:pt x="384" y="244"/>
                    </a:lnTo>
                    <a:lnTo>
                      <a:pt x="438" y="260"/>
                    </a:lnTo>
                    <a:lnTo>
                      <a:pt x="452" y="264"/>
                    </a:lnTo>
                    <a:lnTo>
                      <a:pt x="458" y="268"/>
                    </a:lnTo>
                    <a:lnTo>
                      <a:pt x="460" y="306"/>
                    </a:lnTo>
                    <a:lnTo>
                      <a:pt x="460" y="398"/>
                    </a:lnTo>
                    <a:lnTo>
                      <a:pt x="460" y="676"/>
                    </a:lnTo>
                    <a:lnTo>
                      <a:pt x="458" y="952"/>
                    </a:lnTo>
                    <a:lnTo>
                      <a:pt x="458" y="1044"/>
                    </a:lnTo>
                    <a:lnTo>
                      <a:pt x="460" y="1078"/>
                    </a:lnTo>
                    <a:lnTo>
                      <a:pt x="490" y="1072"/>
                    </a:lnTo>
                    <a:lnTo>
                      <a:pt x="564" y="1050"/>
                    </a:lnTo>
                    <a:lnTo>
                      <a:pt x="786" y="986"/>
                    </a:lnTo>
                    <a:lnTo>
                      <a:pt x="1008" y="918"/>
                    </a:lnTo>
                    <a:lnTo>
                      <a:pt x="1080" y="894"/>
                    </a:lnTo>
                    <a:lnTo>
                      <a:pt x="1110" y="884"/>
                    </a:lnTo>
                    <a:lnTo>
                      <a:pt x="1112" y="850"/>
                    </a:lnTo>
                    <a:lnTo>
                      <a:pt x="1114" y="762"/>
                    </a:lnTo>
                    <a:lnTo>
                      <a:pt x="1120" y="498"/>
                    </a:lnTo>
                    <a:lnTo>
                      <a:pt x="1124" y="236"/>
                    </a:lnTo>
                    <a:lnTo>
                      <a:pt x="1124" y="148"/>
                    </a:lnTo>
                    <a:lnTo>
                      <a:pt x="1122" y="124"/>
                    </a:lnTo>
                    <a:lnTo>
                      <a:pt x="1122" y="114"/>
                    </a:lnTo>
                    <a:lnTo>
                      <a:pt x="1044" y="94"/>
                    </a:lnTo>
                    <a:lnTo>
                      <a:pt x="884" y="54"/>
                    </a:lnTo>
                    <a:lnTo>
                      <a:pt x="726" y="16"/>
                    </a:lnTo>
                    <a:lnTo>
                      <a:pt x="652" y="0"/>
                    </a:lnTo>
                    <a:lnTo>
                      <a:pt x="320" y="66"/>
                    </a:lnTo>
                    <a:lnTo>
                      <a:pt x="200" y="90"/>
                    </a:lnTo>
                    <a:lnTo>
                      <a:pt x="96" y="114"/>
                    </a:lnTo>
                    <a:lnTo>
                      <a:pt x="24" y="130"/>
                    </a:lnTo>
                    <a:lnTo>
                      <a:pt x="6" y="136"/>
                    </a:lnTo>
                    <a:lnTo>
                      <a:pt x="2" y="140"/>
                    </a:lnTo>
                    <a:lnTo>
                      <a:pt x="0" y="140"/>
                    </a:lnTo>
                    <a:close/>
                  </a:path>
                </a:pathLst>
              </a:custGeom>
              <a:solidFill>
                <a:srgbClr val="CBB48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a-DK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</a:endParaRPr>
              </a:p>
            </p:txBody>
          </p:sp>
          <p:sp>
            <p:nvSpPr>
              <p:cNvPr id="308" name="Freeform 229"/>
              <p:cNvSpPr>
                <a:spLocks/>
              </p:cNvSpPr>
              <p:nvPr/>
            </p:nvSpPr>
            <p:spPr bwMode="auto">
              <a:xfrm>
                <a:off x="13603288" y="2906713"/>
                <a:ext cx="212725" cy="82550"/>
              </a:xfrm>
              <a:custGeom>
                <a:avLst/>
                <a:gdLst>
                  <a:gd name="T0" fmla="*/ 19050 w 134"/>
                  <a:gd name="T1" fmla="*/ 0 h 52"/>
                  <a:gd name="T2" fmla="*/ 19050 w 134"/>
                  <a:gd name="T3" fmla="*/ 0 h 52"/>
                  <a:gd name="T4" fmla="*/ 0 w 134"/>
                  <a:gd name="T5" fmla="*/ 9525 h 52"/>
                  <a:gd name="T6" fmla="*/ 0 w 134"/>
                  <a:gd name="T7" fmla="*/ 9525 h 52"/>
                  <a:gd name="T8" fmla="*/ 120650 w 134"/>
                  <a:gd name="T9" fmla="*/ 47625 h 52"/>
                  <a:gd name="T10" fmla="*/ 187325 w 134"/>
                  <a:gd name="T11" fmla="*/ 63500 h 52"/>
                  <a:gd name="T12" fmla="*/ 187325 w 134"/>
                  <a:gd name="T13" fmla="*/ 63500 h 52"/>
                  <a:gd name="T14" fmla="*/ 196850 w 134"/>
                  <a:gd name="T15" fmla="*/ 66675 h 52"/>
                  <a:gd name="T16" fmla="*/ 200025 w 134"/>
                  <a:gd name="T17" fmla="*/ 73025 h 52"/>
                  <a:gd name="T18" fmla="*/ 196850 w 134"/>
                  <a:gd name="T19" fmla="*/ 82550 h 52"/>
                  <a:gd name="T20" fmla="*/ 196850 w 134"/>
                  <a:gd name="T21" fmla="*/ 82550 h 52"/>
                  <a:gd name="T22" fmla="*/ 206375 w 134"/>
                  <a:gd name="T23" fmla="*/ 79375 h 52"/>
                  <a:gd name="T24" fmla="*/ 212725 w 134"/>
                  <a:gd name="T25" fmla="*/ 73025 h 52"/>
                  <a:gd name="T26" fmla="*/ 212725 w 134"/>
                  <a:gd name="T27" fmla="*/ 66675 h 52"/>
                  <a:gd name="T28" fmla="*/ 212725 w 134"/>
                  <a:gd name="T29" fmla="*/ 66675 h 52"/>
                  <a:gd name="T30" fmla="*/ 196850 w 134"/>
                  <a:gd name="T31" fmla="*/ 57150 h 52"/>
                  <a:gd name="T32" fmla="*/ 152400 w 134"/>
                  <a:gd name="T33" fmla="*/ 41275 h 52"/>
                  <a:gd name="T34" fmla="*/ 19050 w 134"/>
                  <a:gd name="T35" fmla="*/ 0 h 52"/>
                  <a:gd name="T36" fmla="*/ 19050 w 134"/>
                  <a:gd name="T37" fmla="*/ 0 h 5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34"/>
                  <a:gd name="T58" fmla="*/ 0 h 52"/>
                  <a:gd name="T59" fmla="*/ 134 w 134"/>
                  <a:gd name="T60" fmla="*/ 52 h 5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34" h="52">
                    <a:moveTo>
                      <a:pt x="12" y="0"/>
                    </a:moveTo>
                    <a:lnTo>
                      <a:pt x="12" y="0"/>
                    </a:lnTo>
                    <a:lnTo>
                      <a:pt x="0" y="6"/>
                    </a:lnTo>
                    <a:lnTo>
                      <a:pt x="76" y="30"/>
                    </a:lnTo>
                    <a:lnTo>
                      <a:pt x="118" y="40"/>
                    </a:lnTo>
                    <a:lnTo>
                      <a:pt x="124" y="42"/>
                    </a:lnTo>
                    <a:lnTo>
                      <a:pt x="126" y="46"/>
                    </a:lnTo>
                    <a:lnTo>
                      <a:pt x="124" y="52"/>
                    </a:lnTo>
                    <a:lnTo>
                      <a:pt x="130" y="50"/>
                    </a:lnTo>
                    <a:lnTo>
                      <a:pt x="134" y="46"/>
                    </a:lnTo>
                    <a:lnTo>
                      <a:pt x="134" y="42"/>
                    </a:lnTo>
                    <a:lnTo>
                      <a:pt x="124" y="36"/>
                    </a:lnTo>
                    <a:lnTo>
                      <a:pt x="96" y="26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AF876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a-DK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</a:endParaRPr>
              </a:p>
            </p:txBody>
          </p:sp>
          <p:sp>
            <p:nvSpPr>
              <p:cNvPr id="309" name="Freeform 230"/>
              <p:cNvSpPr>
                <a:spLocks/>
              </p:cNvSpPr>
              <p:nvPr/>
            </p:nvSpPr>
            <p:spPr bwMode="auto">
              <a:xfrm>
                <a:off x="13054013" y="2767013"/>
                <a:ext cx="228600" cy="60325"/>
              </a:xfrm>
              <a:custGeom>
                <a:avLst/>
                <a:gdLst>
                  <a:gd name="T0" fmla="*/ 228600 w 144"/>
                  <a:gd name="T1" fmla="*/ 50800 h 38"/>
                  <a:gd name="T2" fmla="*/ 228600 w 144"/>
                  <a:gd name="T3" fmla="*/ 50800 h 38"/>
                  <a:gd name="T4" fmla="*/ 34925 w 144"/>
                  <a:gd name="T5" fmla="*/ 0 h 38"/>
                  <a:gd name="T6" fmla="*/ 34925 w 144"/>
                  <a:gd name="T7" fmla="*/ 0 h 38"/>
                  <a:gd name="T8" fmla="*/ 25400 w 144"/>
                  <a:gd name="T9" fmla="*/ 0 h 38"/>
                  <a:gd name="T10" fmla="*/ 19050 w 144"/>
                  <a:gd name="T11" fmla="*/ 3175 h 38"/>
                  <a:gd name="T12" fmla="*/ 6350 w 144"/>
                  <a:gd name="T13" fmla="*/ 9525 h 38"/>
                  <a:gd name="T14" fmla="*/ 0 w 144"/>
                  <a:gd name="T15" fmla="*/ 19050 h 38"/>
                  <a:gd name="T16" fmla="*/ 0 w 144"/>
                  <a:gd name="T17" fmla="*/ 22225 h 38"/>
                  <a:gd name="T18" fmla="*/ 15875 w 144"/>
                  <a:gd name="T19" fmla="*/ 9525 h 38"/>
                  <a:gd name="T20" fmla="*/ 15875 w 144"/>
                  <a:gd name="T21" fmla="*/ 9525 h 38"/>
                  <a:gd name="T22" fmla="*/ 25400 w 144"/>
                  <a:gd name="T23" fmla="*/ 9525 h 38"/>
                  <a:gd name="T24" fmla="*/ 38100 w 144"/>
                  <a:gd name="T25" fmla="*/ 12700 h 38"/>
                  <a:gd name="T26" fmla="*/ 107950 w 144"/>
                  <a:gd name="T27" fmla="*/ 31750 h 38"/>
                  <a:gd name="T28" fmla="*/ 107950 w 144"/>
                  <a:gd name="T29" fmla="*/ 31750 h 38"/>
                  <a:gd name="T30" fmla="*/ 219075 w 144"/>
                  <a:gd name="T31" fmla="*/ 60325 h 38"/>
                  <a:gd name="T32" fmla="*/ 219075 w 144"/>
                  <a:gd name="T33" fmla="*/ 60325 h 38"/>
                  <a:gd name="T34" fmla="*/ 228600 w 144"/>
                  <a:gd name="T35" fmla="*/ 50800 h 38"/>
                  <a:gd name="T36" fmla="*/ 228600 w 144"/>
                  <a:gd name="T37" fmla="*/ 50800 h 38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44"/>
                  <a:gd name="T58" fmla="*/ 0 h 38"/>
                  <a:gd name="T59" fmla="*/ 144 w 144"/>
                  <a:gd name="T60" fmla="*/ 38 h 38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44" h="38">
                    <a:moveTo>
                      <a:pt x="144" y="32"/>
                    </a:moveTo>
                    <a:lnTo>
                      <a:pt x="144" y="32"/>
                    </a:lnTo>
                    <a:lnTo>
                      <a:pt x="22" y="0"/>
                    </a:lnTo>
                    <a:lnTo>
                      <a:pt x="16" y="0"/>
                    </a:lnTo>
                    <a:lnTo>
                      <a:pt x="12" y="2"/>
                    </a:lnTo>
                    <a:lnTo>
                      <a:pt x="4" y="6"/>
                    </a:lnTo>
                    <a:lnTo>
                      <a:pt x="0" y="12"/>
                    </a:lnTo>
                    <a:lnTo>
                      <a:pt x="0" y="14"/>
                    </a:lnTo>
                    <a:lnTo>
                      <a:pt x="10" y="6"/>
                    </a:lnTo>
                    <a:lnTo>
                      <a:pt x="16" y="6"/>
                    </a:lnTo>
                    <a:lnTo>
                      <a:pt x="24" y="8"/>
                    </a:lnTo>
                    <a:lnTo>
                      <a:pt x="68" y="20"/>
                    </a:lnTo>
                    <a:lnTo>
                      <a:pt x="138" y="38"/>
                    </a:lnTo>
                    <a:lnTo>
                      <a:pt x="144" y="32"/>
                    </a:lnTo>
                    <a:close/>
                  </a:path>
                </a:pathLst>
              </a:custGeom>
              <a:solidFill>
                <a:srgbClr val="AF876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a-DK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</a:endParaRPr>
              </a:p>
            </p:txBody>
          </p:sp>
          <p:sp>
            <p:nvSpPr>
              <p:cNvPr id="310" name="Freeform 231"/>
              <p:cNvSpPr>
                <a:spLocks/>
              </p:cNvSpPr>
              <p:nvPr/>
            </p:nvSpPr>
            <p:spPr bwMode="auto">
              <a:xfrm>
                <a:off x="13282613" y="2595563"/>
                <a:ext cx="1352550" cy="311150"/>
              </a:xfrm>
              <a:custGeom>
                <a:avLst/>
                <a:gdLst>
                  <a:gd name="T0" fmla="*/ 149225 w 852"/>
                  <a:gd name="T1" fmla="*/ 254000 h 196"/>
                  <a:gd name="T2" fmla="*/ 149225 w 852"/>
                  <a:gd name="T3" fmla="*/ 254000 h 196"/>
                  <a:gd name="T4" fmla="*/ 1133475 w 852"/>
                  <a:gd name="T5" fmla="*/ 41275 h 196"/>
                  <a:gd name="T6" fmla="*/ 1152525 w 852"/>
                  <a:gd name="T7" fmla="*/ 44450 h 196"/>
                  <a:gd name="T8" fmla="*/ 1152525 w 852"/>
                  <a:gd name="T9" fmla="*/ 44450 h 196"/>
                  <a:gd name="T10" fmla="*/ 654050 w 852"/>
                  <a:gd name="T11" fmla="*/ 152400 h 196"/>
                  <a:gd name="T12" fmla="*/ 314325 w 852"/>
                  <a:gd name="T13" fmla="*/ 225425 h 196"/>
                  <a:gd name="T14" fmla="*/ 206375 w 852"/>
                  <a:gd name="T15" fmla="*/ 250825 h 196"/>
                  <a:gd name="T16" fmla="*/ 177800 w 852"/>
                  <a:gd name="T17" fmla="*/ 260350 h 196"/>
                  <a:gd name="T18" fmla="*/ 171450 w 852"/>
                  <a:gd name="T19" fmla="*/ 263525 h 196"/>
                  <a:gd name="T20" fmla="*/ 171450 w 852"/>
                  <a:gd name="T21" fmla="*/ 263525 h 196"/>
                  <a:gd name="T22" fmla="*/ 339725 w 852"/>
                  <a:gd name="T23" fmla="*/ 311150 h 196"/>
                  <a:gd name="T24" fmla="*/ 342900 w 852"/>
                  <a:gd name="T25" fmla="*/ 311150 h 196"/>
                  <a:gd name="T26" fmla="*/ 342900 w 852"/>
                  <a:gd name="T27" fmla="*/ 311150 h 196"/>
                  <a:gd name="T28" fmla="*/ 850900 w 852"/>
                  <a:gd name="T29" fmla="*/ 196850 h 196"/>
                  <a:gd name="T30" fmla="*/ 1352550 w 852"/>
                  <a:gd name="T31" fmla="*/ 82550 h 196"/>
                  <a:gd name="T32" fmla="*/ 1012825 w 852"/>
                  <a:gd name="T33" fmla="*/ 0 h 196"/>
                  <a:gd name="T34" fmla="*/ 1012825 w 852"/>
                  <a:gd name="T35" fmla="*/ 0 h 196"/>
                  <a:gd name="T36" fmla="*/ 514350 w 852"/>
                  <a:gd name="T37" fmla="*/ 104775 h 196"/>
                  <a:gd name="T38" fmla="*/ 168275 w 852"/>
                  <a:gd name="T39" fmla="*/ 177800 h 196"/>
                  <a:gd name="T40" fmla="*/ 53975 w 852"/>
                  <a:gd name="T41" fmla="*/ 203200 h 196"/>
                  <a:gd name="T42" fmla="*/ 6350 w 852"/>
                  <a:gd name="T43" fmla="*/ 215900 h 196"/>
                  <a:gd name="T44" fmla="*/ 6350 w 852"/>
                  <a:gd name="T45" fmla="*/ 215900 h 196"/>
                  <a:gd name="T46" fmla="*/ 0 w 852"/>
                  <a:gd name="T47" fmla="*/ 222250 h 196"/>
                  <a:gd name="T48" fmla="*/ 0 w 852"/>
                  <a:gd name="T49" fmla="*/ 222250 h 196"/>
                  <a:gd name="T50" fmla="*/ 101600 w 852"/>
                  <a:gd name="T51" fmla="*/ 244475 h 196"/>
                  <a:gd name="T52" fmla="*/ 149225 w 852"/>
                  <a:gd name="T53" fmla="*/ 254000 h 196"/>
                  <a:gd name="T54" fmla="*/ 149225 w 852"/>
                  <a:gd name="T55" fmla="*/ 254000 h 19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852"/>
                  <a:gd name="T85" fmla="*/ 0 h 196"/>
                  <a:gd name="T86" fmla="*/ 852 w 852"/>
                  <a:gd name="T87" fmla="*/ 196 h 19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852" h="196">
                    <a:moveTo>
                      <a:pt x="94" y="160"/>
                    </a:moveTo>
                    <a:lnTo>
                      <a:pt x="94" y="160"/>
                    </a:lnTo>
                    <a:lnTo>
                      <a:pt x="714" y="26"/>
                    </a:lnTo>
                    <a:lnTo>
                      <a:pt x="726" y="28"/>
                    </a:lnTo>
                    <a:lnTo>
                      <a:pt x="412" y="96"/>
                    </a:lnTo>
                    <a:lnTo>
                      <a:pt x="198" y="142"/>
                    </a:lnTo>
                    <a:lnTo>
                      <a:pt x="130" y="158"/>
                    </a:lnTo>
                    <a:lnTo>
                      <a:pt x="112" y="164"/>
                    </a:lnTo>
                    <a:lnTo>
                      <a:pt x="108" y="166"/>
                    </a:lnTo>
                    <a:lnTo>
                      <a:pt x="214" y="196"/>
                    </a:lnTo>
                    <a:lnTo>
                      <a:pt x="216" y="196"/>
                    </a:lnTo>
                    <a:lnTo>
                      <a:pt x="536" y="124"/>
                    </a:lnTo>
                    <a:lnTo>
                      <a:pt x="852" y="52"/>
                    </a:lnTo>
                    <a:lnTo>
                      <a:pt x="638" y="0"/>
                    </a:lnTo>
                    <a:lnTo>
                      <a:pt x="324" y="66"/>
                    </a:lnTo>
                    <a:lnTo>
                      <a:pt x="106" y="112"/>
                    </a:lnTo>
                    <a:lnTo>
                      <a:pt x="34" y="128"/>
                    </a:lnTo>
                    <a:lnTo>
                      <a:pt x="4" y="136"/>
                    </a:lnTo>
                    <a:lnTo>
                      <a:pt x="0" y="140"/>
                    </a:lnTo>
                    <a:lnTo>
                      <a:pt x="64" y="154"/>
                    </a:lnTo>
                    <a:lnTo>
                      <a:pt x="94" y="160"/>
                    </a:lnTo>
                    <a:close/>
                  </a:path>
                </a:pathLst>
              </a:custGeom>
              <a:solidFill>
                <a:srgbClr val="AF876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a-DK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</a:endParaRPr>
              </a:p>
            </p:txBody>
          </p:sp>
          <p:sp>
            <p:nvSpPr>
              <p:cNvPr id="311" name="Freeform 232"/>
              <p:cNvSpPr>
                <a:spLocks/>
              </p:cNvSpPr>
              <p:nvPr/>
            </p:nvSpPr>
            <p:spPr bwMode="auto">
              <a:xfrm>
                <a:off x="13254038" y="2827338"/>
                <a:ext cx="349250" cy="473075"/>
              </a:xfrm>
              <a:custGeom>
                <a:avLst/>
                <a:gdLst>
                  <a:gd name="T0" fmla="*/ 187325 w 220"/>
                  <a:gd name="T1" fmla="*/ 31750 h 298"/>
                  <a:gd name="T2" fmla="*/ 187325 w 220"/>
                  <a:gd name="T3" fmla="*/ 31750 h 298"/>
                  <a:gd name="T4" fmla="*/ 187325 w 220"/>
                  <a:gd name="T5" fmla="*/ 31750 h 298"/>
                  <a:gd name="T6" fmla="*/ 180975 w 220"/>
                  <a:gd name="T7" fmla="*/ 34925 h 298"/>
                  <a:gd name="T8" fmla="*/ 168275 w 220"/>
                  <a:gd name="T9" fmla="*/ 38100 h 298"/>
                  <a:gd name="T10" fmla="*/ 155575 w 220"/>
                  <a:gd name="T11" fmla="*/ 34925 h 298"/>
                  <a:gd name="T12" fmla="*/ 155575 w 220"/>
                  <a:gd name="T13" fmla="*/ 34925 h 298"/>
                  <a:gd name="T14" fmla="*/ 104775 w 220"/>
                  <a:gd name="T15" fmla="*/ 22225 h 298"/>
                  <a:gd name="T16" fmla="*/ 19050 w 220"/>
                  <a:gd name="T17" fmla="*/ 0 h 298"/>
                  <a:gd name="T18" fmla="*/ 19050 w 220"/>
                  <a:gd name="T19" fmla="*/ 0 h 298"/>
                  <a:gd name="T20" fmla="*/ 9525 w 220"/>
                  <a:gd name="T21" fmla="*/ 12700 h 298"/>
                  <a:gd name="T22" fmla="*/ 6350 w 220"/>
                  <a:gd name="T23" fmla="*/ 19050 h 298"/>
                  <a:gd name="T24" fmla="*/ 6350 w 220"/>
                  <a:gd name="T25" fmla="*/ 25400 h 298"/>
                  <a:gd name="T26" fmla="*/ 6350 w 220"/>
                  <a:gd name="T27" fmla="*/ 25400 h 298"/>
                  <a:gd name="T28" fmla="*/ 0 w 220"/>
                  <a:gd name="T29" fmla="*/ 371475 h 298"/>
                  <a:gd name="T30" fmla="*/ 330200 w 220"/>
                  <a:gd name="T31" fmla="*/ 473075 h 298"/>
                  <a:gd name="T32" fmla="*/ 330200 w 220"/>
                  <a:gd name="T33" fmla="*/ 473075 h 298"/>
                  <a:gd name="T34" fmla="*/ 330200 w 220"/>
                  <a:gd name="T35" fmla="*/ 292100 h 298"/>
                  <a:gd name="T36" fmla="*/ 333375 w 220"/>
                  <a:gd name="T37" fmla="*/ 165100 h 298"/>
                  <a:gd name="T38" fmla="*/ 333375 w 220"/>
                  <a:gd name="T39" fmla="*/ 120650 h 298"/>
                  <a:gd name="T40" fmla="*/ 336550 w 220"/>
                  <a:gd name="T41" fmla="*/ 101600 h 298"/>
                  <a:gd name="T42" fmla="*/ 336550 w 220"/>
                  <a:gd name="T43" fmla="*/ 101600 h 298"/>
                  <a:gd name="T44" fmla="*/ 349250 w 220"/>
                  <a:gd name="T45" fmla="*/ 88900 h 298"/>
                  <a:gd name="T46" fmla="*/ 349250 w 220"/>
                  <a:gd name="T47" fmla="*/ 88900 h 298"/>
                  <a:gd name="T48" fmla="*/ 254000 w 220"/>
                  <a:gd name="T49" fmla="*/ 60325 h 298"/>
                  <a:gd name="T50" fmla="*/ 209550 w 220"/>
                  <a:gd name="T51" fmla="*/ 44450 h 298"/>
                  <a:gd name="T52" fmla="*/ 209550 w 220"/>
                  <a:gd name="T53" fmla="*/ 44450 h 298"/>
                  <a:gd name="T54" fmla="*/ 187325 w 220"/>
                  <a:gd name="T55" fmla="*/ 31750 h 298"/>
                  <a:gd name="T56" fmla="*/ 187325 w 220"/>
                  <a:gd name="T57" fmla="*/ 31750 h 298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220"/>
                  <a:gd name="T88" fmla="*/ 0 h 298"/>
                  <a:gd name="T89" fmla="*/ 220 w 220"/>
                  <a:gd name="T90" fmla="*/ 298 h 298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220" h="298">
                    <a:moveTo>
                      <a:pt x="118" y="20"/>
                    </a:moveTo>
                    <a:lnTo>
                      <a:pt x="118" y="20"/>
                    </a:lnTo>
                    <a:lnTo>
                      <a:pt x="114" y="22"/>
                    </a:lnTo>
                    <a:lnTo>
                      <a:pt x="106" y="24"/>
                    </a:lnTo>
                    <a:lnTo>
                      <a:pt x="98" y="22"/>
                    </a:lnTo>
                    <a:lnTo>
                      <a:pt x="66" y="14"/>
                    </a:lnTo>
                    <a:lnTo>
                      <a:pt x="12" y="0"/>
                    </a:lnTo>
                    <a:lnTo>
                      <a:pt x="6" y="8"/>
                    </a:lnTo>
                    <a:lnTo>
                      <a:pt x="4" y="12"/>
                    </a:lnTo>
                    <a:lnTo>
                      <a:pt x="4" y="16"/>
                    </a:lnTo>
                    <a:lnTo>
                      <a:pt x="0" y="234"/>
                    </a:lnTo>
                    <a:lnTo>
                      <a:pt x="208" y="298"/>
                    </a:lnTo>
                    <a:lnTo>
                      <a:pt x="208" y="184"/>
                    </a:lnTo>
                    <a:lnTo>
                      <a:pt x="210" y="104"/>
                    </a:lnTo>
                    <a:lnTo>
                      <a:pt x="210" y="76"/>
                    </a:lnTo>
                    <a:lnTo>
                      <a:pt x="212" y="64"/>
                    </a:lnTo>
                    <a:lnTo>
                      <a:pt x="220" y="56"/>
                    </a:lnTo>
                    <a:lnTo>
                      <a:pt x="160" y="38"/>
                    </a:lnTo>
                    <a:lnTo>
                      <a:pt x="132" y="28"/>
                    </a:lnTo>
                    <a:lnTo>
                      <a:pt x="118" y="20"/>
                    </a:lnTo>
                    <a:close/>
                  </a:path>
                </a:pathLst>
              </a:custGeom>
              <a:solidFill>
                <a:srgbClr val="AF876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a-DK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</a:endParaRPr>
              </a:p>
            </p:txBody>
          </p:sp>
          <p:sp>
            <p:nvSpPr>
              <p:cNvPr id="312" name="Freeform 233"/>
              <p:cNvSpPr>
                <a:spLocks/>
              </p:cNvSpPr>
              <p:nvPr/>
            </p:nvSpPr>
            <p:spPr bwMode="auto">
              <a:xfrm>
                <a:off x="13273088" y="2630488"/>
                <a:ext cx="1177925" cy="285750"/>
              </a:xfrm>
              <a:custGeom>
                <a:avLst/>
                <a:gdLst>
                  <a:gd name="T0" fmla="*/ 180975 w 742"/>
                  <a:gd name="T1" fmla="*/ 228600 h 180"/>
                  <a:gd name="T2" fmla="*/ 180975 w 742"/>
                  <a:gd name="T3" fmla="*/ 228600 h 180"/>
                  <a:gd name="T4" fmla="*/ 187325 w 742"/>
                  <a:gd name="T5" fmla="*/ 225425 h 180"/>
                  <a:gd name="T6" fmla="*/ 215900 w 742"/>
                  <a:gd name="T7" fmla="*/ 215900 h 180"/>
                  <a:gd name="T8" fmla="*/ 327025 w 742"/>
                  <a:gd name="T9" fmla="*/ 190500 h 180"/>
                  <a:gd name="T10" fmla="*/ 669925 w 742"/>
                  <a:gd name="T11" fmla="*/ 114300 h 180"/>
                  <a:gd name="T12" fmla="*/ 1177925 w 742"/>
                  <a:gd name="T13" fmla="*/ 6350 h 180"/>
                  <a:gd name="T14" fmla="*/ 1162050 w 742"/>
                  <a:gd name="T15" fmla="*/ 0 h 180"/>
                  <a:gd name="T16" fmla="*/ 1162050 w 742"/>
                  <a:gd name="T17" fmla="*/ 0 h 180"/>
                  <a:gd name="T18" fmla="*/ 158750 w 742"/>
                  <a:gd name="T19" fmla="*/ 219075 h 180"/>
                  <a:gd name="T20" fmla="*/ 158750 w 742"/>
                  <a:gd name="T21" fmla="*/ 219075 h 180"/>
                  <a:gd name="T22" fmla="*/ 111125 w 742"/>
                  <a:gd name="T23" fmla="*/ 209550 h 180"/>
                  <a:gd name="T24" fmla="*/ 9525 w 742"/>
                  <a:gd name="T25" fmla="*/ 187325 h 180"/>
                  <a:gd name="T26" fmla="*/ 9525 w 742"/>
                  <a:gd name="T27" fmla="*/ 187325 h 180"/>
                  <a:gd name="T28" fmla="*/ 0 w 742"/>
                  <a:gd name="T29" fmla="*/ 196850 h 180"/>
                  <a:gd name="T30" fmla="*/ 0 w 742"/>
                  <a:gd name="T31" fmla="*/ 196850 h 180"/>
                  <a:gd name="T32" fmla="*/ 85725 w 742"/>
                  <a:gd name="T33" fmla="*/ 219075 h 180"/>
                  <a:gd name="T34" fmla="*/ 136525 w 742"/>
                  <a:gd name="T35" fmla="*/ 231775 h 180"/>
                  <a:gd name="T36" fmla="*/ 136525 w 742"/>
                  <a:gd name="T37" fmla="*/ 231775 h 180"/>
                  <a:gd name="T38" fmla="*/ 149225 w 742"/>
                  <a:gd name="T39" fmla="*/ 234950 h 180"/>
                  <a:gd name="T40" fmla="*/ 161925 w 742"/>
                  <a:gd name="T41" fmla="*/ 231775 h 180"/>
                  <a:gd name="T42" fmla="*/ 168275 w 742"/>
                  <a:gd name="T43" fmla="*/ 228600 h 180"/>
                  <a:gd name="T44" fmla="*/ 168275 w 742"/>
                  <a:gd name="T45" fmla="*/ 228600 h 180"/>
                  <a:gd name="T46" fmla="*/ 168275 w 742"/>
                  <a:gd name="T47" fmla="*/ 228600 h 180"/>
                  <a:gd name="T48" fmla="*/ 190500 w 742"/>
                  <a:gd name="T49" fmla="*/ 241300 h 180"/>
                  <a:gd name="T50" fmla="*/ 190500 w 742"/>
                  <a:gd name="T51" fmla="*/ 241300 h 180"/>
                  <a:gd name="T52" fmla="*/ 234950 w 742"/>
                  <a:gd name="T53" fmla="*/ 257175 h 180"/>
                  <a:gd name="T54" fmla="*/ 330200 w 742"/>
                  <a:gd name="T55" fmla="*/ 285750 h 180"/>
                  <a:gd name="T56" fmla="*/ 330200 w 742"/>
                  <a:gd name="T57" fmla="*/ 285750 h 180"/>
                  <a:gd name="T58" fmla="*/ 349250 w 742"/>
                  <a:gd name="T59" fmla="*/ 276225 h 180"/>
                  <a:gd name="T60" fmla="*/ 349250 w 742"/>
                  <a:gd name="T61" fmla="*/ 276225 h 180"/>
                  <a:gd name="T62" fmla="*/ 180975 w 742"/>
                  <a:gd name="T63" fmla="*/ 228600 h 180"/>
                  <a:gd name="T64" fmla="*/ 180975 w 742"/>
                  <a:gd name="T65" fmla="*/ 228600 h 180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742"/>
                  <a:gd name="T100" fmla="*/ 0 h 180"/>
                  <a:gd name="T101" fmla="*/ 742 w 742"/>
                  <a:gd name="T102" fmla="*/ 180 h 180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742" h="180">
                    <a:moveTo>
                      <a:pt x="114" y="144"/>
                    </a:moveTo>
                    <a:lnTo>
                      <a:pt x="114" y="144"/>
                    </a:lnTo>
                    <a:lnTo>
                      <a:pt x="118" y="142"/>
                    </a:lnTo>
                    <a:lnTo>
                      <a:pt x="136" y="136"/>
                    </a:lnTo>
                    <a:lnTo>
                      <a:pt x="206" y="120"/>
                    </a:lnTo>
                    <a:lnTo>
                      <a:pt x="422" y="72"/>
                    </a:lnTo>
                    <a:lnTo>
                      <a:pt x="742" y="4"/>
                    </a:lnTo>
                    <a:lnTo>
                      <a:pt x="732" y="0"/>
                    </a:lnTo>
                    <a:lnTo>
                      <a:pt x="100" y="138"/>
                    </a:lnTo>
                    <a:lnTo>
                      <a:pt x="70" y="132"/>
                    </a:lnTo>
                    <a:lnTo>
                      <a:pt x="6" y="118"/>
                    </a:lnTo>
                    <a:lnTo>
                      <a:pt x="0" y="124"/>
                    </a:lnTo>
                    <a:lnTo>
                      <a:pt x="54" y="138"/>
                    </a:lnTo>
                    <a:lnTo>
                      <a:pt x="86" y="146"/>
                    </a:lnTo>
                    <a:lnTo>
                      <a:pt x="94" y="148"/>
                    </a:lnTo>
                    <a:lnTo>
                      <a:pt x="102" y="146"/>
                    </a:lnTo>
                    <a:lnTo>
                      <a:pt x="106" y="144"/>
                    </a:lnTo>
                    <a:lnTo>
                      <a:pt x="120" y="152"/>
                    </a:lnTo>
                    <a:lnTo>
                      <a:pt x="148" y="162"/>
                    </a:lnTo>
                    <a:lnTo>
                      <a:pt x="208" y="180"/>
                    </a:lnTo>
                    <a:lnTo>
                      <a:pt x="220" y="174"/>
                    </a:lnTo>
                    <a:lnTo>
                      <a:pt x="114" y="144"/>
                    </a:lnTo>
                    <a:close/>
                  </a:path>
                </a:pathLst>
              </a:custGeom>
              <a:solidFill>
                <a:srgbClr val="AF876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a-DK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</a:endParaRPr>
              </a:p>
            </p:txBody>
          </p:sp>
          <p:sp>
            <p:nvSpPr>
              <p:cNvPr id="313" name="Freeform 234"/>
              <p:cNvSpPr>
                <a:spLocks/>
              </p:cNvSpPr>
              <p:nvPr/>
            </p:nvSpPr>
            <p:spPr bwMode="auto">
              <a:xfrm>
                <a:off x="13225463" y="3541713"/>
                <a:ext cx="327025" cy="644525"/>
              </a:xfrm>
              <a:custGeom>
                <a:avLst/>
                <a:gdLst>
                  <a:gd name="T0" fmla="*/ 323850 w 206"/>
                  <a:gd name="T1" fmla="*/ 95250 h 406"/>
                  <a:gd name="T2" fmla="*/ 3175 w 206"/>
                  <a:gd name="T3" fmla="*/ 0 h 406"/>
                  <a:gd name="T4" fmla="*/ 3175 w 206"/>
                  <a:gd name="T5" fmla="*/ 0 h 406"/>
                  <a:gd name="T6" fmla="*/ 0 w 206"/>
                  <a:gd name="T7" fmla="*/ 257175 h 406"/>
                  <a:gd name="T8" fmla="*/ 0 w 206"/>
                  <a:gd name="T9" fmla="*/ 527050 h 406"/>
                  <a:gd name="T10" fmla="*/ 0 w 206"/>
                  <a:gd name="T11" fmla="*/ 527050 h 406"/>
                  <a:gd name="T12" fmla="*/ 15875 w 206"/>
                  <a:gd name="T13" fmla="*/ 533400 h 406"/>
                  <a:gd name="T14" fmla="*/ 50800 w 206"/>
                  <a:gd name="T15" fmla="*/ 549275 h 406"/>
                  <a:gd name="T16" fmla="*/ 165100 w 206"/>
                  <a:gd name="T17" fmla="*/ 590550 h 406"/>
                  <a:gd name="T18" fmla="*/ 327025 w 206"/>
                  <a:gd name="T19" fmla="*/ 644525 h 406"/>
                  <a:gd name="T20" fmla="*/ 323850 w 206"/>
                  <a:gd name="T21" fmla="*/ 95250 h 40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6"/>
                  <a:gd name="T34" fmla="*/ 0 h 406"/>
                  <a:gd name="T35" fmla="*/ 206 w 206"/>
                  <a:gd name="T36" fmla="*/ 406 h 40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6" h="406">
                    <a:moveTo>
                      <a:pt x="204" y="60"/>
                    </a:moveTo>
                    <a:lnTo>
                      <a:pt x="2" y="0"/>
                    </a:lnTo>
                    <a:lnTo>
                      <a:pt x="0" y="162"/>
                    </a:lnTo>
                    <a:lnTo>
                      <a:pt x="0" y="332"/>
                    </a:lnTo>
                    <a:lnTo>
                      <a:pt x="10" y="336"/>
                    </a:lnTo>
                    <a:lnTo>
                      <a:pt x="32" y="346"/>
                    </a:lnTo>
                    <a:lnTo>
                      <a:pt x="104" y="372"/>
                    </a:lnTo>
                    <a:lnTo>
                      <a:pt x="206" y="406"/>
                    </a:lnTo>
                    <a:lnTo>
                      <a:pt x="204" y="60"/>
                    </a:lnTo>
                    <a:close/>
                  </a:path>
                </a:pathLst>
              </a:custGeom>
              <a:solidFill>
                <a:srgbClr val="AF876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a-DK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</a:endParaRPr>
              </a:p>
            </p:txBody>
          </p:sp>
        </p:grpSp>
      </p:grpSp>
      <p:sp>
        <p:nvSpPr>
          <p:cNvPr id="342" name="Rektangel med enkelt afrundet hjørne 377"/>
          <p:cNvSpPr>
            <a:spLocks noChangeArrowheads="1"/>
          </p:cNvSpPr>
          <p:nvPr/>
        </p:nvSpPr>
        <p:spPr bwMode="auto">
          <a:xfrm rot="10800000" flipH="1">
            <a:off x="6096000" y="4702175"/>
            <a:ext cx="2468563" cy="1546225"/>
          </a:xfrm>
          <a:custGeom>
            <a:avLst/>
            <a:gdLst>
              <a:gd name="T0" fmla="*/ 1234281 w 2468562"/>
              <a:gd name="T1" fmla="*/ 0 h 1546225"/>
              <a:gd name="T2" fmla="*/ 0 w 2468562"/>
              <a:gd name="T3" fmla="*/ 773113 h 1546225"/>
              <a:gd name="T4" fmla="*/ 1234281 w 2468562"/>
              <a:gd name="T5" fmla="*/ 1546225 h 1546225"/>
              <a:gd name="T6" fmla="*/ 2468562 w 2468562"/>
              <a:gd name="T7" fmla="*/ 773113 h 1546225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0 w 2468562"/>
              <a:gd name="T13" fmla="*/ 0 h 1546225"/>
              <a:gd name="T14" fmla="*/ 2421966 w 2468562"/>
              <a:gd name="T15" fmla="*/ 1546225 h 154622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68562" h="1546225">
                <a:moveTo>
                  <a:pt x="0" y="0"/>
                </a:moveTo>
                <a:lnTo>
                  <a:pt x="2309471" y="0"/>
                </a:lnTo>
                <a:lnTo>
                  <a:pt x="2309471" y="-1"/>
                </a:lnTo>
                <a:cubicBezTo>
                  <a:pt x="2397334" y="-1"/>
                  <a:pt x="2468562" y="71227"/>
                  <a:pt x="2468562" y="159091"/>
                </a:cubicBezTo>
                <a:lnTo>
                  <a:pt x="2468562" y="1546225"/>
                </a:lnTo>
                <a:lnTo>
                  <a:pt x="0" y="1546225"/>
                </a:lnTo>
                <a:close/>
              </a:path>
            </a:pathLst>
          </a:custGeom>
          <a:solidFill>
            <a:sysClr val="window" lastClr="FFFFFF"/>
          </a:solidFill>
          <a:ln w="3175">
            <a:solidFill>
              <a:srgbClr val="D9D9D9"/>
            </a:solidFill>
            <a:miter lim="800000"/>
            <a:headEnd/>
            <a:tailEnd/>
          </a:ln>
          <a:effectLst>
            <a:outerShdw blurRad="63500" dist="38100" dir="2700000" algn="tl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-65" charset="0"/>
            </a:endParaRPr>
          </a:p>
        </p:txBody>
      </p:sp>
      <p:sp>
        <p:nvSpPr>
          <p:cNvPr id="343" name="Rektangel 378"/>
          <p:cNvSpPr>
            <a:spLocks noChangeArrowheads="1"/>
          </p:cNvSpPr>
          <p:nvPr/>
        </p:nvSpPr>
        <p:spPr bwMode="auto">
          <a:xfrm>
            <a:off x="6157913" y="4735513"/>
            <a:ext cx="2428875" cy="84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500" b="1" noProof="1">
                <a:solidFill>
                  <a:srgbClr val="1E1C11"/>
                </a:solidFill>
                <a:latin typeface="Calibri" pitchFamily="-65" charset="0"/>
                <a:cs typeface="Arial" charset="0"/>
              </a:rPr>
              <a:t>Example text</a:t>
            </a:r>
          </a:p>
          <a:p>
            <a:r>
              <a:rPr lang="en-US" sz="1100" noProof="1">
                <a:latin typeface="Calibri" pitchFamily="-65" charset="0"/>
                <a:ea typeface="Arial" charset="0"/>
              </a:rPr>
              <a:t>Go ahead and replace it with your own text. This is an example text. Go ahead and replace it with your own text</a:t>
            </a:r>
            <a:endParaRPr lang="da-DK" sz="1100">
              <a:latin typeface="Calibri" pitchFamily="-65" charset="0"/>
              <a:cs typeface="Calibri" pitchFamily="-65" charset="0"/>
            </a:endParaRPr>
          </a:p>
        </p:txBody>
      </p:sp>
      <p:grpSp>
        <p:nvGrpSpPr>
          <p:cNvPr id="344" name="Gruppe 176"/>
          <p:cNvGrpSpPr/>
          <p:nvPr/>
        </p:nvGrpSpPr>
        <p:grpSpPr>
          <a:xfrm>
            <a:off x="3916591" y="1887282"/>
            <a:ext cx="1700438" cy="646141"/>
            <a:chOff x="-2827318" y="1341120"/>
            <a:chExt cx="9977419" cy="3791268"/>
          </a:xfrm>
          <a:solidFill>
            <a:sysClr val="windowText" lastClr="000000"/>
          </a:solidFill>
        </p:grpSpPr>
        <p:sp>
          <p:nvSpPr>
            <p:cNvPr id="345" name="Rectangle 7"/>
            <p:cNvSpPr>
              <a:spLocks noChangeArrowheads="1"/>
            </p:cNvSpPr>
            <p:nvPr/>
          </p:nvSpPr>
          <p:spPr bwMode="auto">
            <a:xfrm>
              <a:off x="4221913" y="1535114"/>
              <a:ext cx="93663" cy="1241426"/>
            </a:xfrm>
            <a:prstGeom prst="rect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346" name="Freeform 8"/>
            <p:cNvSpPr>
              <a:spLocks/>
            </p:cNvSpPr>
            <p:nvPr/>
          </p:nvSpPr>
          <p:spPr bwMode="auto">
            <a:xfrm>
              <a:off x="5472113" y="2498726"/>
              <a:ext cx="1677988" cy="2374900"/>
            </a:xfrm>
            <a:custGeom>
              <a:avLst/>
              <a:gdLst/>
              <a:ahLst/>
              <a:cxnLst>
                <a:cxn ang="0">
                  <a:pos x="0" y="420"/>
                </a:cxn>
                <a:cxn ang="0">
                  <a:pos x="0" y="1496"/>
                </a:cxn>
                <a:cxn ang="0">
                  <a:pos x="56" y="1496"/>
                </a:cxn>
                <a:cxn ang="0">
                  <a:pos x="58" y="1265"/>
                </a:cxn>
                <a:cxn ang="0">
                  <a:pos x="176" y="1263"/>
                </a:cxn>
                <a:cxn ang="0">
                  <a:pos x="842" y="1228"/>
                </a:cxn>
                <a:cxn ang="0">
                  <a:pos x="842" y="1309"/>
                </a:cxn>
                <a:cxn ang="0">
                  <a:pos x="1057" y="1304"/>
                </a:cxn>
                <a:cxn ang="0">
                  <a:pos x="1057" y="1130"/>
                </a:cxn>
                <a:cxn ang="0">
                  <a:pos x="939" y="1120"/>
                </a:cxn>
                <a:cxn ang="0">
                  <a:pos x="925" y="622"/>
                </a:cxn>
                <a:cxn ang="0">
                  <a:pos x="901" y="591"/>
                </a:cxn>
                <a:cxn ang="0">
                  <a:pos x="883" y="565"/>
                </a:cxn>
                <a:cxn ang="0">
                  <a:pos x="868" y="545"/>
                </a:cxn>
                <a:cxn ang="0">
                  <a:pos x="854" y="530"/>
                </a:cxn>
                <a:cxn ang="0">
                  <a:pos x="836" y="520"/>
                </a:cxn>
                <a:cxn ang="0">
                  <a:pos x="815" y="512"/>
                </a:cxn>
                <a:cxn ang="0">
                  <a:pos x="785" y="506"/>
                </a:cxn>
                <a:cxn ang="0">
                  <a:pos x="745" y="501"/>
                </a:cxn>
                <a:cxn ang="0">
                  <a:pos x="91" y="479"/>
                </a:cxn>
                <a:cxn ang="0">
                  <a:pos x="26" y="121"/>
                </a:cxn>
                <a:cxn ang="0">
                  <a:pos x="101" y="121"/>
                </a:cxn>
                <a:cxn ang="0">
                  <a:pos x="101" y="12"/>
                </a:cxn>
                <a:cxn ang="0">
                  <a:pos x="5" y="12"/>
                </a:cxn>
                <a:cxn ang="0">
                  <a:pos x="0" y="0"/>
                </a:cxn>
                <a:cxn ang="0">
                  <a:pos x="0" y="169"/>
                </a:cxn>
                <a:cxn ang="0">
                  <a:pos x="38" y="426"/>
                </a:cxn>
                <a:cxn ang="0">
                  <a:pos x="0" y="420"/>
                </a:cxn>
              </a:cxnLst>
              <a:rect l="0" t="0" r="r" b="b"/>
              <a:pathLst>
                <a:path w="1057" h="1496">
                  <a:moveTo>
                    <a:pt x="0" y="420"/>
                  </a:moveTo>
                  <a:lnTo>
                    <a:pt x="0" y="1496"/>
                  </a:lnTo>
                  <a:lnTo>
                    <a:pt x="56" y="1496"/>
                  </a:lnTo>
                  <a:lnTo>
                    <a:pt x="58" y="1265"/>
                  </a:lnTo>
                  <a:lnTo>
                    <a:pt x="176" y="1263"/>
                  </a:lnTo>
                  <a:lnTo>
                    <a:pt x="842" y="1228"/>
                  </a:lnTo>
                  <a:lnTo>
                    <a:pt x="842" y="1309"/>
                  </a:lnTo>
                  <a:lnTo>
                    <a:pt x="1057" y="1304"/>
                  </a:lnTo>
                  <a:lnTo>
                    <a:pt x="1057" y="1130"/>
                  </a:lnTo>
                  <a:lnTo>
                    <a:pt x="939" y="1120"/>
                  </a:lnTo>
                  <a:lnTo>
                    <a:pt x="925" y="622"/>
                  </a:lnTo>
                  <a:lnTo>
                    <a:pt x="901" y="591"/>
                  </a:lnTo>
                  <a:lnTo>
                    <a:pt x="883" y="565"/>
                  </a:lnTo>
                  <a:lnTo>
                    <a:pt x="868" y="545"/>
                  </a:lnTo>
                  <a:lnTo>
                    <a:pt x="854" y="530"/>
                  </a:lnTo>
                  <a:lnTo>
                    <a:pt x="836" y="520"/>
                  </a:lnTo>
                  <a:lnTo>
                    <a:pt x="815" y="512"/>
                  </a:lnTo>
                  <a:lnTo>
                    <a:pt x="785" y="506"/>
                  </a:lnTo>
                  <a:lnTo>
                    <a:pt x="745" y="501"/>
                  </a:lnTo>
                  <a:lnTo>
                    <a:pt x="91" y="479"/>
                  </a:lnTo>
                  <a:lnTo>
                    <a:pt x="26" y="121"/>
                  </a:lnTo>
                  <a:lnTo>
                    <a:pt x="101" y="121"/>
                  </a:lnTo>
                  <a:lnTo>
                    <a:pt x="101" y="12"/>
                  </a:lnTo>
                  <a:lnTo>
                    <a:pt x="5" y="12"/>
                  </a:lnTo>
                  <a:lnTo>
                    <a:pt x="0" y="0"/>
                  </a:lnTo>
                  <a:lnTo>
                    <a:pt x="0" y="169"/>
                  </a:lnTo>
                  <a:lnTo>
                    <a:pt x="38" y="426"/>
                  </a:lnTo>
                  <a:lnTo>
                    <a:pt x="0" y="42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347" name="Freeform 9"/>
            <p:cNvSpPr>
              <a:spLocks/>
            </p:cNvSpPr>
            <p:nvPr/>
          </p:nvSpPr>
          <p:spPr bwMode="auto">
            <a:xfrm>
              <a:off x="4937125" y="2162176"/>
              <a:ext cx="534988" cy="2711450"/>
            </a:xfrm>
            <a:custGeom>
              <a:avLst/>
              <a:gdLst/>
              <a:ahLst/>
              <a:cxnLst>
                <a:cxn ang="0">
                  <a:pos x="337" y="381"/>
                </a:cxn>
                <a:cxn ang="0">
                  <a:pos x="337" y="212"/>
                </a:cxn>
                <a:cxn ang="0">
                  <a:pos x="327" y="181"/>
                </a:cxn>
                <a:cxn ang="0">
                  <a:pos x="256" y="104"/>
                </a:cxn>
                <a:cxn ang="0">
                  <a:pos x="107" y="8"/>
                </a:cxn>
                <a:cxn ang="0">
                  <a:pos x="0" y="0"/>
                </a:cxn>
                <a:cxn ang="0">
                  <a:pos x="0" y="342"/>
                </a:cxn>
                <a:cxn ang="0">
                  <a:pos x="148" y="345"/>
                </a:cxn>
                <a:cxn ang="0">
                  <a:pos x="148" y="632"/>
                </a:cxn>
                <a:cxn ang="0">
                  <a:pos x="0" y="635"/>
                </a:cxn>
                <a:cxn ang="0">
                  <a:pos x="0" y="1613"/>
                </a:cxn>
                <a:cxn ang="0">
                  <a:pos x="319" y="1611"/>
                </a:cxn>
                <a:cxn ang="0">
                  <a:pos x="319" y="1708"/>
                </a:cxn>
                <a:cxn ang="0">
                  <a:pos x="337" y="1708"/>
                </a:cxn>
                <a:cxn ang="0">
                  <a:pos x="337" y="632"/>
                </a:cxn>
                <a:cxn ang="0">
                  <a:pos x="337" y="632"/>
                </a:cxn>
                <a:cxn ang="0">
                  <a:pos x="299" y="322"/>
                </a:cxn>
                <a:cxn ang="0">
                  <a:pos x="331" y="345"/>
                </a:cxn>
                <a:cxn ang="0">
                  <a:pos x="337" y="381"/>
                </a:cxn>
              </a:cxnLst>
              <a:rect l="0" t="0" r="r" b="b"/>
              <a:pathLst>
                <a:path w="337" h="1708">
                  <a:moveTo>
                    <a:pt x="337" y="381"/>
                  </a:moveTo>
                  <a:lnTo>
                    <a:pt x="337" y="212"/>
                  </a:lnTo>
                  <a:lnTo>
                    <a:pt x="327" y="181"/>
                  </a:lnTo>
                  <a:lnTo>
                    <a:pt x="256" y="104"/>
                  </a:lnTo>
                  <a:lnTo>
                    <a:pt x="107" y="8"/>
                  </a:lnTo>
                  <a:lnTo>
                    <a:pt x="0" y="0"/>
                  </a:lnTo>
                  <a:lnTo>
                    <a:pt x="0" y="342"/>
                  </a:lnTo>
                  <a:lnTo>
                    <a:pt x="148" y="345"/>
                  </a:lnTo>
                  <a:lnTo>
                    <a:pt x="148" y="632"/>
                  </a:lnTo>
                  <a:lnTo>
                    <a:pt x="0" y="635"/>
                  </a:lnTo>
                  <a:lnTo>
                    <a:pt x="0" y="1613"/>
                  </a:lnTo>
                  <a:lnTo>
                    <a:pt x="319" y="1611"/>
                  </a:lnTo>
                  <a:lnTo>
                    <a:pt x="319" y="1708"/>
                  </a:lnTo>
                  <a:lnTo>
                    <a:pt x="337" y="1708"/>
                  </a:lnTo>
                  <a:lnTo>
                    <a:pt x="337" y="632"/>
                  </a:lnTo>
                  <a:lnTo>
                    <a:pt x="337" y="632"/>
                  </a:lnTo>
                  <a:lnTo>
                    <a:pt x="299" y="322"/>
                  </a:lnTo>
                  <a:lnTo>
                    <a:pt x="331" y="345"/>
                  </a:lnTo>
                  <a:lnTo>
                    <a:pt x="337" y="38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348" name="Freeform 10"/>
            <p:cNvSpPr>
              <a:spLocks/>
            </p:cNvSpPr>
            <p:nvPr/>
          </p:nvSpPr>
          <p:spPr bwMode="auto">
            <a:xfrm>
              <a:off x="3568700" y="2138363"/>
              <a:ext cx="1368425" cy="2586038"/>
            </a:xfrm>
            <a:custGeom>
              <a:avLst/>
              <a:gdLst/>
              <a:ahLst/>
              <a:cxnLst>
                <a:cxn ang="0">
                  <a:pos x="862" y="357"/>
                </a:cxn>
                <a:cxn ang="0">
                  <a:pos x="862" y="15"/>
                </a:cxn>
                <a:cxn ang="0">
                  <a:pos x="658" y="0"/>
                </a:cxn>
                <a:cxn ang="0">
                  <a:pos x="475" y="12"/>
                </a:cxn>
                <a:cxn ang="0">
                  <a:pos x="477" y="190"/>
                </a:cxn>
                <a:cxn ang="0">
                  <a:pos x="292" y="186"/>
                </a:cxn>
                <a:cxn ang="0">
                  <a:pos x="292" y="618"/>
                </a:cxn>
                <a:cxn ang="0">
                  <a:pos x="239" y="654"/>
                </a:cxn>
                <a:cxn ang="0">
                  <a:pos x="239" y="1152"/>
                </a:cxn>
                <a:cxn ang="0">
                  <a:pos x="445" y="1158"/>
                </a:cxn>
                <a:cxn ang="0">
                  <a:pos x="454" y="1282"/>
                </a:cxn>
                <a:cxn ang="0">
                  <a:pos x="0" y="1280"/>
                </a:cxn>
                <a:cxn ang="0">
                  <a:pos x="0" y="1406"/>
                </a:cxn>
                <a:cxn ang="0">
                  <a:pos x="217" y="1397"/>
                </a:cxn>
                <a:cxn ang="0">
                  <a:pos x="0" y="1433"/>
                </a:cxn>
                <a:cxn ang="0">
                  <a:pos x="0" y="1499"/>
                </a:cxn>
                <a:cxn ang="0">
                  <a:pos x="496" y="1424"/>
                </a:cxn>
                <a:cxn ang="0">
                  <a:pos x="496" y="1629"/>
                </a:cxn>
                <a:cxn ang="0">
                  <a:pos x="862" y="1628"/>
                </a:cxn>
                <a:cxn ang="0">
                  <a:pos x="862" y="650"/>
                </a:cxn>
                <a:cxn ang="0">
                  <a:pos x="729" y="653"/>
                </a:cxn>
                <a:cxn ang="0">
                  <a:pos x="715" y="354"/>
                </a:cxn>
                <a:cxn ang="0">
                  <a:pos x="862" y="357"/>
                </a:cxn>
              </a:cxnLst>
              <a:rect l="0" t="0" r="r" b="b"/>
              <a:pathLst>
                <a:path w="862" h="1629">
                  <a:moveTo>
                    <a:pt x="862" y="357"/>
                  </a:moveTo>
                  <a:lnTo>
                    <a:pt x="862" y="15"/>
                  </a:lnTo>
                  <a:lnTo>
                    <a:pt x="658" y="0"/>
                  </a:lnTo>
                  <a:lnTo>
                    <a:pt x="475" y="12"/>
                  </a:lnTo>
                  <a:lnTo>
                    <a:pt x="477" y="190"/>
                  </a:lnTo>
                  <a:lnTo>
                    <a:pt x="292" y="186"/>
                  </a:lnTo>
                  <a:lnTo>
                    <a:pt x="292" y="618"/>
                  </a:lnTo>
                  <a:lnTo>
                    <a:pt x="239" y="654"/>
                  </a:lnTo>
                  <a:lnTo>
                    <a:pt x="239" y="1152"/>
                  </a:lnTo>
                  <a:lnTo>
                    <a:pt x="445" y="1158"/>
                  </a:lnTo>
                  <a:lnTo>
                    <a:pt x="454" y="1282"/>
                  </a:lnTo>
                  <a:lnTo>
                    <a:pt x="0" y="1280"/>
                  </a:lnTo>
                  <a:lnTo>
                    <a:pt x="0" y="1406"/>
                  </a:lnTo>
                  <a:lnTo>
                    <a:pt x="217" y="1397"/>
                  </a:lnTo>
                  <a:lnTo>
                    <a:pt x="0" y="1433"/>
                  </a:lnTo>
                  <a:lnTo>
                    <a:pt x="0" y="1499"/>
                  </a:lnTo>
                  <a:lnTo>
                    <a:pt x="496" y="1424"/>
                  </a:lnTo>
                  <a:lnTo>
                    <a:pt x="496" y="1629"/>
                  </a:lnTo>
                  <a:lnTo>
                    <a:pt x="862" y="1628"/>
                  </a:lnTo>
                  <a:lnTo>
                    <a:pt x="862" y="650"/>
                  </a:lnTo>
                  <a:lnTo>
                    <a:pt x="729" y="653"/>
                  </a:lnTo>
                  <a:lnTo>
                    <a:pt x="715" y="354"/>
                  </a:lnTo>
                  <a:lnTo>
                    <a:pt x="862" y="35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349" name="Freeform 11"/>
            <p:cNvSpPr>
              <a:spLocks/>
            </p:cNvSpPr>
            <p:nvPr/>
          </p:nvSpPr>
          <p:spPr bwMode="auto">
            <a:xfrm>
              <a:off x="3568700" y="3829051"/>
              <a:ext cx="107950" cy="968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1"/>
                </a:cxn>
                <a:cxn ang="0">
                  <a:pos x="68" y="56"/>
                </a:cxn>
                <a:cxn ang="0">
                  <a:pos x="68" y="2"/>
                </a:cxn>
                <a:cxn ang="0">
                  <a:pos x="0" y="0"/>
                </a:cxn>
              </a:cxnLst>
              <a:rect l="0" t="0" r="r" b="b"/>
              <a:pathLst>
                <a:path w="68" h="61">
                  <a:moveTo>
                    <a:pt x="0" y="0"/>
                  </a:moveTo>
                  <a:lnTo>
                    <a:pt x="0" y="61"/>
                  </a:lnTo>
                  <a:lnTo>
                    <a:pt x="68" y="56"/>
                  </a:lnTo>
                  <a:lnTo>
                    <a:pt x="68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350" name="Freeform 12"/>
            <p:cNvSpPr>
              <a:spLocks/>
            </p:cNvSpPr>
            <p:nvPr/>
          </p:nvSpPr>
          <p:spPr bwMode="auto">
            <a:xfrm>
              <a:off x="2362200" y="3741738"/>
              <a:ext cx="1206500" cy="874713"/>
            </a:xfrm>
            <a:custGeom>
              <a:avLst/>
              <a:gdLst/>
              <a:ahLst/>
              <a:cxnLst>
                <a:cxn ang="0">
                  <a:pos x="760" y="116"/>
                </a:cxn>
                <a:cxn ang="0">
                  <a:pos x="760" y="55"/>
                </a:cxn>
                <a:cxn ang="0">
                  <a:pos x="695" y="54"/>
                </a:cxn>
                <a:cxn ang="0">
                  <a:pos x="695" y="0"/>
                </a:cxn>
                <a:cxn ang="0">
                  <a:pos x="280" y="0"/>
                </a:cxn>
                <a:cxn ang="0">
                  <a:pos x="280" y="42"/>
                </a:cxn>
                <a:cxn ang="0">
                  <a:pos x="160" y="43"/>
                </a:cxn>
                <a:cxn ang="0">
                  <a:pos x="160" y="102"/>
                </a:cxn>
                <a:cxn ang="0">
                  <a:pos x="268" y="102"/>
                </a:cxn>
                <a:cxn ang="0">
                  <a:pos x="268" y="185"/>
                </a:cxn>
                <a:cxn ang="0">
                  <a:pos x="215" y="185"/>
                </a:cxn>
                <a:cxn ang="0">
                  <a:pos x="215" y="238"/>
                </a:cxn>
                <a:cxn ang="0">
                  <a:pos x="0" y="238"/>
                </a:cxn>
                <a:cxn ang="0">
                  <a:pos x="0" y="412"/>
                </a:cxn>
                <a:cxn ang="0">
                  <a:pos x="301" y="391"/>
                </a:cxn>
                <a:cxn ang="0">
                  <a:pos x="284" y="492"/>
                </a:cxn>
                <a:cxn ang="0">
                  <a:pos x="333" y="551"/>
                </a:cxn>
                <a:cxn ang="0">
                  <a:pos x="760" y="489"/>
                </a:cxn>
                <a:cxn ang="0">
                  <a:pos x="760" y="423"/>
                </a:cxn>
                <a:cxn ang="0">
                  <a:pos x="543" y="459"/>
                </a:cxn>
                <a:cxn ang="0">
                  <a:pos x="568" y="402"/>
                </a:cxn>
                <a:cxn ang="0">
                  <a:pos x="760" y="396"/>
                </a:cxn>
                <a:cxn ang="0">
                  <a:pos x="760" y="270"/>
                </a:cxn>
                <a:cxn ang="0">
                  <a:pos x="751" y="270"/>
                </a:cxn>
                <a:cxn ang="0">
                  <a:pos x="751" y="198"/>
                </a:cxn>
                <a:cxn ang="0">
                  <a:pos x="688" y="196"/>
                </a:cxn>
                <a:cxn ang="0">
                  <a:pos x="688" y="119"/>
                </a:cxn>
                <a:cxn ang="0">
                  <a:pos x="760" y="116"/>
                </a:cxn>
              </a:cxnLst>
              <a:rect l="0" t="0" r="r" b="b"/>
              <a:pathLst>
                <a:path w="760" h="551">
                  <a:moveTo>
                    <a:pt x="760" y="116"/>
                  </a:moveTo>
                  <a:lnTo>
                    <a:pt x="760" y="55"/>
                  </a:lnTo>
                  <a:lnTo>
                    <a:pt x="695" y="54"/>
                  </a:lnTo>
                  <a:lnTo>
                    <a:pt x="695" y="0"/>
                  </a:lnTo>
                  <a:lnTo>
                    <a:pt x="280" y="0"/>
                  </a:lnTo>
                  <a:lnTo>
                    <a:pt x="280" y="42"/>
                  </a:lnTo>
                  <a:lnTo>
                    <a:pt x="160" y="43"/>
                  </a:lnTo>
                  <a:lnTo>
                    <a:pt x="160" y="102"/>
                  </a:lnTo>
                  <a:lnTo>
                    <a:pt x="268" y="102"/>
                  </a:lnTo>
                  <a:lnTo>
                    <a:pt x="268" y="185"/>
                  </a:lnTo>
                  <a:lnTo>
                    <a:pt x="215" y="185"/>
                  </a:lnTo>
                  <a:lnTo>
                    <a:pt x="215" y="238"/>
                  </a:lnTo>
                  <a:lnTo>
                    <a:pt x="0" y="238"/>
                  </a:lnTo>
                  <a:lnTo>
                    <a:pt x="0" y="412"/>
                  </a:lnTo>
                  <a:lnTo>
                    <a:pt x="301" y="391"/>
                  </a:lnTo>
                  <a:lnTo>
                    <a:pt x="284" y="492"/>
                  </a:lnTo>
                  <a:lnTo>
                    <a:pt x="333" y="551"/>
                  </a:lnTo>
                  <a:lnTo>
                    <a:pt x="760" y="489"/>
                  </a:lnTo>
                  <a:lnTo>
                    <a:pt x="760" y="423"/>
                  </a:lnTo>
                  <a:lnTo>
                    <a:pt x="543" y="459"/>
                  </a:lnTo>
                  <a:lnTo>
                    <a:pt x="568" y="402"/>
                  </a:lnTo>
                  <a:lnTo>
                    <a:pt x="760" y="396"/>
                  </a:lnTo>
                  <a:lnTo>
                    <a:pt x="760" y="270"/>
                  </a:lnTo>
                  <a:lnTo>
                    <a:pt x="751" y="270"/>
                  </a:lnTo>
                  <a:lnTo>
                    <a:pt x="751" y="198"/>
                  </a:lnTo>
                  <a:lnTo>
                    <a:pt x="688" y="196"/>
                  </a:lnTo>
                  <a:lnTo>
                    <a:pt x="688" y="119"/>
                  </a:lnTo>
                  <a:lnTo>
                    <a:pt x="760" y="1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351" name="Freeform 13"/>
            <p:cNvSpPr>
              <a:spLocks/>
            </p:cNvSpPr>
            <p:nvPr/>
          </p:nvSpPr>
          <p:spPr bwMode="auto">
            <a:xfrm>
              <a:off x="4305300" y="2490788"/>
              <a:ext cx="2657475" cy="1957388"/>
            </a:xfrm>
            <a:custGeom>
              <a:avLst/>
              <a:gdLst/>
              <a:ahLst/>
              <a:cxnLst>
                <a:cxn ang="0">
                  <a:pos x="820" y="6"/>
                </a:cxn>
                <a:cxn ang="0">
                  <a:pos x="820" y="94"/>
                </a:cxn>
                <a:cxn ang="0">
                  <a:pos x="673" y="94"/>
                </a:cxn>
                <a:cxn ang="0">
                  <a:pos x="723" y="463"/>
                </a:cxn>
                <a:cxn ang="0">
                  <a:pos x="1502" y="494"/>
                </a:cxn>
                <a:cxn ang="0">
                  <a:pos x="1542" y="511"/>
                </a:cxn>
                <a:cxn ang="0">
                  <a:pos x="1574" y="525"/>
                </a:cxn>
                <a:cxn ang="0">
                  <a:pos x="1598" y="537"/>
                </a:cxn>
                <a:cxn ang="0">
                  <a:pos x="1617" y="549"/>
                </a:cxn>
                <a:cxn ang="0">
                  <a:pos x="1630" y="565"/>
                </a:cxn>
                <a:cxn ang="0">
                  <a:pos x="1644" y="587"/>
                </a:cxn>
                <a:cxn ang="0">
                  <a:pos x="1657" y="617"/>
                </a:cxn>
                <a:cxn ang="0">
                  <a:pos x="1674" y="658"/>
                </a:cxn>
                <a:cxn ang="0">
                  <a:pos x="1674" y="1103"/>
                </a:cxn>
                <a:cxn ang="0">
                  <a:pos x="1577" y="1117"/>
                </a:cxn>
                <a:cxn ang="0">
                  <a:pos x="1577" y="1212"/>
                </a:cxn>
                <a:cxn ang="0">
                  <a:pos x="1541" y="1200"/>
                </a:cxn>
                <a:cxn ang="0">
                  <a:pos x="1474" y="1016"/>
                </a:cxn>
                <a:cxn ang="0">
                  <a:pos x="1452" y="989"/>
                </a:cxn>
                <a:cxn ang="0">
                  <a:pos x="1426" y="964"/>
                </a:cxn>
                <a:cxn ang="0">
                  <a:pos x="1396" y="945"/>
                </a:cxn>
                <a:cxn ang="0">
                  <a:pos x="1366" y="927"/>
                </a:cxn>
                <a:cxn ang="0">
                  <a:pos x="1332" y="912"/>
                </a:cxn>
                <a:cxn ang="0">
                  <a:pos x="1296" y="901"/>
                </a:cxn>
                <a:cxn ang="0">
                  <a:pos x="1260" y="895"/>
                </a:cxn>
                <a:cxn ang="0">
                  <a:pos x="1223" y="892"/>
                </a:cxn>
                <a:cxn ang="0">
                  <a:pos x="1186" y="895"/>
                </a:cxn>
                <a:cxn ang="0">
                  <a:pos x="1149" y="901"/>
                </a:cxn>
                <a:cxn ang="0">
                  <a:pos x="1113" y="912"/>
                </a:cxn>
                <a:cxn ang="0">
                  <a:pos x="1077" y="928"/>
                </a:cxn>
                <a:cxn ang="0">
                  <a:pos x="1044" y="951"/>
                </a:cxn>
                <a:cxn ang="0">
                  <a:pos x="1012" y="978"/>
                </a:cxn>
                <a:cxn ang="0">
                  <a:pos x="982" y="1010"/>
                </a:cxn>
                <a:cxn ang="0">
                  <a:pos x="954" y="1049"/>
                </a:cxn>
                <a:cxn ang="0">
                  <a:pos x="915" y="1233"/>
                </a:cxn>
                <a:cxn ang="0">
                  <a:pos x="803" y="1223"/>
                </a:cxn>
                <a:cxn ang="0">
                  <a:pos x="803" y="1066"/>
                </a:cxn>
                <a:cxn ang="0">
                  <a:pos x="44" y="1070"/>
                </a:cxn>
                <a:cxn ang="0">
                  <a:pos x="44" y="115"/>
                </a:cxn>
                <a:cxn ang="0">
                  <a:pos x="118" y="126"/>
                </a:cxn>
                <a:cxn ang="0">
                  <a:pos x="123" y="528"/>
                </a:cxn>
                <a:cxn ang="0">
                  <a:pos x="610" y="506"/>
                </a:cxn>
                <a:cxn ang="0">
                  <a:pos x="602" y="70"/>
                </a:cxn>
                <a:cxn ang="0">
                  <a:pos x="0" y="77"/>
                </a:cxn>
                <a:cxn ang="0">
                  <a:pos x="11" y="0"/>
                </a:cxn>
                <a:cxn ang="0">
                  <a:pos x="820" y="6"/>
                </a:cxn>
              </a:cxnLst>
              <a:rect l="0" t="0" r="r" b="b"/>
              <a:pathLst>
                <a:path w="1674" h="1233">
                  <a:moveTo>
                    <a:pt x="820" y="6"/>
                  </a:moveTo>
                  <a:lnTo>
                    <a:pt x="820" y="94"/>
                  </a:lnTo>
                  <a:lnTo>
                    <a:pt x="673" y="94"/>
                  </a:lnTo>
                  <a:lnTo>
                    <a:pt x="723" y="463"/>
                  </a:lnTo>
                  <a:lnTo>
                    <a:pt x="1502" y="494"/>
                  </a:lnTo>
                  <a:lnTo>
                    <a:pt x="1542" y="511"/>
                  </a:lnTo>
                  <a:lnTo>
                    <a:pt x="1574" y="525"/>
                  </a:lnTo>
                  <a:lnTo>
                    <a:pt x="1598" y="537"/>
                  </a:lnTo>
                  <a:lnTo>
                    <a:pt x="1617" y="549"/>
                  </a:lnTo>
                  <a:lnTo>
                    <a:pt x="1630" y="565"/>
                  </a:lnTo>
                  <a:lnTo>
                    <a:pt x="1644" y="587"/>
                  </a:lnTo>
                  <a:lnTo>
                    <a:pt x="1657" y="617"/>
                  </a:lnTo>
                  <a:lnTo>
                    <a:pt x="1674" y="658"/>
                  </a:lnTo>
                  <a:lnTo>
                    <a:pt x="1674" y="1103"/>
                  </a:lnTo>
                  <a:lnTo>
                    <a:pt x="1577" y="1117"/>
                  </a:lnTo>
                  <a:lnTo>
                    <a:pt x="1577" y="1212"/>
                  </a:lnTo>
                  <a:lnTo>
                    <a:pt x="1541" y="1200"/>
                  </a:lnTo>
                  <a:lnTo>
                    <a:pt x="1474" y="1016"/>
                  </a:lnTo>
                  <a:lnTo>
                    <a:pt x="1452" y="989"/>
                  </a:lnTo>
                  <a:lnTo>
                    <a:pt x="1426" y="964"/>
                  </a:lnTo>
                  <a:lnTo>
                    <a:pt x="1396" y="945"/>
                  </a:lnTo>
                  <a:lnTo>
                    <a:pt x="1366" y="927"/>
                  </a:lnTo>
                  <a:lnTo>
                    <a:pt x="1332" y="912"/>
                  </a:lnTo>
                  <a:lnTo>
                    <a:pt x="1296" y="901"/>
                  </a:lnTo>
                  <a:lnTo>
                    <a:pt x="1260" y="895"/>
                  </a:lnTo>
                  <a:lnTo>
                    <a:pt x="1223" y="892"/>
                  </a:lnTo>
                  <a:lnTo>
                    <a:pt x="1186" y="895"/>
                  </a:lnTo>
                  <a:lnTo>
                    <a:pt x="1149" y="901"/>
                  </a:lnTo>
                  <a:lnTo>
                    <a:pt x="1113" y="912"/>
                  </a:lnTo>
                  <a:lnTo>
                    <a:pt x="1077" y="928"/>
                  </a:lnTo>
                  <a:lnTo>
                    <a:pt x="1044" y="951"/>
                  </a:lnTo>
                  <a:lnTo>
                    <a:pt x="1012" y="978"/>
                  </a:lnTo>
                  <a:lnTo>
                    <a:pt x="982" y="1010"/>
                  </a:lnTo>
                  <a:lnTo>
                    <a:pt x="954" y="1049"/>
                  </a:lnTo>
                  <a:lnTo>
                    <a:pt x="915" y="1233"/>
                  </a:lnTo>
                  <a:lnTo>
                    <a:pt x="803" y="1223"/>
                  </a:lnTo>
                  <a:lnTo>
                    <a:pt x="803" y="1066"/>
                  </a:lnTo>
                  <a:lnTo>
                    <a:pt x="44" y="1070"/>
                  </a:lnTo>
                  <a:lnTo>
                    <a:pt x="44" y="115"/>
                  </a:lnTo>
                  <a:lnTo>
                    <a:pt x="118" y="126"/>
                  </a:lnTo>
                  <a:lnTo>
                    <a:pt x="123" y="528"/>
                  </a:lnTo>
                  <a:lnTo>
                    <a:pt x="610" y="506"/>
                  </a:lnTo>
                  <a:lnTo>
                    <a:pt x="602" y="70"/>
                  </a:lnTo>
                  <a:lnTo>
                    <a:pt x="0" y="77"/>
                  </a:lnTo>
                  <a:lnTo>
                    <a:pt x="11" y="0"/>
                  </a:lnTo>
                  <a:lnTo>
                    <a:pt x="820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352" name="Freeform 14"/>
            <p:cNvSpPr>
              <a:spLocks/>
            </p:cNvSpPr>
            <p:nvPr/>
          </p:nvSpPr>
          <p:spPr bwMode="auto">
            <a:xfrm>
              <a:off x="4049713" y="2466976"/>
              <a:ext cx="222250" cy="671513"/>
            </a:xfrm>
            <a:custGeom>
              <a:avLst/>
              <a:gdLst/>
              <a:ahLst/>
              <a:cxnLst>
                <a:cxn ang="0">
                  <a:pos x="140" y="11"/>
                </a:cxn>
                <a:cxn ang="0">
                  <a:pos x="140" y="423"/>
                </a:cxn>
                <a:cxn ang="0">
                  <a:pos x="0" y="413"/>
                </a:cxn>
                <a:cxn ang="0">
                  <a:pos x="0" y="0"/>
                </a:cxn>
                <a:cxn ang="0">
                  <a:pos x="140" y="11"/>
                </a:cxn>
              </a:cxnLst>
              <a:rect l="0" t="0" r="r" b="b"/>
              <a:pathLst>
                <a:path w="140" h="423">
                  <a:moveTo>
                    <a:pt x="140" y="11"/>
                  </a:moveTo>
                  <a:lnTo>
                    <a:pt x="140" y="423"/>
                  </a:lnTo>
                  <a:lnTo>
                    <a:pt x="0" y="413"/>
                  </a:lnTo>
                  <a:lnTo>
                    <a:pt x="0" y="0"/>
                  </a:lnTo>
                  <a:lnTo>
                    <a:pt x="140" y="1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353" name="Freeform 15"/>
            <p:cNvSpPr>
              <a:spLocks/>
            </p:cNvSpPr>
            <p:nvPr/>
          </p:nvSpPr>
          <p:spPr bwMode="auto">
            <a:xfrm>
              <a:off x="4016375" y="3225801"/>
              <a:ext cx="239713" cy="671513"/>
            </a:xfrm>
            <a:custGeom>
              <a:avLst/>
              <a:gdLst/>
              <a:ahLst/>
              <a:cxnLst>
                <a:cxn ang="0">
                  <a:pos x="151" y="10"/>
                </a:cxn>
                <a:cxn ang="0">
                  <a:pos x="151" y="423"/>
                </a:cxn>
                <a:cxn ang="0">
                  <a:pos x="0" y="412"/>
                </a:cxn>
                <a:cxn ang="0">
                  <a:pos x="0" y="0"/>
                </a:cxn>
                <a:cxn ang="0">
                  <a:pos x="151" y="10"/>
                </a:cxn>
              </a:cxnLst>
              <a:rect l="0" t="0" r="r" b="b"/>
              <a:pathLst>
                <a:path w="151" h="423">
                  <a:moveTo>
                    <a:pt x="151" y="10"/>
                  </a:moveTo>
                  <a:lnTo>
                    <a:pt x="151" y="423"/>
                  </a:lnTo>
                  <a:lnTo>
                    <a:pt x="0" y="412"/>
                  </a:lnTo>
                  <a:lnTo>
                    <a:pt x="0" y="0"/>
                  </a:lnTo>
                  <a:lnTo>
                    <a:pt x="151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354" name="Rectangle 20"/>
            <p:cNvSpPr>
              <a:spLocks noChangeArrowheads="1"/>
            </p:cNvSpPr>
            <p:nvPr/>
          </p:nvSpPr>
          <p:spPr bwMode="auto">
            <a:xfrm>
              <a:off x="4562475" y="4241801"/>
              <a:ext cx="763588" cy="4254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355" name="Rectangle 21"/>
            <p:cNvSpPr>
              <a:spLocks noChangeArrowheads="1"/>
            </p:cNvSpPr>
            <p:nvPr/>
          </p:nvSpPr>
          <p:spPr bwMode="auto">
            <a:xfrm>
              <a:off x="4375150" y="4241801"/>
              <a:ext cx="117475" cy="4254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356" name="Rectangle 22"/>
            <p:cNvSpPr>
              <a:spLocks noChangeArrowheads="1"/>
            </p:cNvSpPr>
            <p:nvPr/>
          </p:nvSpPr>
          <p:spPr bwMode="auto">
            <a:xfrm>
              <a:off x="5410200" y="4235451"/>
              <a:ext cx="119063" cy="42703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357" name="Freeform 29"/>
            <p:cNvSpPr>
              <a:spLocks/>
            </p:cNvSpPr>
            <p:nvPr/>
          </p:nvSpPr>
          <p:spPr bwMode="auto">
            <a:xfrm>
              <a:off x="5757863" y="3638551"/>
              <a:ext cx="1058863" cy="431800"/>
            </a:xfrm>
            <a:custGeom>
              <a:avLst/>
              <a:gdLst/>
              <a:ahLst/>
              <a:cxnLst>
                <a:cxn ang="0">
                  <a:pos x="662" y="0"/>
                </a:cxn>
                <a:cxn ang="0">
                  <a:pos x="667" y="63"/>
                </a:cxn>
                <a:cxn ang="0">
                  <a:pos x="136" y="65"/>
                </a:cxn>
                <a:cxn ang="0">
                  <a:pos x="106" y="87"/>
                </a:cxn>
                <a:cxn ang="0">
                  <a:pos x="83" y="108"/>
                </a:cxn>
                <a:cxn ang="0">
                  <a:pos x="67" y="131"/>
                </a:cxn>
                <a:cxn ang="0">
                  <a:pos x="53" y="154"/>
                </a:cxn>
                <a:cxn ang="0">
                  <a:pos x="42" y="178"/>
                </a:cxn>
                <a:cxn ang="0">
                  <a:pos x="32" y="205"/>
                </a:cxn>
                <a:cxn ang="0">
                  <a:pos x="21" y="237"/>
                </a:cxn>
                <a:cxn ang="0">
                  <a:pos x="8" y="272"/>
                </a:cxn>
                <a:cxn ang="0">
                  <a:pos x="3" y="217"/>
                </a:cxn>
                <a:cxn ang="0">
                  <a:pos x="0" y="178"/>
                </a:cxn>
                <a:cxn ang="0">
                  <a:pos x="0" y="146"/>
                </a:cxn>
                <a:cxn ang="0">
                  <a:pos x="3" y="122"/>
                </a:cxn>
                <a:cxn ang="0">
                  <a:pos x="14" y="99"/>
                </a:cxn>
                <a:cxn ang="0">
                  <a:pos x="32" y="77"/>
                </a:cxn>
                <a:cxn ang="0">
                  <a:pos x="59" y="48"/>
                </a:cxn>
                <a:cxn ang="0">
                  <a:pos x="97" y="10"/>
                </a:cxn>
                <a:cxn ang="0">
                  <a:pos x="662" y="0"/>
                </a:cxn>
              </a:cxnLst>
              <a:rect l="0" t="0" r="r" b="b"/>
              <a:pathLst>
                <a:path w="667" h="272">
                  <a:moveTo>
                    <a:pt x="662" y="0"/>
                  </a:moveTo>
                  <a:lnTo>
                    <a:pt x="667" y="63"/>
                  </a:lnTo>
                  <a:lnTo>
                    <a:pt x="136" y="65"/>
                  </a:lnTo>
                  <a:lnTo>
                    <a:pt x="106" y="87"/>
                  </a:lnTo>
                  <a:lnTo>
                    <a:pt x="83" y="108"/>
                  </a:lnTo>
                  <a:lnTo>
                    <a:pt x="67" y="131"/>
                  </a:lnTo>
                  <a:lnTo>
                    <a:pt x="53" y="154"/>
                  </a:lnTo>
                  <a:lnTo>
                    <a:pt x="42" y="178"/>
                  </a:lnTo>
                  <a:lnTo>
                    <a:pt x="32" y="205"/>
                  </a:lnTo>
                  <a:lnTo>
                    <a:pt x="21" y="237"/>
                  </a:lnTo>
                  <a:lnTo>
                    <a:pt x="8" y="272"/>
                  </a:lnTo>
                  <a:lnTo>
                    <a:pt x="3" y="217"/>
                  </a:lnTo>
                  <a:lnTo>
                    <a:pt x="0" y="178"/>
                  </a:lnTo>
                  <a:lnTo>
                    <a:pt x="0" y="146"/>
                  </a:lnTo>
                  <a:lnTo>
                    <a:pt x="3" y="122"/>
                  </a:lnTo>
                  <a:lnTo>
                    <a:pt x="14" y="99"/>
                  </a:lnTo>
                  <a:lnTo>
                    <a:pt x="32" y="77"/>
                  </a:lnTo>
                  <a:lnTo>
                    <a:pt x="59" y="48"/>
                  </a:lnTo>
                  <a:lnTo>
                    <a:pt x="97" y="10"/>
                  </a:lnTo>
                  <a:lnTo>
                    <a:pt x="6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358" name="Freeform 30"/>
            <p:cNvSpPr>
              <a:spLocks/>
            </p:cNvSpPr>
            <p:nvPr/>
          </p:nvSpPr>
          <p:spPr bwMode="auto">
            <a:xfrm>
              <a:off x="5448300" y="3203576"/>
              <a:ext cx="1506538" cy="301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6" y="130"/>
                </a:cxn>
                <a:cxn ang="0">
                  <a:pos x="127" y="177"/>
                </a:cxn>
                <a:cxn ang="0">
                  <a:pos x="949" y="190"/>
                </a:cxn>
                <a:cxn ang="0">
                  <a:pos x="945" y="168"/>
                </a:cxn>
                <a:cxn ang="0">
                  <a:pos x="936" y="144"/>
                </a:cxn>
                <a:cxn ang="0">
                  <a:pos x="922" y="121"/>
                </a:cxn>
                <a:cxn ang="0">
                  <a:pos x="904" y="100"/>
                </a:cxn>
                <a:cxn ang="0">
                  <a:pos x="881" y="82"/>
                </a:cxn>
                <a:cxn ang="0">
                  <a:pos x="856" y="65"/>
                </a:cxn>
                <a:cxn ang="0">
                  <a:pos x="825" y="53"/>
                </a:cxn>
                <a:cxn ang="0">
                  <a:pos x="792" y="45"/>
                </a:cxn>
                <a:cxn ang="0">
                  <a:pos x="0" y="0"/>
                </a:cxn>
              </a:cxnLst>
              <a:rect l="0" t="0" r="r" b="b"/>
              <a:pathLst>
                <a:path w="949" h="190">
                  <a:moveTo>
                    <a:pt x="0" y="0"/>
                  </a:moveTo>
                  <a:lnTo>
                    <a:pt x="36" y="130"/>
                  </a:lnTo>
                  <a:lnTo>
                    <a:pt x="127" y="177"/>
                  </a:lnTo>
                  <a:lnTo>
                    <a:pt x="949" y="190"/>
                  </a:lnTo>
                  <a:lnTo>
                    <a:pt x="945" y="168"/>
                  </a:lnTo>
                  <a:lnTo>
                    <a:pt x="936" y="144"/>
                  </a:lnTo>
                  <a:lnTo>
                    <a:pt x="922" y="121"/>
                  </a:lnTo>
                  <a:lnTo>
                    <a:pt x="904" y="100"/>
                  </a:lnTo>
                  <a:lnTo>
                    <a:pt x="881" y="82"/>
                  </a:lnTo>
                  <a:lnTo>
                    <a:pt x="856" y="65"/>
                  </a:lnTo>
                  <a:lnTo>
                    <a:pt x="825" y="53"/>
                  </a:lnTo>
                  <a:lnTo>
                    <a:pt x="792" y="4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359" name="Rectangle 31"/>
            <p:cNvSpPr>
              <a:spLocks noChangeArrowheads="1"/>
            </p:cNvSpPr>
            <p:nvPr/>
          </p:nvSpPr>
          <p:spPr bwMode="auto">
            <a:xfrm>
              <a:off x="6808788" y="4292601"/>
              <a:ext cx="290513" cy="2254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grpSp>
          <p:nvGrpSpPr>
            <p:cNvPr id="360" name="Gruppe 157"/>
            <p:cNvGrpSpPr/>
            <p:nvPr/>
          </p:nvGrpSpPr>
          <p:grpSpPr>
            <a:xfrm>
              <a:off x="5751513" y="4103688"/>
              <a:ext cx="1006475" cy="1028700"/>
              <a:chOff x="5751513" y="4103688"/>
              <a:chExt cx="1006475" cy="1028700"/>
            </a:xfrm>
            <a:grpFill/>
          </p:grpSpPr>
          <p:sp>
            <p:nvSpPr>
              <p:cNvPr id="388" name="Freeform 32"/>
              <p:cNvSpPr>
                <a:spLocks/>
              </p:cNvSpPr>
              <p:nvPr/>
            </p:nvSpPr>
            <p:spPr bwMode="auto">
              <a:xfrm>
                <a:off x="5751513" y="4103688"/>
                <a:ext cx="1006475" cy="1028700"/>
              </a:xfrm>
              <a:custGeom>
                <a:avLst/>
                <a:gdLst/>
                <a:ahLst/>
                <a:cxnLst>
                  <a:cxn ang="0">
                    <a:pos x="285" y="1"/>
                  </a:cxn>
                  <a:cxn ang="0">
                    <a:pos x="223" y="15"/>
                  </a:cxn>
                  <a:cxn ang="0">
                    <a:pos x="166" y="39"/>
                  </a:cxn>
                  <a:cxn ang="0">
                    <a:pos x="116" y="74"/>
                  </a:cxn>
                  <a:cxn ang="0">
                    <a:pos x="72" y="118"/>
                  </a:cxn>
                  <a:cxn ang="0">
                    <a:pos x="39" y="171"/>
                  </a:cxn>
                  <a:cxn ang="0">
                    <a:pos x="15" y="228"/>
                  </a:cxn>
                  <a:cxn ang="0">
                    <a:pos x="1" y="290"/>
                  </a:cxn>
                  <a:cxn ang="0">
                    <a:pos x="1" y="357"/>
                  </a:cxn>
                  <a:cxn ang="0">
                    <a:pos x="15" y="420"/>
                  </a:cxn>
                  <a:cxn ang="0">
                    <a:pos x="39" y="477"/>
                  </a:cxn>
                  <a:cxn ang="0">
                    <a:pos x="72" y="529"/>
                  </a:cxn>
                  <a:cxn ang="0">
                    <a:pos x="116" y="574"/>
                  </a:cxn>
                  <a:cxn ang="0">
                    <a:pos x="166" y="609"/>
                  </a:cxn>
                  <a:cxn ang="0">
                    <a:pos x="223" y="633"/>
                  </a:cxn>
                  <a:cxn ang="0">
                    <a:pos x="285" y="647"/>
                  </a:cxn>
                  <a:cxn ang="0">
                    <a:pos x="349" y="647"/>
                  </a:cxn>
                  <a:cxn ang="0">
                    <a:pos x="411" y="633"/>
                  </a:cxn>
                  <a:cxn ang="0">
                    <a:pos x="468" y="609"/>
                  </a:cxn>
                  <a:cxn ang="0">
                    <a:pos x="520" y="574"/>
                  </a:cxn>
                  <a:cxn ang="0">
                    <a:pos x="562" y="529"/>
                  </a:cxn>
                  <a:cxn ang="0">
                    <a:pos x="597" y="477"/>
                  </a:cxn>
                  <a:cxn ang="0">
                    <a:pos x="621" y="420"/>
                  </a:cxn>
                  <a:cxn ang="0">
                    <a:pos x="633" y="357"/>
                  </a:cxn>
                  <a:cxn ang="0">
                    <a:pos x="633" y="290"/>
                  </a:cxn>
                  <a:cxn ang="0">
                    <a:pos x="621" y="228"/>
                  </a:cxn>
                  <a:cxn ang="0">
                    <a:pos x="597" y="171"/>
                  </a:cxn>
                  <a:cxn ang="0">
                    <a:pos x="562" y="118"/>
                  </a:cxn>
                  <a:cxn ang="0">
                    <a:pos x="520" y="74"/>
                  </a:cxn>
                  <a:cxn ang="0">
                    <a:pos x="468" y="39"/>
                  </a:cxn>
                  <a:cxn ang="0">
                    <a:pos x="411" y="15"/>
                  </a:cxn>
                  <a:cxn ang="0">
                    <a:pos x="349" y="1"/>
                  </a:cxn>
                </a:cxnLst>
                <a:rect l="0" t="0" r="r" b="b"/>
                <a:pathLst>
                  <a:path w="634" h="648">
                    <a:moveTo>
                      <a:pt x="317" y="0"/>
                    </a:moveTo>
                    <a:lnTo>
                      <a:pt x="285" y="1"/>
                    </a:lnTo>
                    <a:lnTo>
                      <a:pt x="254" y="6"/>
                    </a:lnTo>
                    <a:lnTo>
                      <a:pt x="223" y="15"/>
                    </a:lnTo>
                    <a:lnTo>
                      <a:pt x="195" y="26"/>
                    </a:lnTo>
                    <a:lnTo>
                      <a:pt x="166" y="39"/>
                    </a:lnTo>
                    <a:lnTo>
                      <a:pt x="140" y="56"/>
                    </a:lnTo>
                    <a:lnTo>
                      <a:pt x="116" y="74"/>
                    </a:lnTo>
                    <a:lnTo>
                      <a:pt x="93" y="95"/>
                    </a:lnTo>
                    <a:lnTo>
                      <a:pt x="72" y="118"/>
                    </a:lnTo>
                    <a:lnTo>
                      <a:pt x="54" y="143"/>
                    </a:lnTo>
                    <a:lnTo>
                      <a:pt x="39" y="171"/>
                    </a:lnTo>
                    <a:lnTo>
                      <a:pt x="25" y="198"/>
                    </a:lnTo>
                    <a:lnTo>
                      <a:pt x="15" y="228"/>
                    </a:lnTo>
                    <a:lnTo>
                      <a:pt x="6" y="258"/>
                    </a:lnTo>
                    <a:lnTo>
                      <a:pt x="1" y="290"/>
                    </a:lnTo>
                    <a:lnTo>
                      <a:pt x="0" y="323"/>
                    </a:lnTo>
                    <a:lnTo>
                      <a:pt x="1" y="357"/>
                    </a:lnTo>
                    <a:lnTo>
                      <a:pt x="6" y="388"/>
                    </a:lnTo>
                    <a:lnTo>
                      <a:pt x="15" y="420"/>
                    </a:lnTo>
                    <a:lnTo>
                      <a:pt x="25" y="449"/>
                    </a:lnTo>
                    <a:lnTo>
                      <a:pt x="39" y="477"/>
                    </a:lnTo>
                    <a:lnTo>
                      <a:pt x="54" y="505"/>
                    </a:lnTo>
                    <a:lnTo>
                      <a:pt x="72" y="529"/>
                    </a:lnTo>
                    <a:lnTo>
                      <a:pt x="93" y="553"/>
                    </a:lnTo>
                    <a:lnTo>
                      <a:pt x="116" y="574"/>
                    </a:lnTo>
                    <a:lnTo>
                      <a:pt x="140" y="592"/>
                    </a:lnTo>
                    <a:lnTo>
                      <a:pt x="166" y="609"/>
                    </a:lnTo>
                    <a:lnTo>
                      <a:pt x="195" y="623"/>
                    </a:lnTo>
                    <a:lnTo>
                      <a:pt x="223" y="633"/>
                    </a:lnTo>
                    <a:lnTo>
                      <a:pt x="254" y="642"/>
                    </a:lnTo>
                    <a:lnTo>
                      <a:pt x="285" y="647"/>
                    </a:lnTo>
                    <a:lnTo>
                      <a:pt x="317" y="648"/>
                    </a:lnTo>
                    <a:lnTo>
                      <a:pt x="349" y="647"/>
                    </a:lnTo>
                    <a:lnTo>
                      <a:pt x="381" y="642"/>
                    </a:lnTo>
                    <a:lnTo>
                      <a:pt x="411" y="633"/>
                    </a:lnTo>
                    <a:lnTo>
                      <a:pt x="441" y="623"/>
                    </a:lnTo>
                    <a:lnTo>
                      <a:pt x="468" y="609"/>
                    </a:lnTo>
                    <a:lnTo>
                      <a:pt x="494" y="592"/>
                    </a:lnTo>
                    <a:lnTo>
                      <a:pt x="520" y="574"/>
                    </a:lnTo>
                    <a:lnTo>
                      <a:pt x="542" y="553"/>
                    </a:lnTo>
                    <a:lnTo>
                      <a:pt x="562" y="529"/>
                    </a:lnTo>
                    <a:lnTo>
                      <a:pt x="580" y="505"/>
                    </a:lnTo>
                    <a:lnTo>
                      <a:pt x="597" y="477"/>
                    </a:lnTo>
                    <a:lnTo>
                      <a:pt x="610" y="449"/>
                    </a:lnTo>
                    <a:lnTo>
                      <a:pt x="621" y="420"/>
                    </a:lnTo>
                    <a:lnTo>
                      <a:pt x="628" y="388"/>
                    </a:lnTo>
                    <a:lnTo>
                      <a:pt x="633" y="357"/>
                    </a:lnTo>
                    <a:lnTo>
                      <a:pt x="634" y="323"/>
                    </a:lnTo>
                    <a:lnTo>
                      <a:pt x="633" y="290"/>
                    </a:lnTo>
                    <a:lnTo>
                      <a:pt x="628" y="258"/>
                    </a:lnTo>
                    <a:lnTo>
                      <a:pt x="621" y="228"/>
                    </a:lnTo>
                    <a:lnTo>
                      <a:pt x="610" y="198"/>
                    </a:lnTo>
                    <a:lnTo>
                      <a:pt x="597" y="171"/>
                    </a:lnTo>
                    <a:lnTo>
                      <a:pt x="580" y="143"/>
                    </a:lnTo>
                    <a:lnTo>
                      <a:pt x="562" y="118"/>
                    </a:lnTo>
                    <a:lnTo>
                      <a:pt x="542" y="95"/>
                    </a:lnTo>
                    <a:lnTo>
                      <a:pt x="520" y="74"/>
                    </a:lnTo>
                    <a:lnTo>
                      <a:pt x="494" y="56"/>
                    </a:lnTo>
                    <a:lnTo>
                      <a:pt x="468" y="39"/>
                    </a:lnTo>
                    <a:lnTo>
                      <a:pt x="441" y="26"/>
                    </a:lnTo>
                    <a:lnTo>
                      <a:pt x="411" y="15"/>
                    </a:lnTo>
                    <a:lnTo>
                      <a:pt x="381" y="6"/>
                    </a:lnTo>
                    <a:lnTo>
                      <a:pt x="349" y="1"/>
                    </a:lnTo>
                    <a:lnTo>
                      <a:pt x="317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a-DK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</a:endParaRPr>
              </a:p>
            </p:txBody>
          </p:sp>
          <p:sp>
            <p:nvSpPr>
              <p:cNvPr id="389" name="Freeform 34"/>
              <p:cNvSpPr>
                <a:spLocks/>
              </p:cNvSpPr>
              <p:nvPr/>
            </p:nvSpPr>
            <p:spPr bwMode="auto">
              <a:xfrm>
                <a:off x="5921375" y="4278313"/>
                <a:ext cx="633413" cy="647700"/>
              </a:xfrm>
              <a:custGeom>
                <a:avLst/>
                <a:gdLst/>
                <a:ahLst/>
                <a:cxnLst>
                  <a:cxn ang="0">
                    <a:pos x="198" y="0"/>
                  </a:cxn>
                  <a:cxn ang="0">
                    <a:pos x="157" y="5"/>
                  </a:cxn>
                  <a:cxn ang="0">
                    <a:pos x="121" y="17"/>
                  </a:cxn>
                  <a:cxn ang="0">
                    <a:pos x="86" y="35"/>
                  </a:cxn>
                  <a:cxn ang="0">
                    <a:pos x="57" y="61"/>
                  </a:cxn>
                  <a:cxn ang="0">
                    <a:pos x="33" y="91"/>
                  </a:cxn>
                  <a:cxn ang="0">
                    <a:pos x="15" y="126"/>
                  </a:cxn>
                  <a:cxn ang="0">
                    <a:pos x="4" y="165"/>
                  </a:cxn>
                  <a:cxn ang="0">
                    <a:pos x="0" y="206"/>
                  </a:cxn>
                  <a:cxn ang="0">
                    <a:pos x="4" y="247"/>
                  </a:cxn>
                  <a:cxn ang="0">
                    <a:pos x="15" y="284"/>
                  </a:cxn>
                  <a:cxn ang="0">
                    <a:pos x="33" y="318"/>
                  </a:cxn>
                  <a:cxn ang="0">
                    <a:pos x="57" y="348"/>
                  </a:cxn>
                  <a:cxn ang="0">
                    <a:pos x="86" y="374"/>
                  </a:cxn>
                  <a:cxn ang="0">
                    <a:pos x="121" y="392"/>
                  </a:cxn>
                  <a:cxn ang="0">
                    <a:pos x="157" y="404"/>
                  </a:cxn>
                  <a:cxn ang="0">
                    <a:pos x="198" y="408"/>
                  </a:cxn>
                  <a:cxn ang="0">
                    <a:pos x="239" y="404"/>
                  </a:cxn>
                  <a:cxn ang="0">
                    <a:pos x="277" y="392"/>
                  </a:cxn>
                  <a:cxn ang="0">
                    <a:pos x="310" y="374"/>
                  </a:cxn>
                  <a:cxn ang="0">
                    <a:pos x="340" y="348"/>
                  </a:cxn>
                  <a:cxn ang="0">
                    <a:pos x="364" y="318"/>
                  </a:cxn>
                  <a:cxn ang="0">
                    <a:pos x="382" y="284"/>
                  </a:cxn>
                  <a:cxn ang="0">
                    <a:pos x="394" y="247"/>
                  </a:cxn>
                  <a:cxn ang="0">
                    <a:pos x="399" y="206"/>
                  </a:cxn>
                  <a:cxn ang="0">
                    <a:pos x="394" y="165"/>
                  </a:cxn>
                  <a:cxn ang="0">
                    <a:pos x="382" y="126"/>
                  </a:cxn>
                  <a:cxn ang="0">
                    <a:pos x="364" y="91"/>
                  </a:cxn>
                  <a:cxn ang="0">
                    <a:pos x="340" y="61"/>
                  </a:cxn>
                  <a:cxn ang="0">
                    <a:pos x="310" y="35"/>
                  </a:cxn>
                  <a:cxn ang="0">
                    <a:pos x="277" y="17"/>
                  </a:cxn>
                  <a:cxn ang="0">
                    <a:pos x="239" y="5"/>
                  </a:cxn>
                  <a:cxn ang="0">
                    <a:pos x="198" y="0"/>
                  </a:cxn>
                </a:cxnLst>
                <a:rect l="0" t="0" r="r" b="b"/>
                <a:pathLst>
                  <a:path w="399" h="408">
                    <a:moveTo>
                      <a:pt x="198" y="0"/>
                    </a:moveTo>
                    <a:lnTo>
                      <a:pt x="157" y="5"/>
                    </a:lnTo>
                    <a:lnTo>
                      <a:pt x="121" y="17"/>
                    </a:lnTo>
                    <a:lnTo>
                      <a:pt x="86" y="35"/>
                    </a:lnTo>
                    <a:lnTo>
                      <a:pt x="57" y="61"/>
                    </a:lnTo>
                    <a:lnTo>
                      <a:pt x="33" y="91"/>
                    </a:lnTo>
                    <a:lnTo>
                      <a:pt x="15" y="126"/>
                    </a:lnTo>
                    <a:lnTo>
                      <a:pt x="4" y="165"/>
                    </a:lnTo>
                    <a:lnTo>
                      <a:pt x="0" y="206"/>
                    </a:lnTo>
                    <a:lnTo>
                      <a:pt x="4" y="247"/>
                    </a:lnTo>
                    <a:lnTo>
                      <a:pt x="15" y="284"/>
                    </a:lnTo>
                    <a:lnTo>
                      <a:pt x="33" y="318"/>
                    </a:lnTo>
                    <a:lnTo>
                      <a:pt x="57" y="348"/>
                    </a:lnTo>
                    <a:lnTo>
                      <a:pt x="86" y="374"/>
                    </a:lnTo>
                    <a:lnTo>
                      <a:pt x="121" y="392"/>
                    </a:lnTo>
                    <a:lnTo>
                      <a:pt x="157" y="404"/>
                    </a:lnTo>
                    <a:lnTo>
                      <a:pt x="198" y="408"/>
                    </a:lnTo>
                    <a:lnTo>
                      <a:pt x="239" y="404"/>
                    </a:lnTo>
                    <a:lnTo>
                      <a:pt x="277" y="392"/>
                    </a:lnTo>
                    <a:lnTo>
                      <a:pt x="310" y="374"/>
                    </a:lnTo>
                    <a:lnTo>
                      <a:pt x="340" y="348"/>
                    </a:lnTo>
                    <a:lnTo>
                      <a:pt x="364" y="318"/>
                    </a:lnTo>
                    <a:lnTo>
                      <a:pt x="382" y="284"/>
                    </a:lnTo>
                    <a:lnTo>
                      <a:pt x="394" y="247"/>
                    </a:lnTo>
                    <a:lnTo>
                      <a:pt x="399" y="206"/>
                    </a:lnTo>
                    <a:lnTo>
                      <a:pt x="394" y="165"/>
                    </a:lnTo>
                    <a:lnTo>
                      <a:pt x="382" y="126"/>
                    </a:lnTo>
                    <a:lnTo>
                      <a:pt x="364" y="91"/>
                    </a:lnTo>
                    <a:lnTo>
                      <a:pt x="340" y="61"/>
                    </a:lnTo>
                    <a:lnTo>
                      <a:pt x="310" y="35"/>
                    </a:lnTo>
                    <a:lnTo>
                      <a:pt x="277" y="17"/>
                    </a:lnTo>
                    <a:lnTo>
                      <a:pt x="239" y="5"/>
                    </a:lnTo>
                    <a:lnTo>
                      <a:pt x="198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a-DK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</a:endParaRPr>
              </a:p>
            </p:txBody>
          </p:sp>
          <p:sp>
            <p:nvSpPr>
              <p:cNvPr id="390" name="Freeform 36"/>
              <p:cNvSpPr>
                <a:spLocks/>
              </p:cNvSpPr>
              <p:nvPr/>
            </p:nvSpPr>
            <p:spPr bwMode="auto">
              <a:xfrm>
                <a:off x="6011863" y="4370388"/>
                <a:ext cx="452438" cy="460375"/>
              </a:xfrm>
              <a:custGeom>
                <a:avLst/>
                <a:gdLst/>
                <a:ahLst/>
                <a:cxnLst>
                  <a:cxn ang="0">
                    <a:pos x="142" y="0"/>
                  </a:cxn>
                  <a:cxn ang="0">
                    <a:pos x="114" y="3"/>
                  </a:cxn>
                  <a:cxn ang="0">
                    <a:pos x="86" y="12"/>
                  </a:cxn>
                  <a:cxn ang="0">
                    <a:pos x="62" y="25"/>
                  </a:cxn>
                  <a:cxn ang="0">
                    <a:pos x="43" y="43"/>
                  </a:cxn>
                  <a:cxn ang="0">
                    <a:pos x="25" y="65"/>
                  </a:cxn>
                  <a:cxn ang="0">
                    <a:pos x="11" y="89"/>
                  </a:cxn>
                  <a:cxn ang="0">
                    <a:pos x="3" y="118"/>
                  </a:cxn>
                  <a:cxn ang="0">
                    <a:pos x="0" y="146"/>
                  </a:cxn>
                  <a:cxn ang="0">
                    <a:pos x="3" y="175"/>
                  </a:cxn>
                  <a:cxn ang="0">
                    <a:pos x="11" y="202"/>
                  </a:cxn>
                  <a:cxn ang="0">
                    <a:pos x="25" y="226"/>
                  </a:cxn>
                  <a:cxn ang="0">
                    <a:pos x="43" y="248"/>
                  </a:cxn>
                  <a:cxn ang="0">
                    <a:pos x="62" y="266"/>
                  </a:cxn>
                  <a:cxn ang="0">
                    <a:pos x="86" y="278"/>
                  </a:cxn>
                  <a:cxn ang="0">
                    <a:pos x="114" y="287"/>
                  </a:cxn>
                  <a:cxn ang="0">
                    <a:pos x="142" y="290"/>
                  </a:cxn>
                  <a:cxn ang="0">
                    <a:pos x="171" y="287"/>
                  </a:cxn>
                  <a:cxn ang="0">
                    <a:pos x="198" y="278"/>
                  </a:cxn>
                  <a:cxn ang="0">
                    <a:pos x="223" y="266"/>
                  </a:cxn>
                  <a:cxn ang="0">
                    <a:pos x="244" y="248"/>
                  </a:cxn>
                  <a:cxn ang="0">
                    <a:pos x="260" y="226"/>
                  </a:cxn>
                  <a:cxn ang="0">
                    <a:pos x="274" y="202"/>
                  </a:cxn>
                  <a:cxn ang="0">
                    <a:pos x="282" y="175"/>
                  </a:cxn>
                  <a:cxn ang="0">
                    <a:pos x="285" y="146"/>
                  </a:cxn>
                  <a:cxn ang="0">
                    <a:pos x="282" y="118"/>
                  </a:cxn>
                  <a:cxn ang="0">
                    <a:pos x="274" y="89"/>
                  </a:cxn>
                  <a:cxn ang="0">
                    <a:pos x="260" y="65"/>
                  </a:cxn>
                  <a:cxn ang="0">
                    <a:pos x="244" y="43"/>
                  </a:cxn>
                  <a:cxn ang="0">
                    <a:pos x="223" y="25"/>
                  </a:cxn>
                  <a:cxn ang="0">
                    <a:pos x="198" y="12"/>
                  </a:cxn>
                  <a:cxn ang="0">
                    <a:pos x="171" y="3"/>
                  </a:cxn>
                  <a:cxn ang="0">
                    <a:pos x="142" y="0"/>
                  </a:cxn>
                </a:cxnLst>
                <a:rect l="0" t="0" r="r" b="b"/>
                <a:pathLst>
                  <a:path w="285" h="290">
                    <a:moveTo>
                      <a:pt x="142" y="0"/>
                    </a:moveTo>
                    <a:lnTo>
                      <a:pt x="114" y="3"/>
                    </a:lnTo>
                    <a:lnTo>
                      <a:pt x="86" y="12"/>
                    </a:lnTo>
                    <a:lnTo>
                      <a:pt x="62" y="25"/>
                    </a:lnTo>
                    <a:lnTo>
                      <a:pt x="43" y="43"/>
                    </a:lnTo>
                    <a:lnTo>
                      <a:pt x="25" y="65"/>
                    </a:lnTo>
                    <a:lnTo>
                      <a:pt x="11" y="89"/>
                    </a:lnTo>
                    <a:lnTo>
                      <a:pt x="3" y="118"/>
                    </a:lnTo>
                    <a:lnTo>
                      <a:pt x="0" y="146"/>
                    </a:lnTo>
                    <a:lnTo>
                      <a:pt x="3" y="175"/>
                    </a:lnTo>
                    <a:lnTo>
                      <a:pt x="11" y="202"/>
                    </a:lnTo>
                    <a:lnTo>
                      <a:pt x="25" y="226"/>
                    </a:lnTo>
                    <a:lnTo>
                      <a:pt x="43" y="248"/>
                    </a:lnTo>
                    <a:lnTo>
                      <a:pt x="62" y="266"/>
                    </a:lnTo>
                    <a:lnTo>
                      <a:pt x="86" y="278"/>
                    </a:lnTo>
                    <a:lnTo>
                      <a:pt x="114" y="287"/>
                    </a:lnTo>
                    <a:lnTo>
                      <a:pt x="142" y="290"/>
                    </a:lnTo>
                    <a:lnTo>
                      <a:pt x="171" y="287"/>
                    </a:lnTo>
                    <a:lnTo>
                      <a:pt x="198" y="278"/>
                    </a:lnTo>
                    <a:lnTo>
                      <a:pt x="223" y="266"/>
                    </a:lnTo>
                    <a:lnTo>
                      <a:pt x="244" y="248"/>
                    </a:lnTo>
                    <a:lnTo>
                      <a:pt x="260" y="226"/>
                    </a:lnTo>
                    <a:lnTo>
                      <a:pt x="274" y="202"/>
                    </a:lnTo>
                    <a:lnTo>
                      <a:pt x="282" y="175"/>
                    </a:lnTo>
                    <a:lnTo>
                      <a:pt x="285" y="146"/>
                    </a:lnTo>
                    <a:lnTo>
                      <a:pt x="282" y="118"/>
                    </a:lnTo>
                    <a:lnTo>
                      <a:pt x="274" y="89"/>
                    </a:lnTo>
                    <a:lnTo>
                      <a:pt x="260" y="65"/>
                    </a:lnTo>
                    <a:lnTo>
                      <a:pt x="244" y="43"/>
                    </a:lnTo>
                    <a:lnTo>
                      <a:pt x="223" y="25"/>
                    </a:lnTo>
                    <a:lnTo>
                      <a:pt x="198" y="12"/>
                    </a:lnTo>
                    <a:lnTo>
                      <a:pt x="171" y="3"/>
                    </a:lnTo>
                    <a:lnTo>
                      <a:pt x="14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a-DK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</a:endParaRPr>
              </a:p>
            </p:txBody>
          </p:sp>
        </p:grpSp>
        <p:sp>
          <p:nvSpPr>
            <p:cNvPr id="361" name="Rectangle 38"/>
            <p:cNvSpPr>
              <a:spLocks noChangeArrowheads="1"/>
            </p:cNvSpPr>
            <p:nvPr/>
          </p:nvSpPr>
          <p:spPr bwMode="auto">
            <a:xfrm>
              <a:off x="4510088" y="3362326"/>
              <a:ext cx="290513" cy="698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362" name="Rectangle 39"/>
            <p:cNvSpPr>
              <a:spLocks noChangeArrowheads="1"/>
            </p:cNvSpPr>
            <p:nvPr/>
          </p:nvSpPr>
          <p:spPr bwMode="auto">
            <a:xfrm>
              <a:off x="5210175" y="2690813"/>
              <a:ext cx="31750" cy="54927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363" name="Freeform 40"/>
            <p:cNvSpPr>
              <a:spLocks/>
            </p:cNvSpPr>
            <p:nvPr/>
          </p:nvSpPr>
          <p:spPr bwMode="auto">
            <a:xfrm>
              <a:off x="4492625" y="3225801"/>
              <a:ext cx="749300" cy="47625"/>
            </a:xfrm>
            <a:custGeom>
              <a:avLst/>
              <a:gdLst/>
              <a:ahLst/>
              <a:cxnLst>
                <a:cxn ang="0">
                  <a:pos x="457" y="0"/>
                </a:cxn>
                <a:cxn ang="0">
                  <a:pos x="19" y="0"/>
                </a:cxn>
                <a:cxn ang="0">
                  <a:pos x="11" y="1"/>
                </a:cxn>
                <a:cxn ang="0">
                  <a:pos x="5" y="3"/>
                </a:cxn>
                <a:cxn ang="0">
                  <a:pos x="2" y="6"/>
                </a:cxn>
                <a:cxn ang="0">
                  <a:pos x="0" y="10"/>
                </a:cxn>
                <a:cxn ang="0">
                  <a:pos x="0" y="18"/>
                </a:cxn>
                <a:cxn ang="0">
                  <a:pos x="2" y="22"/>
                </a:cxn>
                <a:cxn ang="0">
                  <a:pos x="5" y="25"/>
                </a:cxn>
                <a:cxn ang="0">
                  <a:pos x="11" y="28"/>
                </a:cxn>
                <a:cxn ang="0">
                  <a:pos x="19" y="30"/>
                </a:cxn>
                <a:cxn ang="0">
                  <a:pos x="457" y="30"/>
                </a:cxn>
                <a:cxn ang="0">
                  <a:pos x="463" y="28"/>
                </a:cxn>
                <a:cxn ang="0">
                  <a:pos x="468" y="25"/>
                </a:cxn>
                <a:cxn ang="0">
                  <a:pos x="471" y="22"/>
                </a:cxn>
                <a:cxn ang="0">
                  <a:pos x="472" y="18"/>
                </a:cxn>
                <a:cxn ang="0">
                  <a:pos x="472" y="10"/>
                </a:cxn>
                <a:cxn ang="0">
                  <a:pos x="471" y="6"/>
                </a:cxn>
                <a:cxn ang="0">
                  <a:pos x="468" y="3"/>
                </a:cxn>
                <a:cxn ang="0">
                  <a:pos x="463" y="1"/>
                </a:cxn>
                <a:cxn ang="0">
                  <a:pos x="457" y="0"/>
                </a:cxn>
              </a:cxnLst>
              <a:rect l="0" t="0" r="r" b="b"/>
              <a:pathLst>
                <a:path w="472" h="30">
                  <a:moveTo>
                    <a:pt x="457" y="0"/>
                  </a:moveTo>
                  <a:lnTo>
                    <a:pt x="19" y="0"/>
                  </a:lnTo>
                  <a:lnTo>
                    <a:pt x="11" y="1"/>
                  </a:lnTo>
                  <a:lnTo>
                    <a:pt x="5" y="3"/>
                  </a:lnTo>
                  <a:lnTo>
                    <a:pt x="2" y="6"/>
                  </a:lnTo>
                  <a:lnTo>
                    <a:pt x="0" y="10"/>
                  </a:lnTo>
                  <a:lnTo>
                    <a:pt x="0" y="18"/>
                  </a:lnTo>
                  <a:lnTo>
                    <a:pt x="2" y="22"/>
                  </a:lnTo>
                  <a:lnTo>
                    <a:pt x="5" y="25"/>
                  </a:lnTo>
                  <a:lnTo>
                    <a:pt x="11" y="28"/>
                  </a:lnTo>
                  <a:lnTo>
                    <a:pt x="19" y="30"/>
                  </a:lnTo>
                  <a:lnTo>
                    <a:pt x="457" y="30"/>
                  </a:lnTo>
                  <a:lnTo>
                    <a:pt x="463" y="28"/>
                  </a:lnTo>
                  <a:lnTo>
                    <a:pt x="468" y="25"/>
                  </a:lnTo>
                  <a:lnTo>
                    <a:pt x="471" y="22"/>
                  </a:lnTo>
                  <a:lnTo>
                    <a:pt x="472" y="18"/>
                  </a:lnTo>
                  <a:lnTo>
                    <a:pt x="472" y="10"/>
                  </a:lnTo>
                  <a:lnTo>
                    <a:pt x="471" y="6"/>
                  </a:lnTo>
                  <a:lnTo>
                    <a:pt x="468" y="3"/>
                  </a:lnTo>
                  <a:lnTo>
                    <a:pt x="463" y="1"/>
                  </a:lnTo>
                  <a:lnTo>
                    <a:pt x="457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364" name="Freeform 41"/>
            <p:cNvSpPr>
              <a:spLocks/>
            </p:cNvSpPr>
            <p:nvPr/>
          </p:nvSpPr>
          <p:spPr bwMode="auto">
            <a:xfrm>
              <a:off x="4322763" y="1819276"/>
              <a:ext cx="1152525" cy="639763"/>
            </a:xfrm>
            <a:custGeom>
              <a:avLst/>
              <a:gdLst/>
              <a:ahLst/>
              <a:cxnLst>
                <a:cxn ang="0">
                  <a:pos x="726" y="403"/>
                </a:cxn>
                <a:cxn ang="0">
                  <a:pos x="673" y="349"/>
                </a:cxn>
                <a:cxn ang="0">
                  <a:pos x="623" y="301"/>
                </a:cxn>
                <a:cxn ang="0">
                  <a:pos x="579" y="258"/>
                </a:cxn>
                <a:cxn ang="0">
                  <a:pos x="537" y="219"/>
                </a:cxn>
                <a:cxn ang="0">
                  <a:pos x="497" y="184"/>
                </a:cxn>
                <a:cxn ang="0">
                  <a:pos x="460" y="155"/>
                </a:cxn>
                <a:cxn ang="0">
                  <a:pos x="422" y="128"/>
                </a:cxn>
                <a:cxn ang="0">
                  <a:pos x="384" y="106"/>
                </a:cxn>
                <a:cxn ang="0">
                  <a:pos x="346" y="84"/>
                </a:cxn>
                <a:cxn ang="0">
                  <a:pos x="307" y="68"/>
                </a:cxn>
                <a:cxn ang="0">
                  <a:pos x="266" y="53"/>
                </a:cxn>
                <a:cxn ang="0">
                  <a:pos x="221" y="39"/>
                </a:cxn>
                <a:cxn ang="0">
                  <a:pos x="174" y="29"/>
                </a:cxn>
                <a:cxn ang="0">
                  <a:pos x="121" y="18"/>
                </a:cxn>
                <a:cxn ang="0">
                  <a:pos x="64" y="9"/>
                </a:cxn>
                <a:cxn ang="0">
                  <a:pos x="0" y="0"/>
                </a:cxn>
                <a:cxn ang="0">
                  <a:pos x="0" y="397"/>
                </a:cxn>
                <a:cxn ang="0">
                  <a:pos x="726" y="403"/>
                </a:cxn>
              </a:cxnLst>
              <a:rect l="0" t="0" r="r" b="b"/>
              <a:pathLst>
                <a:path w="726" h="403">
                  <a:moveTo>
                    <a:pt x="726" y="403"/>
                  </a:moveTo>
                  <a:lnTo>
                    <a:pt x="673" y="349"/>
                  </a:lnTo>
                  <a:lnTo>
                    <a:pt x="623" y="301"/>
                  </a:lnTo>
                  <a:lnTo>
                    <a:pt x="579" y="258"/>
                  </a:lnTo>
                  <a:lnTo>
                    <a:pt x="537" y="219"/>
                  </a:lnTo>
                  <a:lnTo>
                    <a:pt x="497" y="184"/>
                  </a:lnTo>
                  <a:lnTo>
                    <a:pt x="460" y="155"/>
                  </a:lnTo>
                  <a:lnTo>
                    <a:pt x="422" y="128"/>
                  </a:lnTo>
                  <a:lnTo>
                    <a:pt x="384" y="106"/>
                  </a:lnTo>
                  <a:lnTo>
                    <a:pt x="346" y="84"/>
                  </a:lnTo>
                  <a:lnTo>
                    <a:pt x="307" y="68"/>
                  </a:lnTo>
                  <a:lnTo>
                    <a:pt x="266" y="53"/>
                  </a:lnTo>
                  <a:lnTo>
                    <a:pt x="221" y="39"/>
                  </a:lnTo>
                  <a:lnTo>
                    <a:pt x="174" y="29"/>
                  </a:lnTo>
                  <a:lnTo>
                    <a:pt x="121" y="18"/>
                  </a:lnTo>
                  <a:lnTo>
                    <a:pt x="64" y="9"/>
                  </a:lnTo>
                  <a:lnTo>
                    <a:pt x="0" y="0"/>
                  </a:lnTo>
                  <a:lnTo>
                    <a:pt x="0" y="397"/>
                  </a:lnTo>
                  <a:lnTo>
                    <a:pt x="726" y="40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365" name="Rectangle 42"/>
            <p:cNvSpPr>
              <a:spLocks noChangeArrowheads="1"/>
            </p:cNvSpPr>
            <p:nvPr/>
          </p:nvSpPr>
          <p:spPr bwMode="auto">
            <a:xfrm>
              <a:off x="4193338" y="1439863"/>
              <a:ext cx="160339" cy="160339"/>
            </a:xfrm>
            <a:prstGeom prst="rect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366" name="Freeform 43"/>
            <p:cNvSpPr>
              <a:spLocks/>
            </p:cNvSpPr>
            <p:nvPr/>
          </p:nvSpPr>
          <p:spPr bwMode="auto">
            <a:xfrm>
              <a:off x="5265738" y="2597151"/>
              <a:ext cx="111125" cy="1633538"/>
            </a:xfrm>
            <a:custGeom>
              <a:avLst/>
              <a:gdLst/>
              <a:ahLst/>
              <a:cxnLst>
                <a:cxn ang="0">
                  <a:pos x="23" y="19"/>
                </a:cxn>
                <a:cxn ang="0">
                  <a:pos x="68" y="535"/>
                </a:cxn>
                <a:cxn ang="0">
                  <a:pos x="70" y="1015"/>
                </a:cxn>
                <a:cxn ang="0">
                  <a:pos x="50" y="1029"/>
                </a:cxn>
                <a:cxn ang="0">
                  <a:pos x="44" y="535"/>
                </a:cxn>
                <a:cxn ang="0">
                  <a:pos x="0" y="0"/>
                </a:cxn>
                <a:cxn ang="0">
                  <a:pos x="23" y="19"/>
                </a:cxn>
              </a:cxnLst>
              <a:rect l="0" t="0" r="r" b="b"/>
              <a:pathLst>
                <a:path w="70" h="1029">
                  <a:moveTo>
                    <a:pt x="23" y="19"/>
                  </a:moveTo>
                  <a:lnTo>
                    <a:pt x="68" y="535"/>
                  </a:lnTo>
                  <a:lnTo>
                    <a:pt x="70" y="1015"/>
                  </a:lnTo>
                  <a:lnTo>
                    <a:pt x="50" y="1029"/>
                  </a:lnTo>
                  <a:lnTo>
                    <a:pt x="44" y="535"/>
                  </a:lnTo>
                  <a:lnTo>
                    <a:pt x="0" y="0"/>
                  </a:lnTo>
                  <a:lnTo>
                    <a:pt x="23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367" name="Freeform 44"/>
            <p:cNvSpPr>
              <a:spLocks/>
            </p:cNvSpPr>
            <p:nvPr/>
          </p:nvSpPr>
          <p:spPr bwMode="auto">
            <a:xfrm>
              <a:off x="4445000" y="1881188"/>
              <a:ext cx="955675" cy="5572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1" y="5"/>
                </a:cxn>
                <a:cxn ang="0">
                  <a:pos x="80" y="11"/>
                </a:cxn>
                <a:cxn ang="0">
                  <a:pos x="120" y="20"/>
                </a:cxn>
                <a:cxn ang="0">
                  <a:pos x="159" y="30"/>
                </a:cxn>
                <a:cxn ang="0">
                  <a:pos x="197" y="44"/>
                </a:cxn>
                <a:cxn ang="0">
                  <a:pos x="233" y="59"/>
                </a:cxn>
                <a:cxn ang="0">
                  <a:pos x="271" y="77"/>
                </a:cxn>
                <a:cxn ang="0">
                  <a:pos x="307" y="97"/>
                </a:cxn>
                <a:cxn ang="0">
                  <a:pos x="343" y="120"/>
                </a:cxn>
                <a:cxn ang="0">
                  <a:pos x="380" y="145"/>
                </a:cxn>
                <a:cxn ang="0">
                  <a:pos x="417" y="172"/>
                </a:cxn>
                <a:cxn ang="0">
                  <a:pos x="454" y="203"/>
                </a:cxn>
                <a:cxn ang="0">
                  <a:pos x="490" y="236"/>
                </a:cxn>
                <a:cxn ang="0">
                  <a:pos x="526" y="271"/>
                </a:cxn>
                <a:cxn ang="0">
                  <a:pos x="564" y="310"/>
                </a:cxn>
                <a:cxn ang="0">
                  <a:pos x="602" y="351"/>
                </a:cxn>
                <a:cxn ang="0">
                  <a:pos x="431" y="351"/>
                </a:cxn>
                <a:cxn ang="0">
                  <a:pos x="422" y="339"/>
                </a:cxn>
                <a:cxn ang="0">
                  <a:pos x="410" y="324"/>
                </a:cxn>
                <a:cxn ang="0">
                  <a:pos x="395" y="307"/>
                </a:cxn>
                <a:cxn ang="0">
                  <a:pos x="375" y="286"/>
                </a:cxn>
                <a:cxn ang="0">
                  <a:pos x="352" y="265"/>
                </a:cxn>
                <a:cxn ang="0">
                  <a:pos x="328" y="240"/>
                </a:cxn>
                <a:cxn ang="0">
                  <a:pos x="299" y="216"/>
                </a:cxn>
                <a:cxn ang="0">
                  <a:pos x="271" y="191"/>
                </a:cxn>
                <a:cxn ang="0">
                  <a:pos x="239" y="163"/>
                </a:cxn>
                <a:cxn ang="0">
                  <a:pos x="207" y="138"/>
                </a:cxn>
                <a:cxn ang="0">
                  <a:pos x="172" y="112"/>
                </a:cxn>
                <a:cxn ang="0">
                  <a:pos x="139" y="86"/>
                </a:cxn>
                <a:cxn ang="0">
                  <a:pos x="104" y="62"/>
                </a:cxn>
                <a:cxn ang="0">
                  <a:pos x="70" y="39"/>
                </a:cxn>
                <a:cxn ang="0">
                  <a:pos x="35" y="18"/>
                </a:cxn>
                <a:cxn ang="0">
                  <a:pos x="0" y="0"/>
                </a:cxn>
              </a:cxnLst>
              <a:rect l="0" t="0" r="r" b="b"/>
              <a:pathLst>
                <a:path w="602" h="351">
                  <a:moveTo>
                    <a:pt x="0" y="0"/>
                  </a:moveTo>
                  <a:lnTo>
                    <a:pt x="41" y="5"/>
                  </a:lnTo>
                  <a:lnTo>
                    <a:pt x="80" y="11"/>
                  </a:lnTo>
                  <a:lnTo>
                    <a:pt x="120" y="20"/>
                  </a:lnTo>
                  <a:lnTo>
                    <a:pt x="159" y="30"/>
                  </a:lnTo>
                  <a:lnTo>
                    <a:pt x="197" y="44"/>
                  </a:lnTo>
                  <a:lnTo>
                    <a:pt x="233" y="59"/>
                  </a:lnTo>
                  <a:lnTo>
                    <a:pt x="271" y="77"/>
                  </a:lnTo>
                  <a:lnTo>
                    <a:pt x="307" y="97"/>
                  </a:lnTo>
                  <a:lnTo>
                    <a:pt x="343" y="120"/>
                  </a:lnTo>
                  <a:lnTo>
                    <a:pt x="380" y="145"/>
                  </a:lnTo>
                  <a:lnTo>
                    <a:pt x="417" y="172"/>
                  </a:lnTo>
                  <a:lnTo>
                    <a:pt x="454" y="203"/>
                  </a:lnTo>
                  <a:lnTo>
                    <a:pt x="490" y="236"/>
                  </a:lnTo>
                  <a:lnTo>
                    <a:pt x="526" y="271"/>
                  </a:lnTo>
                  <a:lnTo>
                    <a:pt x="564" y="310"/>
                  </a:lnTo>
                  <a:lnTo>
                    <a:pt x="602" y="351"/>
                  </a:lnTo>
                  <a:lnTo>
                    <a:pt x="431" y="351"/>
                  </a:lnTo>
                  <a:lnTo>
                    <a:pt x="422" y="339"/>
                  </a:lnTo>
                  <a:lnTo>
                    <a:pt x="410" y="324"/>
                  </a:lnTo>
                  <a:lnTo>
                    <a:pt x="395" y="307"/>
                  </a:lnTo>
                  <a:lnTo>
                    <a:pt x="375" y="286"/>
                  </a:lnTo>
                  <a:lnTo>
                    <a:pt x="352" y="265"/>
                  </a:lnTo>
                  <a:lnTo>
                    <a:pt x="328" y="240"/>
                  </a:lnTo>
                  <a:lnTo>
                    <a:pt x="299" y="216"/>
                  </a:lnTo>
                  <a:lnTo>
                    <a:pt x="271" y="191"/>
                  </a:lnTo>
                  <a:lnTo>
                    <a:pt x="239" y="163"/>
                  </a:lnTo>
                  <a:lnTo>
                    <a:pt x="207" y="138"/>
                  </a:lnTo>
                  <a:lnTo>
                    <a:pt x="172" y="112"/>
                  </a:lnTo>
                  <a:lnTo>
                    <a:pt x="139" y="86"/>
                  </a:lnTo>
                  <a:lnTo>
                    <a:pt x="104" y="62"/>
                  </a:lnTo>
                  <a:lnTo>
                    <a:pt x="70" y="39"/>
                  </a:lnTo>
                  <a:lnTo>
                    <a:pt x="35" y="1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368" name="Freeform 45"/>
            <p:cNvSpPr>
              <a:spLocks/>
            </p:cNvSpPr>
            <p:nvPr/>
          </p:nvSpPr>
          <p:spPr bwMode="auto">
            <a:xfrm>
              <a:off x="4767263" y="2016126"/>
              <a:ext cx="566738" cy="4127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8" y="15"/>
                </a:cxn>
                <a:cxn ang="0">
                  <a:pos x="57" y="28"/>
                </a:cxn>
                <a:cxn ang="0">
                  <a:pos x="83" y="42"/>
                </a:cxn>
                <a:cxn ang="0">
                  <a:pos x="107" y="56"/>
                </a:cxn>
                <a:cxn ang="0">
                  <a:pos x="131" y="69"/>
                </a:cxn>
                <a:cxn ang="0">
                  <a:pos x="154" y="83"/>
                </a:cxn>
                <a:cxn ang="0">
                  <a:pos x="175" y="96"/>
                </a:cxn>
                <a:cxn ang="0">
                  <a:pos x="196" y="110"/>
                </a:cxn>
                <a:cxn ang="0">
                  <a:pos x="216" y="125"/>
                </a:cxn>
                <a:cxn ang="0">
                  <a:pos x="236" y="140"/>
                </a:cxn>
                <a:cxn ang="0">
                  <a:pos x="255" y="157"/>
                </a:cxn>
                <a:cxn ang="0">
                  <a:pos x="275" y="175"/>
                </a:cxn>
                <a:cxn ang="0">
                  <a:pos x="295" y="195"/>
                </a:cxn>
                <a:cxn ang="0">
                  <a:pos x="314" y="214"/>
                </a:cxn>
                <a:cxn ang="0">
                  <a:pos x="335" y="236"/>
                </a:cxn>
                <a:cxn ang="0">
                  <a:pos x="357" y="260"/>
                </a:cxn>
                <a:cxn ang="0">
                  <a:pos x="276" y="260"/>
                </a:cxn>
                <a:cxn ang="0">
                  <a:pos x="261" y="242"/>
                </a:cxn>
                <a:cxn ang="0">
                  <a:pos x="246" y="225"/>
                </a:cxn>
                <a:cxn ang="0">
                  <a:pos x="233" y="208"/>
                </a:cxn>
                <a:cxn ang="0">
                  <a:pos x="217" y="193"/>
                </a:cxn>
                <a:cxn ang="0">
                  <a:pos x="202" y="177"/>
                </a:cxn>
                <a:cxn ang="0">
                  <a:pos x="187" y="163"/>
                </a:cxn>
                <a:cxn ang="0">
                  <a:pos x="172" y="148"/>
                </a:cxn>
                <a:cxn ang="0">
                  <a:pos x="157" y="134"/>
                </a:cxn>
                <a:cxn ang="0">
                  <a:pos x="142" y="121"/>
                </a:cxn>
                <a:cxn ang="0">
                  <a:pos x="127" y="107"/>
                </a:cxn>
                <a:cxn ang="0">
                  <a:pos x="110" y="93"/>
                </a:cxn>
                <a:cxn ang="0">
                  <a:pos x="93" y="80"/>
                </a:cxn>
                <a:cxn ang="0">
                  <a:pos x="77" y="66"/>
                </a:cxn>
                <a:cxn ang="0">
                  <a:pos x="60" y="53"/>
                </a:cxn>
                <a:cxn ang="0">
                  <a:pos x="42" y="39"/>
                </a:cxn>
                <a:cxn ang="0">
                  <a:pos x="24" y="24"/>
                </a:cxn>
                <a:cxn ang="0">
                  <a:pos x="0" y="0"/>
                </a:cxn>
              </a:cxnLst>
              <a:rect l="0" t="0" r="r" b="b"/>
              <a:pathLst>
                <a:path w="357" h="260">
                  <a:moveTo>
                    <a:pt x="0" y="0"/>
                  </a:moveTo>
                  <a:lnTo>
                    <a:pt x="28" y="15"/>
                  </a:lnTo>
                  <a:lnTo>
                    <a:pt x="57" y="28"/>
                  </a:lnTo>
                  <a:lnTo>
                    <a:pt x="83" y="42"/>
                  </a:lnTo>
                  <a:lnTo>
                    <a:pt x="107" y="56"/>
                  </a:lnTo>
                  <a:lnTo>
                    <a:pt x="131" y="69"/>
                  </a:lnTo>
                  <a:lnTo>
                    <a:pt x="154" y="83"/>
                  </a:lnTo>
                  <a:lnTo>
                    <a:pt x="175" y="96"/>
                  </a:lnTo>
                  <a:lnTo>
                    <a:pt x="196" y="110"/>
                  </a:lnTo>
                  <a:lnTo>
                    <a:pt x="216" y="125"/>
                  </a:lnTo>
                  <a:lnTo>
                    <a:pt x="236" y="140"/>
                  </a:lnTo>
                  <a:lnTo>
                    <a:pt x="255" y="157"/>
                  </a:lnTo>
                  <a:lnTo>
                    <a:pt x="275" y="175"/>
                  </a:lnTo>
                  <a:lnTo>
                    <a:pt x="295" y="195"/>
                  </a:lnTo>
                  <a:lnTo>
                    <a:pt x="314" y="214"/>
                  </a:lnTo>
                  <a:lnTo>
                    <a:pt x="335" y="236"/>
                  </a:lnTo>
                  <a:lnTo>
                    <a:pt x="357" y="260"/>
                  </a:lnTo>
                  <a:lnTo>
                    <a:pt x="276" y="260"/>
                  </a:lnTo>
                  <a:lnTo>
                    <a:pt x="261" y="242"/>
                  </a:lnTo>
                  <a:lnTo>
                    <a:pt x="246" y="225"/>
                  </a:lnTo>
                  <a:lnTo>
                    <a:pt x="233" y="208"/>
                  </a:lnTo>
                  <a:lnTo>
                    <a:pt x="217" y="193"/>
                  </a:lnTo>
                  <a:lnTo>
                    <a:pt x="202" y="177"/>
                  </a:lnTo>
                  <a:lnTo>
                    <a:pt x="187" y="163"/>
                  </a:lnTo>
                  <a:lnTo>
                    <a:pt x="172" y="148"/>
                  </a:lnTo>
                  <a:lnTo>
                    <a:pt x="157" y="134"/>
                  </a:lnTo>
                  <a:lnTo>
                    <a:pt x="142" y="121"/>
                  </a:lnTo>
                  <a:lnTo>
                    <a:pt x="127" y="107"/>
                  </a:lnTo>
                  <a:lnTo>
                    <a:pt x="110" y="93"/>
                  </a:lnTo>
                  <a:lnTo>
                    <a:pt x="93" y="80"/>
                  </a:lnTo>
                  <a:lnTo>
                    <a:pt x="77" y="66"/>
                  </a:lnTo>
                  <a:lnTo>
                    <a:pt x="60" y="53"/>
                  </a:lnTo>
                  <a:lnTo>
                    <a:pt x="42" y="39"/>
                  </a:lnTo>
                  <a:lnTo>
                    <a:pt x="24" y="2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369" name="Freeform 47"/>
            <p:cNvSpPr>
              <a:spLocks/>
            </p:cNvSpPr>
            <p:nvPr/>
          </p:nvSpPr>
          <p:spPr bwMode="auto">
            <a:xfrm>
              <a:off x="6842125" y="3671888"/>
              <a:ext cx="55563" cy="330200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12" y="7"/>
                </a:cxn>
                <a:cxn ang="0">
                  <a:pos x="6" y="30"/>
                </a:cxn>
                <a:cxn ang="0">
                  <a:pos x="2" y="63"/>
                </a:cxn>
                <a:cxn ang="0">
                  <a:pos x="0" y="104"/>
                </a:cxn>
                <a:cxn ang="0">
                  <a:pos x="2" y="145"/>
                </a:cxn>
                <a:cxn ang="0">
                  <a:pos x="6" y="178"/>
                </a:cxn>
                <a:cxn ang="0">
                  <a:pos x="12" y="201"/>
                </a:cxn>
                <a:cxn ang="0">
                  <a:pos x="19" y="208"/>
                </a:cxn>
                <a:cxn ang="0">
                  <a:pos x="25" y="201"/>
                </a:cxn>
                <a:cxn ang="0">
                  <a:pos x="31" y="178"/>
                </a:cxn>
                <a:cxn ang="0">
                  <a:pos x="34" y="145"/>
                </a:cxn>
                <a:cxn ang="0">
                  <a:pos x="35" y="104"/>
                </a:cxn>
                <a:cxn ang="0">
                  <a:pos x="34" y="63"/>
                </a:cxn>
                <a:cxn ang="0">
                  <a:pos x="31" y="30"/>
                </a:cxn>
                <a:cxn ang="0">
                  <a:pos x="25" y="7"/>
                </a:cxn>
                <a:cxn ang="0">
                  <a:pos x="19" y="0"/>
                </a:cxn>
              </a:cxnLst>
              <a:rect l="0" t="0" r="r" b="b"/>
              <a:pathLst>
                <a:path w="35" h="208">
                  <a:moveTo>
                    <a:pt x="19" y="0"/>
                  </a:moveTo>
                  <a:lnTo>
                    <a:pt x="12" y="7"/>
                  </a:lnTo>
                  <a:lnTo>
                    <a:pt x="6" y="30"/>
                  </a:lnTo>
                  <a:lnTo>
                    <a:pt x="2" y="63"/>
                  </a:lnTo>
                  <a:lnTo>
                    <a:pt x="0" y="104"/>
                  </a:lnTo>
                  <a:lnTo>
                    <a:pt x="2" y="145"/>
                  </a:lnTo>
                  <a:lnTo>
                    <a:pt x="6" y="178"/>
                  </a:lnTo>
                  <a:lnTo>
                    <a:pt x="12" y="201"/>
                  </a:lnTo>
                  <a:lnTo>
                    <a:pt x="19" y="208"/>
                  </a:lnTo>
                  <a:lnTo>
                    <a:pt x="25" y="201"/>
                  </a:lnTo>
                  <a:lnTo>
                    <a:pt x="31" y="178"/>
                  </a:lnTo>
                  <a:lnTo>
                    <a:pt x="34" y="145"/>
                  </a:lnTo>
                  <a:lnTo>
                    <a:pt x="35" y="104"/>
                  </a:lnTo>
                  <a:lnTo>
                    <a:pt x="34" y="63"/>
                  </a:lnTo>
                  <a:lnTo>
                    <a:pt x="31" y="30"/>
                  </a:lnTo>
                  <a:lnTo>
                    <a:pt x="25" y="7"/>
                  </a:lnTo>
                  <a:lnTo>
                    <a:pt x="19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370" name="Freeform 48"/>
            <p:cNvSpPr>
              <a:spLocks/>
            </p:cNvSpPr>
            <p:nvPr/>
          </p:nvSpPr>
          <p:spPr bwMode="auto">
            <a:xfrm>
              <a:off x="4505325" y="3475038"/>
              <a:ext cx="74613" cy="85725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15" y="1"/>
                </a:cxn>
                <a:cxn ang="0">
                  <a:pos x="8" y="7"/>
                </a:cxn>
                <a:cxn ang="0">
                  <a:pos x="1" y="16"/>
                </a:cxn>
                <a:cxn ang="0">
                  <a:pos x="0" y="27"/>
                </a:cxn>
                <a:cxn ang="0">
                  <a:pos x="1" y="38"/>
                </a:cxn>
                <a:cxn ang="0">
                  <a:pos x="8" y="47"/>
                </a:cxn>
                <a:cxn ang="0">
                  <a:pos x="15" y="53"/>
                </a:cxn>
                <a:cxn ang="0">
                  <a:pos x="24" y="54"/>
                </a:cxn>
                <a:cxn ang="0">
                  <a:pos x="33" y="53"/>
                </a:cxn>
                <a:cxn ang="0">
                  <a:pos x="41" y="47"/>
                </a:cxn>
                <a:cxn ang="0">
                  <a:pos x="45" y="38"/>
                </a:cxn>
                <a:cxn ang="0">
                  <a:pos x="47" y="27"/>
                </a:cxn>
                <a:cxn ang="0">
                  <a:pos x="45" y="16"/>
                </a:cxn>
                <a:cxn ang="0">
                  <a:pos x="41" y="7"/>
                </a:cxn>
                <a:cxn ang="0">
                  <a:pos x="33" y="1"/>
                </a:cxn>
                <a:cxn ang="0">
                  <a:pos x="24" y="0"/>
                </a:cxn>
              </a:cxnLst>
              <a:rect l="0" t="0" r="r" b="b"/>
              <a:pathLst>
                <a:path w="47" h="54">
                  <a:moveTo>
                    <a:pt x="24" y="0"/>
                  </a:moveTo>
                  <a:lnTo>
                    <a:pt x="15" y="1"/>
                  </a:lnTo>
                  <a:lnTo>
                    <a:pt x="8" y="7"/>
                  </a:lnTo>
                  <a:lnTo>
                    <a:pt x="1" y="16"/>
                  </a:lnTo>
                  <a:lnTo>
                    <a:pt x="0" y="27"/>
                  </a:lnTo>
                  <a:lnTo>
                    <a:pt x="1" y="38"/>
                  </a:lnTo>
                  <a:lnTo>
                    <a:pt x="8" y="47"/>
                  </a:lnTo>
                  <a:lnTo>
                    <a:pt x="15" y="53"/>
                  </a:lnTo>
                  <a:lnTo>
                    <a:pt x="24" y="54"/>
                  </a:lnTo>
                  <a:lnTo>
                    <a:pt x="33" y="53"/>
                  </a:lnTo>
                  <a:lnTo>
                    <a:pt x="41" y="47"/>
                  </a:lnTo>
                  <a:lnTo>
                    <a:pt x="45" y="38"/>
                  </a:lnTo>
                  <a:lnTo>
                    <a:pt x="47" y="27"/>
                  </a:lnTo>
                  <a:lnTo>
                    <a:pt x="45" y="16"/>
                  </a:lnTo>
                  <a:lnTo>
                    <a:pt x="41" y="7"/>
                  </a:lnTo>
                  <a:lnTo>
                    <a:pt x="33" y="1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371" name="Rektangel 257"/>
            <p:cNvSpPr/>
            <p:nvPr/>
          </p:nvSpPr>
          <p:spPr>
            <a:xfrm>
              <a:off x="-2827318" y="1341120"/>
              <a:ext cx="6984258" cy="3077213"/>
            </a:xfrm>
            <a:prstGeom prst="rect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grpSp>
          <p:nvGrpSpPr>
            <p:cNvPr id="372" name="Gruppe 159"/>
            <p:cNvGrpSpPr/>
            <p:nvPr/>
          </p:nvGrpSpPr>
          <p:grpSpPr>
            <a:xfrm>
              <a:off x="2432050" y="4066540"/>
              <a:ext cx="1008063" cy="1028700"/>
              <a:chOff x="2432050" y="4094163"/>
              <a:chExt cx="1008063" cy="1028700"/>
            </a:xfrm>
            <a:grpFill/>
          </p:grpSpPr>
          <p:sp>
            <p:nvSpPr>
              <p:cNvPr id="385" name="Freeform 33"/>
              <p:cNvSpPr>
                <a:spLocks/>
              </p:cNvSpPr>
              <p:nvPr/>
            </p:nvSpPr>
            <p:spPr bwMode="auto">
              <a:xfrm>
                <a:off x="2432050" y="4094163"/>
                <a:ext cx="1008063" cy="1028700"/>
              </a:xfrm>
              <a:custGeom>
                <a:avLst/>
                <a:gdLst/>
                <a:ahLst/>
                <a:cxnLst>
                  <a:cxn ang="0">
                    <a:pos x="286" y="1"/>
                  </a:cxn>
                  <a:cxn ang="0">
                    <a:pos x="224" y="15"/>
                  </a:cxn>
                  <a:cxn ang="0">
                    <a:pos x="166" y="39"/>
                  </a:cxn>
                  <a:cxn ang="0">
                    <a:pos x="116" y="74"/>
                  </a:cxn>
                  <a:cxn ang="0">
                    <a:pos x="72" y="118"/>
                  </a:cxn>
                  <a:cxn ang="0">
                    <a:pos x="39" y="171"/>
                  </a:cxn>
                  <a:cxn ang="0">
                    <a:pos x="15" y="228"/>
                  </a:cxn>
                  <a:cxn ang="0">
                    <a:pos x="1" y="290"/>
                  </a:cxn>
                  <a:cxn ang="0">
                    <a:pos x="1" y="357"/>
                  </a:cxn>
                  <a:cxn ang="0">
                    <a:pos x="15" y="420"/>
                  </a:cxn>
                  <a:cxn ang="0">
                    <a:pos x="39" y="479"/>
                  </a:cxn>
                  <a:cxn ang="0">
                    <a:pos x="72" y="530"/>
                  </a:cxn>
                  <a:cxn ang="0">
                    <a:pos x="116" y="574"/>
                  </a:cxn>
                  <a:cxn ang="0">
                    <a:pos x="166" y="609"/>
                  </a:cxn>
                  <a:cxn ang="0">
                    <a:pos x="224" y="633"/>
                  </a:cxn>
                  <a:cxn ang="0">
                    <a:pos x="286" y="647"/>
                  </a:cxn>
                  <a:cxn ang="0">
                    <a:pos x="349" y="647"/>
                  </a:cxn>
                  <a:cxn ang="0">
                    <a:pos x="411" y="633"/>
                  </a:cxn>
                  <a:cxn ang="0">
                    <a:pos x="468" y="609"/>
                  </a:cxn>
                  <a:cxn ang="0">
                    <a:pos x="520" y="574"/>
                  </a:cxn>
                  <a:cxn ang="0">
                    <a:pos x="562" y="530"/>
                  </a:cxn>
                  <a:cxn ang="0">
                    <a:pos x="597" y="479"/>
                  </a:cxn>
                  <a:cxn ang="0">
                    <a:pos x="621" y="420"/>
                  </a:cxn>
                  <a:cxn ang="0">
                    <a:pos x="633" y="357"/>
                  </a:cxn>
                  <a:cxn ang="0">
                    <a:pos x="633" y="290"/>
                  </a:cxn>
                  <a:cxn ang="0">
                    <a:pos x="621" y="228"/>
                  </a:cxn>
                  <a:cxn ang="0">
                    <a:pos x="597" y="171"/>
                  </a:cxn>
                  <a:cxn ang="0">
                    <a:pos x="562" y="118"/>
                  </a:cxn>
                  <a:cxn ang="0">
                    <a:pos x="520" y="74"/>
                  </a:cxn>
                  <a:cxn ang="0">
                    <a:pos x="468" y="39"/>
                  </a:cxn>
                  <a:cxn ang="0">
                    <a:pos x="411" y="15"/>
                  </a:cxn>
                  <a:cxn ang="0">
                    <a:pos x="349" y="1"/>
                  </a:cxn>
                </a:cxnLst>
                <a:rect l="0" t="0" r="r" b="b"/>
                <a:pathLst>
                  <a:path w="635" h="648">
                    <a:moveTo>
                      <a:pt x="317" y="0"/>
                    </a:moveTo>
                    <a:lnTo>
                      <a:pt x="286" y="1"/>
                    </a:lnTo>
                    <a:lnTo>
                      <a:pt x="254" y="6"/>
                    </a:lnTo>
                    <a:lnTo>
                      <a:pt x="224" y="15"/>
                    </a:lnTo>
                    <a:lnTo>
                      <a:pt x="195" y="25"/>
                    </a:lnTo>
                    <a:lnTo>
                      <a:pt x="166" y="39"/>
                    </a:lnTo>
                    <a:lnTo>
                      <a:pt x="140" y="56"/>
                    </a:lnTo>
                    <a:lnTo>
                      <a:pt x="116" y="74"/>
                    </a:lnTo>
                    <a:lnTo>
                      <a:pt x="94" y="95"/>
                    </a:lnTo>
                    <a:lnTo>
                      <a:pt x="72" y="118"/>
                    </a:lnTo>
                    <a:lnTo>
                      <a:pt x="54" y="143"/>
                    </a:lnTo>
                    <a:lnTo>
                      <a:pt x="39" y="171"/>
                    </a:lnTo>
                    <a:lnTo>
                      <a:pt x="26" y="198"/>
                    </a:lnTo>
                    <a:lnTo>
                      <a:pt x="15" y="228"/>
                    </a:lnTo>
                    <a:lnTo>
                      <a:pt x="6" y="258"/>
                    </a:lnTo>
                    <a:lnTo>
                      <a:pt x="1" y="290"/>
                    </a:lnTo>
                    <a:lnTo>
                      <a:pt x="0" y="323"/>
                    </a:lnTo>
                    <a:lnTo>
                      <a:pt x="1" y="357"/>
                    </a:lnTo>
                    <a:lnTo>
                      <a:pt x="6" y="388"/>
                    </a:lnTo>
                    <a:lnTo>
                      <a:pt x="15" y="420"/>
                    </a:lnTo>
                    <a:lnTo>
                      <a:pt x="26" y="450"/>
                    </a:lnTo>
                    <a:lnTo>
                      <a:pt x="39" y="479"/>
                    </a:lnTo>
                    <a:lnTo>
                      <a:pt x="54" y="505"/>
                    </a:lnTo>
                    <a:lnTo>
                      <a:pt x="72" y="530"/>
                    </a:lnTo>
                    <a:lnTo>
                      <a:pt x="94" y="553"/>
                    </a:lnTo>
                    <a:lnTo>
                      <a:pt x="116" y="574"/>
                    </a:lnTo>
                    <a:lnTo>
                      <a:pt x="140" y="592"/>
                    </a:lnTo>
                    <a:lnTo>
                      <a:pt x="166" y="609"/>
                    </a:lnTo>
                    <a:lnTo>
                      <a:pt x="195" y="623"/>
                    </a:lnTo>
                    <a:lnTo>
                      <a:pt x="224" y="633"/>
                    </a:lnTo>
                    <a:lnTo>
                      <a:pt x="254" y="642"/>
                    </a:lnTo>
                    <a:lnTo>
                      <a:pt x="286" y="647"/>
                    </a:lnTo>
                    <a:lnTo>
                      <a:pt x="317" y="648"/>
                    </a:lnTo>
                    <a:lnTo>
                      <a:pt x="349" y="647"/>
                    </a:lnTo>
                    <a:lnTo>
                      <a:pt x="381" y="642"/>
                    </a:lnTo>
                    <a:lnTo>
                      <a:pt x="411" y="633"/>
                    </a:lnTo>
                    <a:lnTo>
                      <a:pt x="441" y="623"/>
                    </a:lnTo>
                    <a:lnTo>
                      <a:pt x="468" y="609"/>
                    </a:lnTo>
                    <a:lnTo>
                      <a:pt x="494" y="592"/>
                    </a:lnTo>
                    <a:lnTo>
                      <a:pt x="520" y="574"/>
                    </a:lnTo>
                    <a:lnTo>
                      <a:pt x="543" y="553"/>
                    </a:lnTo>
                    <a:lnTo>
                      <a:pt x="562" y="530"/>
                    </a:lnTo>
                    <a:lnTo>
                      <a:pt x="580" y="505"/>
                    </a:lnTo>
                    <a:lnTo>
                      <a:pt x="597" y="479"/>
                    </a:lnTo>
                    <a:lnTo>
                      <a:pt x="611" y="450"/>
                    </a:lnTo>
                    <a:lnTo>
                      <a:pt x="621" y="420"/>
                    </a:lnTo>
                    <a:lnTo>
                      <a:pt x="629" y="388"/>
                    </a:lnTo>
                    <a:lnTo>
                      <a:pt x="633" y="357"/>
                    </a:lnTo>
                    <a:lnTo>
                      <a:pt x="635" y="323"/>
                    </a:lnTo>
                    <a:lnTo>
                      <a:pt x="633" y="290"/>
                    </a:lnTo>
                    <a:lnTo>
                      <a:pt x="629" y="258"/>
                    </a:lnTo>
                    <a:lnTo>
                      <a:pt x="621" y="228"/>
                    </a:lnTo>
                    <a:lnTo>
                      <a:pt x="611" y="198"/>
                    </a:lnTo>
                    <a:lnTo>
                      <a:pt x="597" y="171"/>
                    </a:lnTo>
                    <a:lnTo>
                      <a:pt x="580" y="143"/>
                    </a:lnTo>
                    <a:lnTo>
                      <a:pt x="562" y="118"/>
                    </a:lnTo>
                    <a:lnTo>
                      <a:pt x="543" y="95"/>
                    </a:lnTo>
                    <a:lnTo>
                      <a:pt x="520" y="74"/>
                    </a:lnTo>
                    <a:lnTo>
                      <a:pt x="494" y="56"/>
                    </a:lnTo>
                    <a:lnTo>
                      <a:pt x="468" y="39"/>
                    </a:lnTo>
                    <a:lnTo>
                      <a:pt x="441" y="25"/>
                    </a:lnTo>
                    <a:lnTo>
                      <a:pt x="411" y="15"/>
                    </a:lnTo>
                    <a:lnTo>
                      <a:pt x="381" y="6"/>
                    </a:lnTo>
                    <a:lnTo>
                      <a:pt x="349" y="1"/>
                    </a:lnTo>
                    <a:lnTo>
                      <a:pt x="317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a-DK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</a:endParaRPr>
              </a:p>
            </p:txBody>
          </p:sp>
          <p:sp>
            <p:nvSpPr>
              <p:cNvPr id="386" name="Freeform 35"/>
              <p:cNvSpPr>
                <a:spLocks/>
              </p:cNvSpPr>
              <p:nvPr/>
            </p:nvSpPr>
            <p:spPr bwMode="auto">
              <a:xfrm>
                <a:off x="2600325" y="4268788"/>
                <a:ext cx="635000" cy="647700"/>
              </a:xfrm>
              <a:custGeom>
                <a:avLst/>
                <a:gdLst/>
                <a:ahLst/>
                <a:cxnLst>
                  <a:cxn ang="0">
                    <a:pos x="199" y="0"/>
                  </a:cxn>
                  <a:cxn ang="0">
                    <a:pos x="158" y="5"/>
                  </a:cxn>
                  <a:cxn ang="0">
                    <a:pos x="122" y="17"/>
                  </a:cxn>
                  <a:cxn ang="0">
                    <a:pos x="87" y="35"/>
                  </a:cxn>
                  <a:cxn ang="0">
                    <a:pos x="59" y="61"/>
                  </a:cxn>
                  <a:cxn ang="0">
                    <a:pos x="34" y="91"/>
                  </a:cxn>
                  <a:cxn ang="0">
                    <a:pos x="15" y="126"/>
                  </a:cxn>
                  <a:cxn ang="0">
                    <a:pos x="4" y="165"/>
                  </a:cxn>
                  <a:cxn ang="0">
                    <a:pos x="0" y="206"/>
                  </a:cxn>
                  <a:cxn ang="0">
                    <a:pos x="4" y="247"/>
                  </a:cxn>
                  <a:cxn ang="0">
                    <a:pos x="15" y="284"/>
                  </a:cxn>
                  <a:cxn ang="0">
                    <a:pos x="34" y="318"/>
                  </a:cxn>
                  <a:cxn ang="0">
                    <a:pos x="59" y="348"/>
                  </a:cxn>
                  <a:cxn ang="0">
                    <a:pos x="87" y="373"/>
                  </a:cxn>
                  <a:cxn ang="0">
                    <a:pos x="122" y="392"/>
                  </a:cxn>
                  <a:cxn ang="0">
                    <a:pos x="158" y="404"/>
                  </a:cxn>
                  <a:cxn ang="0">
                    <a:pos x="199" y="408"/>
                  </a:cxn>
                  <a:cxn ang="0">
                    <a:pos x="240" y="404"/>
                  </a:cxn>
                  <a:cxn ang="0">
                    <a:pos x="278" y="392"/>
                  </a:cxn>
                  <a:cxn ang="0">
                    <a:pos x="311" y="373"/>
                  </a:cxn>
                  <a:cxn ang="0">
                    <a:pos x="341" y="348"/>
                  </a:cxn>
                  <a:cxn ang="0">
                    <a:pos x="365" y="318"/>
                  </a:cxn>
                  <a:cxn ang="0">
                    <a:pos x="384" y="284"/>
                  </a:cxn>
                  <a:cxn ang="0">
                    <a:pos x="396" y="247"/>
                  </a:cxn>
                  <a:cxn ang="0">
                    <a:pos x="400" y="206"/>
                  </a:cxn>
                  <a:cxn ang="0">
                    <a:pos x="396" y="165"/>
                  </a:cxn>
                  <a:cxn ang="0">
                    <a:pos x="384" y="126"/>
                  </a:cxn>
                  <a:cxn ang="0">
                    <a:pos x="365" y="91"/>
                  </a:cxn>
                  <a:cxn ang="0">
                    <a:pos x="341" y="61"/>
                  </a:cxn>
                  <a:cxn ang="0">
                    <a:pos x="311" y="35"/>
                  </a:cxn>
                  <a:cxn ang="0">
                    <a:pos x="278" y="17"/>
                  </a:cxn>
                  <a:cxn ang="0">
                    <a:pos x="240" y="5"/>
                  </a:cxn>
                  <a:cxn ang="0">
                    <a:pos x="199" y="0"/>
                  </a:cxn>
                </a:cxnLst>
                <a:rect l="0" t="0" r="r" b="b"/>
                <a:pathLst>
                  <a:path w="400" h="408">
                    <a:moveTo>
                      <a:pt x="199" y="0"/>
                    </a:moveTo>
                    <a:lnTo>
                      <a:pt x="158" y="5"/>
                    </a:lnTo>
                    <a:lnTo>
                      <a:pt x="122" y="17"/>
                    </a:lnTo>
                    <a:lnTo>
                      <a:pt x="87" y="35"/>
                    </a:lnTo>
                    <a:lnTo>
                      <a:pt x="59" y="61"/>
                    </a:lnTo>
                    <a:lnTo>
                      <a:pt x="34" y="91"/>
                    </a:lnTo>
                    <a:lnTo>
                      <a:pt x="15" y="126"/>
                    </a:lnTo>
                    <a:lnTo>
                      <a:pt x="4" y="165"/>
                    </a:lnTo>
                    <a:lnTo>
                      <a:pt x="0" y="206"/>
                    </a:lnTo>
                    <a:lnTo>
                      <a:pt x="4" y="247"/>
                    </a:lnTo>
                    <a:lnTo>
                      <a:pt x="15" y="284"/>
                    </a:lnTo>
                    <a:lnTo>
                      <a:pt x="34" y="318"/>
                    </a:lnTo>
                    <a:lnTo>
                      <a:pt x="59" y="348"/>
                    </a:lnTo>
                    <a:lnTo>
                      <a:pt x="87" y="373"/>
                    </a:lnTo>
                    <a:lnTo>
                      <a:pt x="122" y="392"/>
                    </a:lnTo>
                    <a:lnTo>
                      <a:pt x="158" y="404"/>
                    </a:lnTo>
                    <a:lnTo>
                      <a:pt x="199" y="408"/>
                    </a:lnTo>
                    <a:lnTo>
                      <a:pt x="240" y="404"/>
                    </a:lnTo>
                    <a:lnTo>
                      <a:pt x="278" y="392"/>
                    </a:lnTo>
                    <a:lnTo>
                      <a:pt x="311" y="373"/>
                    </a:lnTo>
                    <a:lnTo>
                      <a:pt x="341" y="348"/>
                    </a:lnTo>
                    <a:lnTo>
                      <a:pt x="365" y="318"/>
                    </a:lnTo>
                    <a:lnTo>
                      <a:pt x="384" y="284"/>
                    </a:lnTo>
                    <a:lnTo>
                      <a:pt x="396" y="247"/>
                    </a:lnTo>
                    <a:lnTo>
                      <a:pt x="400" y="206"/>
                    </a:lnTo>
                    <a:lnTo>
                      <a:pt x="396" y="165"/>
                    </a:lnTo>
                    <a:lnTo>
                      <a:pt x="384" y="126"/>
                    </a:lnTo>
                    <a:lnTo>
                      <a:pt x="365" y="91"/>
                    </a:lnTo>
                    <a:lnTo>
                      <a:pt x="341" y="61"/>
                    </a:lnTo>
                    <a:lnTo>
                      <a:pt x="311" y="35"/>
                    </a:lnTo>
                    <a:lnTo>
                      <a:pt x="278" y="17"/>
                    </a:lnTo>
                    <a:lnTo>
                      <a:pt x="240" y="5"/>
                    </a:lnTo>
                    <a:lnTo>
                      <a:pt x="199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a-DK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</a:endParaRPr>
              </a:p>
            </p:txBody>
          </p:sp>
          <p:sp>
            <p:nvSpPr>
              <p:cNvPr id="387" name="Freeform 37"/>
              <p:cNvSpPr>
                <a:spLocks/>
              </p:cNvSpPr>
              <p:nvPr/>
            </p:nvSpPr>
            <p:spPr bwMode="auto">
              <a:xfrm>
                <a:off x="2693988" y="4360863"/>
                <a:ext cx="450850" cy="460375"/>
              </a:xfrm>
              <a:custGeom>
                <a:avLst/>
                <a:gdLst/>
                <a:ahLst/>
                <a:cxnLst>
                  <a:cxn ang="0">
                    <a:pos x="142" y="0"/>
                  </a:cxn>
                  <a:cxn ang="0">
                    <a:pos x="113" y="3"/>
                  </a:cxn>
                  <a:cxn ang="0">
                    <a:pos x="86" y="12"/>
                  </a:cxn>
                  <a:cxn ang="0">
                    <a:pos x="62" y="25"/>
                  </a:cxn>
                  <a:cxn ang="0">
                    <a:pos x="42" y="43"/>
                  </a:cxn>
                  <a:cxn ang="0">
                    <a:pos x="24" y="65"/>
                  </a:cxn>
                  <a:cxn ang="0">
                    <a:pos x="10" y="89"/>
                  </a:cxn>
                  <a:cxn ang="0">
                    <a:pos x="3" y="117"/>
                  </a:cxn>
                  <a:cxn ang="0">
                    <a:pos x="0" y="146"/>
                  </a:cxn>
                  <a:cxn ang="0">
                    <a:pos x="3" y="175"/>
                  </a:cxn>
                  <a:cxn ang="0">
                    <a:pos x="10" y="202"/>
                  </a:cxn>
                  <a:cxn ang="0">
                    <a:pos x="24" y="226"/>
                  </a:cxn>
                  <a:cxn ang="0">
                    <a:pos x="42" y="247"/>
                  </a:cxn>
                  <a:cxn ang="0">
                    <a:pos x="62" y="266"/>
                  </a:cxn>
                  <a:cxn ang="0">
                    <a:pos x="86" y="278"/>
                  </a:cxn>
                  <a:cxn ang="0">
                    <a:pos x="113" y="287"/>
                  </a:cxn>
                  <a:cxn ang="0">
                    <a:pos x="142" y="290"/>
                  </a:cxn>
                  <a:cxn ang="0">
                    <a:pos x="170" y="287"/>
                  </a:cxn>
                  <a:cxn ang="0">
                    <a:pos x="198" y="278"/>
                  </a:cxn>
                  <a:cxn ang="0">
                    <a:pos x="222" y="266"/>
                  </a:cxn>
                  <a:cxn ang="0">
                    <a:pos x="243" y="247"/>
                  </a:cxn>
                  <a:cxn ang="0">
                    <a:pos x="260" y="226"/>
                  </a:cxn>
                  <a:cxn ang="0">
                    <a:pos x="273" y="202"/>
                  </a:cxn>
                  <a:cxn ang="0">
                    <a:pos x="281" y="175"/>
                  </a:cxn>
                  <a:cxn ang="0">
                    <a:pos x="284" y="146"/>
                  </a:cxn>
                  <a:cxn ang="0">
                    <a:pos x="281" y="117"/>
                  </a:cxn>
                  <a:cxn ang="0">
                    <a:pos x="273" y="89"/>
                  </a:cxn>
                  <a:cxn ang="0">
                    <a:pos x="260" y="65"/>
                  </a:cxn>
                  <a:cxn ang="0">
                    <a:pos x="243" y="43"/>
                  </a:cxn>
                  <a:cxn ang="0">
                    <a:pos x="222" y="25"/>
                  </a:cxn>
                  <a:cxn ang="0">
                    <a:pos x="198" y="12"/>
                  </a:cxn>
                  <a:cxn ang="0">
                    <a:pos x="170" y="3"/>
                  </a:cxn>
                  <a:cxn ang="0">
                    <a:pos x="142" y="0"/>
                  </a:cxn>
                </a:cxnLst>
                <a:rect l="0" t="0" r="r" b="b"/>
                <a:pathLst>
                  <a:path w="284" h="290">
                    <a:moveTo>
                      <a:pt x="142" y="0"/>
                    </a:moveTo>
                    <a:lnTo>
                      <a:pt x="113" y="3"/>
                    </a:lnTo>
                    <a:lnTo>
                      <a:pt x="86" y="12"/>
                    </a:lnTo>
                    <a:lnTo>
                      <a:pt x="62" y="25"/>
                    </a:lnTo>
                    <a:lnTo>
                      <a:pt x="42" y="43"/>
                    </a:lnTo>
                    <a:lnTo>
                      <a:pt x="24" y="65"/>
                    </a:lnTo>
                    <a:lnTo>
                      <a:pt x="10" y="89"/>
                    </a:lnTo>
                    <a:lnTo>
                      <a:pt x="3" y="117"/>
                    </a:lnTo>
                    <a:lnTo>
                      <a:pt x="0" y="146"/>
                    </a:lnTo>
                    <a:lnTo>
                      <a:pt x="3" y="175"/>
                    </a:lnTo>
                    <a:lnTo>
                      <a:pt x="10" y="202"/>
                    </a:lnTo>
                    <a:lnTo>
                      <a:pt x="24" y="226"/>
                    </a:lnTo>
                    <a:lnTo>
                      <a:pt x="42" y="247"/>
                    </a:lnTo>
                    <a:lnTo>
                      <a:pt x="62" y="266"/>
                    </a:lnTo>
                    <a:lnTo>
                      <a:pt x="86" y="278"/>
                    </a:lnTo>
                    <a:lnTo>
                      <a:pt x="113" y="287"/>
                    </a:lnTo>
                    <a:lnTo>
                      <a:pt x="142" y="290"/>
                    </a:lnTo>
                    <a:lnTo>
                      <a:pt x="170" y="287"/>
                    </a:lnTo>
                    <a:lnTo>
                      <a:pt x="198" y="278"/>
                    </a:lnTo>
                    <a:lnTo>
                      <a:pt x="222" y="266"/>
                    </a:lnTo>
                    <a:lnTo>
                      <a:pt x="243" y="247"/>
                    </a:lnTo>
                    <a:lnTo>
                      <a:pt x="260" y="226"/>
                    </a:lnTo>
                    <a:lnTo>
                      <a:pt x="273" y="202"/>
                    </a:lnTo>
                    <a:lnTo>
                      <a:pt x="281" y="175"/>
                    </a:lnTo>
                    <a:lnTo>
                      <a:pt x="284" y="146"/>
                    </a:lnTo>
                    <a:lnTo>
                      <a:pt x="281" y="117"/>
                    </a:lnTo>
                    <a:lnTo>
                      <a:pt x="273" y="89"/>
                    </a:lnTo>
                    <a:lnTo>
                      <a:pt x="260" y="65"/>
                    </a:lnTo>
                    <a:lnTo>
                      <a:pt x="243" y="43"/>
                    </a:lnTo>
                    <a:lnTo>
                      <a:pt x="222" y="25"/>
                    </a:lnTo>
                    <a:lnTo>
                      <a:pt x="198" y="12"/>
                    </a:lnTo>
                    <a:lnTo>
                      <a:pt x="170" y="3"/>
                    </a:lnTo>
                    <a:lnTo>
                      <a:pt x="14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a-DK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</a:endParaRPr>
              </a:p>
            </p:txBody>
          </p:sp>
        </p:grpSp>
        <p:grpSp>
          <p:nvGrpSpPr>
            <p:cNvPr id="373" name="Gruppe 163"/>
            <p:cNvGrpSpPr/>
            <p:nvPr/>
          </p:nvGrpSpPr>
          <p:grpSpPr>
            <a:xfrm>
              <a:off x="389914" y="4066540"/>
              <a:ext cx="1008063" cy="1028700"/>
              <a:chOff x="-417806" y="4008438"/>
              <a:chExt cx="1008063" cy="1028700"/>
            </a:xfrm>
            <a:grpFill/>
          </p:grpSpPr>
          <p:sp>
            <p:nvSpPr>
              <p:cNvPr id="382" name="Freeform 33"/>
              <p:cNvSpPr>
                <a:spLocks/>
              </p:cNvSpPr>
              <p:nvPr/>
            </p:nvSpPr>
            <p:spPr bwMode="auto">
              <a:xfrm>
                <a:off x="-417806" y="4008438"/>
                <a:ext cx="1008063" cy="1028700"/>
              </a:xfrm>
              <a:custGeom>
                <a:avLst/>
                <a:gdLst/>
                <a:ahLst/>
                <a:cxnLst>
                  <a:cxn ang="0">
                    <a:pos x="286" y="1"/>
                  </a:cxn>
                  <a:cxn ang="0">
                    <a:pos x="224" y="15"/>
                  </a:cxn>
                  <a:cxn ang="0">
                    <a:pos x="166" y="39"/>
                  </a:cxn>
                  <a:cxn ang="0">
                    <a:pos x="116" y="74"/>
                  </a:cxn>
                  <a:cxn ang="0">
                    <a:pos x="72" y="118"/>
                  </a:cxn>
                  <a:cxn ang="0">
                    <a:pos x="39" y="171"/>
                  </a:cxn>
                  <a:cxn ang="0">
                    <a:pos x="15" y="228"/>
                  </a:cxn>
                  <a:cxn ang="0">
                    <a:pos x="1" y="290"/>
                  </a:cxn>
                  <a:cxn ang="0">
                    <a:pos x="1" y="357"/>
                  </a:cxn>
                  <a:cxn ang="0">
                    <a:pos x="15" y="420"/>
                  </a:cxn>
                  <a:cxn ang="0">
                    <a:pos x="39" y="479"/>
                  </a:cxn>
                  <a:cxn ang="0">
                    <a:pos x="72" y="530"/>
                  </a:cxn>
                  <a:cxn ang="0">
                    <a:pos x="116" y="574"/>
                  </a:cxn>
                  <a:cxn ang="0">
                    <a:pos x="166" y="609"/>
                  </a:cxn>
                  <a:cxn ang="0">
                    <a:pos x="224" y="633"/>
                  </a:cxn>
                  <a:cxn ang="0">
                    <a:pos x="286" y="647"/>
                  </a:cxn>
                  <a:cxn ang="0">
                    <a:pos x="349" y="647"/>
                  </a:cxn>
                  <a:cxn ang="0">
                    <a:pos x="411" y="633"/>
                  </a:cxn>
                  <a:cxn ang="0">
                    <a:pos x="468" y="609"/>
                  </a:cxn>
                  <a:cxn ang="0">
                    <a:pos x="520" y="574"/>
                  </a:cxn>
                  <a:cxn ang="0">
                    <a:pos x="562" y="530"/>
                  </a:cxn>
                  <a:cxn ang="0">
                    <a:pos x="597" y="479"/>
                  </a:cxn>
                  <a:cxn ang="0">
                    <a:pos x="621" y="420"/>
                  </a:cxn>
                  <a:cxn ang="0">
                    <a:pos x="633" y="357"/>
                  </a:cxn>
                  <a:cxn ang="0">
                    <a:pos x="633" y="290"/>
                  </a:cxn>
                  <a:cxn ang="0">
                    <a:pos x="621" y="228"/>
                  </a:cxn>
                  <a:cxn ang="0">
                    <a:pos x="597" y="171"/>
                  </a:cxn>
                  <a:cxn ang="0">
                    <a:pos x="562" y="118"/>
                  </a:cxn>
                  <a:cxn ang="0">
                    <a:pos x="520" y="74"/>
                  </a:cxn>
                  <a:cxn ang="0">
                    <a:pos x="468" y="39"/>
                  </a:cxn>
                  <a:cxn ang="0">
                    <a:pos x="411" y="15"/>
                  </a:cxn>
                  <a:cxn ang="0">
                    <a:pos x="349" y="1"/>
                  </a:cxn>
                </a:cxnLst>
                <a:rect l="0" t="0" r="r" b="b"/>
                <a:pathLst>
                  <a:path w="635" h="648">
                    <a:moveTo>
                      <a:pt x="317" y="0"/>
                    </a:moveTo>
                    <a:lnTo>
                      <a:pt x="286" y="1"/>
                    </a:lnTo>
                    <a:lnTo>
                      <a:pt x="254" y="6"/>
                    </a:lnTo>
                    <a:lnTo>
                      <a:pt x="224" y="15"/>
                    </a:lnTo>
                    <a:lnTo>
                      <a:pt x="195" y="25"/>
                    </a:lnTo>
                    <a:lnTo>
                      <a:pt x="166" y="39"/>
                    </a:lnTo>
                    <a:lnTo>
                      <a:pt x="140" y="56"/>
                    </a:lnTo>
                    <a:lnTo>
                      <a:pt x="116" y="74"/>
                    </a:lnTo>
                    <a:lnTo>
                      <a:pt x="94" y="95"/>
                    </a:lnTo>
                    <a:lnTo>
                      <a:pt x="72" y="118"/>
                    </a:lnTo>
                    <a:lnTo>
                      <a:pt x="54" y="143"/>
                    </a:lnTo>
                    <a:lnTo>
                      <a:pt x="39" y="171"/>
                    </a:lnTo>
                    <a:lnTo>
                      <a:pt x="26" y="198"/>
                    </a:lnTo>
                    <a:lnTo>
                      <a:pt x="15" y="228"/>
                    </a:lnTo>
                    <a:lnTo>
                      <a:pt x="6" y="258"/>
                    </a:lnTo>
                    <a:lnTo>
                      <a:pt x="1" y="290"/>
                    </a:lnTo>
                    <a:lnTo>
                      <a:pt x="0" y="323"/>
                    </a:lnTo>
                    <a:lnTo>
                      <a:pt x="1" y="357"/>
                    </a:lnTo>
                    <a:lnTo>
                      <a:pt x="6" y="388"/>
                    </a:lnTo>
                    <a:lnTo>
                      <a:pt x="15" y="420"/>
                    </a:lnTo>
                    <a:lnTo>
                      <a:pt x="26" y="450"/>
                    </a:lnTo>
                    <a:lnTo>
                      <a:pt x="39" y="479"/>
                    </a:lnTo>
                    <a:lnTo>
                      <a:pt x="54" y="505"/>
                    </a:lnTo>
                    <a:lnTo>
                      <a:pt x="72" y="530"/>
                    </a:lnTo>
                    <a:lnTo>
                      <a:pt x="94" y="553"/>
                    </a:lnTo>
                    <a:lnTo>
                      <a:pt x="116" y="574"/>
                    </a:lnTo>
                    <a:lnTo>
                      <a:pt x="140" y="592"/>
                    </a:lnTo>
                    <a:lnTo>
                      <a:pt x="166" y="609"/>
                    </a:lnTo>
                    <a:lnTo>
                      <a:pt x="195" y="623"/>
                    </a:lnTo>
                    <a:lnTo>
                      <a:pt x="224" y="633"/>
                    </a:lnTo>
                    <a:lnTo>
                      <a:pt x="254" y="642"/>
                    </a:lnTo>
                    <a:lnTo>
                      <a:pt x="286" y="647"/>
                    </a:lnTo>
                    <a:lnTo>
                      <a:pt x="317" y="648"/>
                    </a:lnTo>
                    <a:lnTo>
                      <a:pt x="349" y="647"/>
                    </a:lnTo>
                    <a:lnTo>
                      <a:pt x="381" y="642"/>
                    </a:lnTo>
                    <a:lnTo>
                      <a:pt x="411" y="633"/>
                    </a:lnTo>
                    <a:lnTo>
                      <a:pt x="441" y="623"/>
                    </a:lnTo>
                    <a:lnTo>
                      <a:pt x="468" y="609"/>
                    </a:lnTo>
                    <a:lnTo>
                      <a:pt x="494" y="592"/>
                    </a:lnTo>
                    <a:lnTo>
                      <a:pt x="520" y="574"/>
                    </a:lnTo>
                    <a:lnTo>
                      <a:pt x="543" y="553"/>
                    </a:lnTo>
                    <a:lnTo>
                      <a:pt x="562" y="530"/>
                    </a:lnTo>
                    <a:lnTo>
                      <a:pt x="580" y="505"/>
                    </a:lnTo>
                    <a:lnTo>
                      <a:pt x="597" y="479"/>
                    </a:lnTo>
                    <a:lnTo>
                      <a:pt x="611" y="450"/>
                    </a:lnTo>
                    <a:lnTo>
                      <a:pt x="621" y="420"/>
                    </a:lnTo>
                    <a:lnTo>
                      <a:pt x="629" y="388"/>
                    </a:lnTo>
                    <a:lnTo>
                      <a:pt x="633" y="357"/>
                    </a:lnTo>
                    <a:lnTo>
                      <a:pt x="635" y="323"/>
                    </a:lnTo>
                    <a:lnTo>
                      <a:pt x="633" y="290"/>
                    </a:lnTo>
                    <a:lnTo>
                      <a:pt x="629" y="258"/>
                    </a:lnTo>
                    <a:lnTo>
                      <a:pt x="621" y="228"/>
                    </a:lnTo>
                    <a:lnTo>
                      <a:pt x="611" y="198"/>
                    </a:lnTo>
                    <a:lnTo>
                      <a:pt x="597" y="171"/>
                    </a:lnTo>
                    <a:lnTo>
                      <a:pt x="580" y="143"/>
                    </a:lnTo>
                    <a:lnTo>
                      <a:pt x="562" y="118"/>
                    </a:lnTo>
                    <a:lnTo>
                      <a:pt x="543" y="95"/>
                    </a:lnTo>
                    <a:lnTo>
                      <a:pt x="520" y="74"/>
                    </a:lnTo>
                    <a:lnTo>
                      <a:pt x="494" y="56"/>
                    </a:lnTo>
                    <a:lnTo>
                      <a:pt x="468" y="39"/>
                    </a:lnTo>
                    <a:lnTo>
                      <a:pt x="441" y="25"/>
                    </a:lnTo>
                    <a:lnTo>
                      <a:pt x="411" y="15"/>
                    </a:lnTo>
                    <a:lnTo>
                      <a:pt x="381" y="6"/>
                    </a:lnTo>
                    <a:lnTo>
                      <a:pt x="349" y="1"/>
                    </a:lnTo>
                    <a:lnTo>
                      <a:pt x="317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a-DK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</a:endParaRPr>
              </a:p>
            </p:txBody>
          </p:sp>
          <p:sp>
            <p:nvSpPr>
              <p:cNvPr id="383" name="Freeform 35"/>
              <p:cNvSpPr>
                <a:spLocks/>
              </p:cNvSpPr>
              <p:nvPr/>
            </p:nvSpPr>
            <p:spPr bwMode="auto">
              <a:xfrm>
                <a:off x="-249530" y="4183063"/>
                <a:ext cx="635001" cy="647701"/>
              </a:xfrm>
              <a:custGeom>
                <a:avLst/>
                <a:gdLst/>
                <a:ahLst/>
                <a:cxnLst>
                  <a:cxn ang="0">
                    <a:pos x="199" y="0"/>
                  </a:cxn>
                  <a:cxn ang="0">
                    <a:pos x="158" y="5"/>
                  </a:cxn>
                  <a:cxn ang="0">
                    <a:pos x="122" y="17"/>
                  </a:cxn>
                  <a:cxn ang="0">
                    <a:pos x="87" y="35"/>
                  </a:cxn>
                  <a:cxn ang="0">
                    <a:pos x="59" y="61"/>
                  </a:cxn>
                  <a:cxn ang="0">
                    <a:pos x="34" y="91"/>
                  </a:cxn>
                  <a:cxn ang="0">
                    <a:pos x="15" y="126"/>
                  </a:cxn>
                  <a:cxn ang="0">
                    <a:pos x="4" y="165"/>
                  </a:cxn>
                  <a:cxn ang="0">
                    <a:pos x="0" y="206"/>
                  </a:cxn>
                  <a:cxn ang="0">
                    <a:pos x="4" y="247"/>
                  </a:cxn>
                  <a:cxn ang="0">
                    <a:pos x="15" y="284"/>
                  </a:cxn>
                  <a:cxn ang="0">
                    <a:pos x="34" y="318"/>
                  </a:cxn>
                  <a:cxn ang="0">
                    <a:pos x="59" y="348"/>
                  </a:cxn>
                  <a:cxn ang="0">
                    <a:pos x="87" y="373"/>
                  </a:cxn>
                  <a:cxn ang="0">
                    <a:pos x="122" y="392"/>
                  </a:cxn>
                  <a:cxn ang="0">
                    <a:pos x="158" y="404"/>
                  </a:cxn>
                  <a:cxn ang="0">
                    <a:pos x="199" y="408"/>
                  </a:cxn>
                  <a:cxn ang="0">
                    <a:pos x="240" y="404"/>
                  </a:cxn>
                  <a:cxn ang="0">
                    <a:pos x="278" y="392"/>
                  </a:cxn>
                  <a:cxn ang="0">
                    <a:pos x="311" y="373"/>
                  </a:cxn>
                  <a:cxn ang="0">
                    <a:pos x="341" y="348"/>
                  </a:cxn>
                  <a:cxn ang="0">
                    <a:pos x="365" y="318"/>
                  </a:cxn>
                  <a:cxn ang="0">
                    <a:pos x="384" y="284"/>
                  </a:cxn>
                  <a:cxn ang="0">
                    <a:pos x="396" y="247"/>
                  </a:cxn>
                  <a:cxn ang="0">
                    <a:pos x="400" y="206"/>
                  </a:cxn>
                  <a:cxn ang="0">
                    <a:pos x="396" y="165"/>
                  </a:cxn>
                  <a:cxn ang="0">
                    <a:pos x="384" y="126"/>
                  </a:cxn>
                  <a:cxn ang="0">
                    <a:pos x="365" y="91"/>
                  </a:cxn>
                  <a:cxn ang="0">
                    <a:pos x="341" y="61"/>
                  </a:cxn>
                  <a:cxn ang="0">
                    <a:pos x="311" y="35"/>
                  </a:cxn>
                  <a:cxn ang="0">
                    <a:pos x="278" y="17"/>
                  </a:cxn>
                  <a:cxn ang="0">
                    <a:pos x="240" y="5"/>
                  </a:cxn>
                  <a:cxn ang="0">
                    <a:pos x="199" y="0"/>
                  </a:cxn>
                </a:cxnLst>
                <a:rect l="0" t="0" r="r" b="b"/>
                <a:pathLst>
                  <a:path w="400" h="408">
                    <a:moveTo>
                      <a:pt x="199" y="0"/>
                    </a:moveTo>
                    <a:lnTo>
                      <a:pt x="158" y="5"/>
                    </a:lnTo>
                    <a:lnTo>
                      <a:pt x="122" y="17"/>
                    </a:lnTo>
                    <a:lnTo>
                      <a:pt x="87" y="35"/>
                    </a:lnTo>
                    <a:lnTo>
                      <a:pt x="59" y="61"/>
                    </a:lnTo>
                    <a:lnTo>
                      <a:pt x="34" y="91"/>
                    </a:lnTo>
                    <a:lnTo>
                      <a:pt x="15" y="126"/>
                    </a:lnTo>
                    <a:lnTo>
                      <a:pt x="4" y="165"/>
                    </a:lnTo>
                    <a:lnTo>
                      <a:pt x="0" y="206"/>
                    </a:lnTo>
                    <a:lnTo>
                      <a:pt x="4" y="247"/>
                    </a:lnTo>
                    <a:lnTo>
                      <a:pt x="15" y="284"/>
                    </a:lnTo>
                    <a:lnTo>
                      <a:pt x="34" y="318"/>
                    </a:lnTo>
                    <a:lnTo>
                      <a:pt x="59" y="348"/>
                    </a:lnTo>
                    <a:lnTo>
                      <a:pt x="87" y="373"/>
                    </a:lnTo>
                    <a:lnTo>
                      <a:pt x="122" y="392"/>
                    </a:lnTo>
                    <a:lnTo>
                      <a:pt x="158" y="404"/>
                    </a:lnTo>
                    <a:lnTo>
                      <a:pt x="199" y="408"/>
                    </a:lnTo>
                    <a:lnTo>
                      <a:pt x="240" y="404"/>
                    </a:lnTo>
                    <a:lnTo>
                      <a:pt x="278" y="392"/>
                    </a:lnTo>
                    <a:lnTo>
                      <a:pt x="311" y="373"/>
                    </a:lnTo>
                    <a:lnTo>
                      <a:pt x="341" y="348"/>
                    </a:lnTo>
                    <a:lnTo>
                      <a:pt x="365" y="318"/>
                    </a:lnTo>
                    <a:lnTo>
                      <a:pt x="384" y="284"/>
                    </a:lnTo>
                    <a:lnTo>
                      <a:pt x="396" y="247"/>
                    </a:lnTo>
                    <a:lnTo>
                      <a:pt x="400" y="206"/>
                    </a:lnTo>
                    <a:lnTo>
                      <a:pt x="396" y="165"/>
                    </a:lnTo>
                    <a:lnTo>
                      <a:pt x="384" y="126"/>
                    </a:lnTo>
                    <a:lnTo>
                      <a:pt x="365" y="91"/>
                    </a:lnTo>
                    <a:lnTo>
                      <a:pt x="341" y="61"/>
                    </a:lnTo>
                    <a:lnTo>
                      <a:pt x="311" y="35"/>
                    </a:lnTo>
                    <a:lnTo>
                      <a:pt x="278" y="17"/>
                    </a:lnTo>
                    <a:lnTo>
                      <a:pt x="240" y="5"/>
                    </a:lnTo>
                    <a:lnTo>
                      <a:pt x="199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a-DK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</a:endParaRPr>
              </a:p>
            </p:txBody>
          </p:sp>
          <p:sp>
            <p:nvSpPr>
              <p:cNvPr id="384" name="Freeform 37"/>
              <p:cNvSpPr>
                <a:spLocks/>
              </p:cNvSpPr>
              <p:nvPr/>
            </p:nvSpPr>
            <p:spPr bwMode="auto">
              <a:xfrm>
                <a:off x="-242094" y="4275138"/>
                <a:ext cx="450850" cy="460375"/>
              </a:xfrm>
              <a:custGeom>
                <a:avLst/>
                <a:gdLst/>
                <a:ahLst/>
                <a:cxnLst>
                  <a:cxn ang="0">
                    <a:pos x="142" y="0"/>
                  </a:cxn>
                  <a:cxn ang="0">
                    <a:pos x="113" y="3"/>
                  </a:cxn>
                  <a:cxn ang="0">
                    <a:pos x="86" y="12"/>
                  </a:cxn>
                  <a:cxn ang="0">
                    <a:pos x="62" y="25"/>
                  </a:cxn>
                  <a:cxn ang="0">
                    <a:pos x="42" y="43"/>
                  </a:cxn>
                  <a:cxn ang="0">
                    <a:pos x="24" y="65"/>
                  </a:cxn>
                  <a:cxn ang="0">
                    <a:pos x="10" y="89"/>
                  </a:cxn>
                  <a:cxn ang="0">
                    <a:pos x="3" y="117"/>
                  </a:cxn>
                  <a:cxn ang="0">
                    <a:pos x="0" y="146"/>
                  </a:cxn>
                  <a:cxn ang="0">
                    <a:pos x="3" y="175"/>
                  </a:cxn>
                  <a:cxn ang="0">
                    <a:pos x="10" y="202"/>
                  </a:cxn>
                  <a:cxn ang="0">
                    <a:pos x="24" y="226"/>
                  </a:cxn>
                  <a:cxn ang="0">
                    <a:pos x="42" y="247"/>
                  </a:cxn>
                  <a:cxn ang="0">
                    <a:pos x="62" y="266"/>
                  </a:cxn>
                  <a:cxn ang="0">
                    <a:pos x="86" y="278"/>
                  </a:cxn>
                  <a:cxn ang="0">
                    <a:pos x="113" y="287"/>
                  </a:cxn>
                  <a:cxn ang="0">
                    <a:pos x="142" y="290"/>
                  </a:cxn>
                  <a:cxn ang="0">
                    <a:pos x="170" y="287"/>
                  </a:cxn>
                  <a:cxn ang="0">
                    <a:pos x="198" y="278"/>
                  </a:cxn>
                  <a:cxn ang="0">
                    <a:pos x="222" y="266"/>
                  </a:cxn>
                  <a:cxn ang="0">
                    <a:pos x="243" y="247"/>
                  </a:cxn>
                  <a:cxn ang="0">
                    <a:pos x="260" y="226"/>
                  </a:cxn>
                  <a:cxn ang="0">
                    <a:pos x="273" y="202"/>
                  </a:cxn>
                  <a:cxn ang="0">
                    <a:pos x="281" y="175"/>
                  </a:cxn>
                  <a:cxn ang="0">
                    <a:pos x="284" y="146"/>
                  </a:cxn>
                  <a:cxn ang="0">
                    <a:pos x="281" y="117"/>
                  </a:cxn>
                  <a:cxn ang="0">
                    <a:pos x="273" y="89"/>
                  </a:cxn>
                  <a:cxn ang="0">
                    <a:pos x="260" y="65"/>
                  </a:cxn>
                  <a:cxn ang="0">
                    <a:pos x="243" y="43"/>
                  </a:cxn>
                  <a:cxn ang="0">
                    <a:pos x="222" y="25"/>
                  </a:cxn>
                  <a:cxn ang="0">
                    <a:pos x="198" y="12"/>
                  </a:cxn>
                  <a:cxn ang="0">
                    <a:pos x="170" y="3"/>
                  </a:cxn>
                  <a:cxn ang="0">
                    <a:pos x="142" y="0"/>
                  </a:cxn>
                </a:cxnLst>
                <a:rect l="0" t="0" r="r" b="b"/>
                <a:pathLst>
                  <a:path w="284" h="290">
                    <a:moveTo>
                      <a:pt x="142" y="0"/>
                    </a:moveTo>
                    <a:lnTo>
                      <a:pt x="113" y="3"/>
                    </a:lnTo>
                    <a:lnTo>
                      <a:pt x="86" y="12"/>
                    </a:lnTo>
                    <a:lnTo>
                      <a:pt x="62" y="25"/>
                    </a:lnTo>
                    <a:lnTo>
                      <a:pt x="42" y="43"/>
                    </a:lnTo>
                    <a:lnTo>
                      <a:pt x="24" y="65"/>
                    </a:lnTo>
                    <a:lnTo>
                      <a:pt x="10" y="89"/>
                    </a:lnTo>
                    <a:lnTo>
                      <a:pt x="3" y="117"/>
                    </a:lnTo>
                    <a:lnTo>
                      <a:pt x="0" y="146"/>
                    </a:lnTo>
                    <a:lnTo>
                      <a:pt x="3" y="175"/>
                    </a:lnTo>
                    <a:lnTo>
                      <a:pt x="10" y="202"/>
                    </a:lnTo>
                    <a:lnTo>
                      <a:pt x="24" y="226"/>
                    </a:lnTo>
                    <a:lnTo>
                      <a:pt x="42" y="247"/>
                    </a:lnTo>
                    <a:lnTo>
                      <a:pt x="62" y="266"/>
                    </a:lnTo>
                    <a:lnTo>
                      <a:pt x="86" y="278"/>
                    </a:lnTo>
                    <a:lnTo>
                      <a:pt x="113" y="287"/>
                    </a:lnTo>
                    <a:lnTo>
                      <a:pt x="142" y="290"/>
                    </a:lnTo>
                    <a:lnTo>
                      <a:pt x="170" y="287"/>
                    </a:lnTo>
                    <a:lnTo>
                      <a:pt x="198" y="278"/>
                    </a:lnTo>
                    <a:lnTo>
                      <a:pt x="222" y="266"/>
                    </a:lnTo>
                    <a:lnTo>
                      <a:pt x="243" y="247"/>
                    </a:lnTo>
                    <a:lnTo>
                      <a:pt x="260" y="226"/>
                    </a:lnTo>
                    <a:lnTo>
                      <a:pt x="273" y="202"/>
                    </a:lnTo>
                    <a:lnTo>
                      <a:pt x="281" y="175"/>
                    </a:lnTo>
                    <a:lnTo>
                      <a:pt x="284" y="146"/>
                    </a:lnTo>
                    <a:lnTo>
                      <a:pt x="281" y="117"/>
                    </a:lnTo>
                    <a:lnTo>
                      <a:pt x="273" y="89"/>
                    </a:lnTo>
                    <a:lnTo>
                      <a:pt x="260" y="65"/>
                    </a:lnTo>
                    <a:lnTo>
                      <a:pt x="243" y="43"/>
                    </a:lnTo>
                    <a:lnTo>
                      <a:pt x="222" y="25"/>
                    </a:lnTo>
                    <a:lnTo>
                      <a:pt x="198" y="12"/>
                    </a:lnTo>
                    <a:lnTo>
                      <a:pt x="170" y="3"/>
                    </a:lnTo>
                    <a:lnTo>
                      <a:pt x="14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a-DK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</a:endParaRPr>
              </a:p>
            </p:txBody>
          </p:sp>
        </p:grpSp>
        <p:grpSp>
          <p:nvGrpSpPr>
            <p:cNvPr id="374" name="Gruppe 167"/>
            <p:cNvGrpSpPr/>
            <p:nvPr/>
          </p:nvGrpSpPr>
          <p:grpSpPr>
            <a:xfrm>
              <a:off x="-717392" y="4066540"/>
              <a:ext cx="1008063" cy="1028700"/>
              <a:chOff x="-504032" y="4008438"/>
              <a:chExt cx="1008063" cy="1028700"/>
            </a:xfrm>
            <a:grpFill/>
          </p:grpSpPr>
          <p:sp>
            <p:nvSpPr>
              <p:cNvPr id="379" name="Freeform 33"/>
              <p:cNvSpPr>
                <a:spLocks/>
              </p:cNvSpPr>
              <p:nvPr/>
            </p:nvSpPr>
            <p:spPr bwMode="auto">
              <a:xfrm>
                <a:off x="-504032" y="4008438"/>
                <a:ext cx="1008063" cy="1028700"/>
              </a:xfrm>
              <a:custGeom>
                <a:avLst/>
                <a:gdLst/>
                <a:ahLst/>
                <a:cxnLst>
                  <a:cxn ang="0">
                    <a:pos x="286" y="1"/>
                  </a:cxn>
                  <a:cxn ang="0">
                    <a:pos x="224" y="15"/>
                  </a:cxn>
                  <a:cxn ang="0">
                    <a:pos x="166" y="39"/>
                  </a:cxn>
                  <a:cxn ang="0">
                    <a:pos x="116" y="74"/>
                  </a:cxn>
                  <a:cxn ang="0">
                    <a:pos x="72" y="118"/>
                  </a:cxn>
                  <a:cxn ang="0">
                    <a:pos x="39" y="171"/>
                  </a:cxn>
                  <a:cxn ang="0">
                    <a:pos x="15" y="228"/>
                  </a:cxn>
                  <a:cxn ang="0">
                    <a:pos x="1" y="290"/>
                  </a:cxn>
                  <a:cxn ang="0">
                    <a:pos x="1" y="357"/>
                  </a:cxn>
                  <a:cxn ang="0">
                    <a:pos x="15" y="420"/>
                  </a:cxn>
                  <a:cxn ang="0">
                    <a:pos x="39" y="479"/>
                  </a:cxn>
                  <a:cxn ang="0">
                    <a:pos x="72" y="530"/>
                  </a:cxn>
                  <a:cxn ang="0">
                    <a:pos x="116" y="574"/>
                  </a:cxn>
                  <a:cxn ang="0">
                    <a:pos x="166" y="609"/>
                  </a:cxn>
                  <a:cxn ang="0">
                    <a:pos x="224" y="633"/>
                  </a:cxn>
                  <a:cxn ang="0">
                    <a:pos x="286" y="647"/>
                  </a:cxn>
                  <a:cxn ang="0">
                    <a:pos x="349" y="647"/>
                  </a:cxn>
                  <a:cxn ang="0">
                    <a:pos x="411" y="633"/>
                  </a:cxn>
                  <a:cxn ang="0">
                    <a:pos x="468" y="609"/>
                  </a:cxn>
                  <a:cxn ang="0">
                    <a:pos x="520" y="574"/>
                  </a:cxn>
                  <a:cxn ang="0">
                    <a:pos x="562" y="530"/>
                  </a:cxn>
                  <a:cxn ang="0">
                    <a:pos x="597" y="479"/>
                  </a:cxn>
                  <a:cxn ang="0">
                    <a:pos x="621" y="420"/>
                  </a:cxn>
                  <a:cxn ang="0">
                    <a:pos x="633" y="357"/>
                  </a:cxn>
                  <a:cxn ang="0">
                    <a:pos x="633" y="290"/>
                  </a:cxn>
                  <a:cxn ang="0">
                    <a:pos x="621" y="228"/>
                  </a:cxn>
                  <a:cxn ang="0">
                    <a:pos x="597" y="171"/>
                  </a:cxn>
                  <a:cxn ang="0">
                    <a:pos x="562" y="118"/>
                  </a:cxn>
                  <a:cxn ang="0">
                    <a:pos x="520" y="74"/>
                  </a:cxn>
                  <a:cxn ang="0">
                    <a:pos x="468" y="39"/>
                  </a:cxn>
                  <a:cxn ang="0">
                    <a:pos x="411" y="15"/>
                  </a:cxn>
                  <a:cxn ang="0">
                    <a:pos x="349" y="1"/>
                  </a:cxn>
                </a:cxnLst>
                <a:rect l="0" t="0" r="r" b="b"/>
                <a:pathLst>
                  <a:path w="635" h="648">
                    <a:moveTo>
                      <a:pt x="317" y="0"/>
                    </a:moveTo>
                    <a:lnTo>
                      <a:pt x="286" y="1"/>
                    </a:lnTo>
                    <a:lnTo>
                      <a:pt x="254" y="6"/>
                    </a:lnTo>
                    <a:lnTo>
                      <a:pt x="224" y="15"/>
                    </a:lnTo>
                    <a:lnTo>
                      <a:pt x="195" y="25"/>
                    </a:lnTo>
                    <a:lnTo>
                      <a:pt x="166" y="39"/>
                    </a:lnTo>
                    <a:lnTo>
                      <a:pt x="140" y="56"/>
                    </a:lnTo>
                    <a:lnTo>
                      <a:pt x="116" y="74"/>
                    </a:lnTo>
                    <a:lnTo>
                      <a:pt x="94" y="95"/>
                    </a:lnTo>
                    <a:lnTo>
                      <a:pt x="72" y="118"/>
                    </a:lnTo>
                    <a:lnTo>
                      <a:pt x="54" y="143"/>
                    </a:lnTo>
                    <a:lnTo>
                      <a:pt x="39" y="171"/>
                    </a:lnTo>
                    <a:lnTo>
                      <a:pt x="26" y="198"/>
                    </a:lnTo>
                    <a:lnTo>
                      <a:pt x="15" y="228"/>
                    </a:lnTo>
                    <a:lnTo>
                      <a:pt x="6" y="258"/>
                    </a:lnTo>
                    <a:lnTo>
                      <a:pt x="1" y="290"/>
                    </a:lnTo>
                    <a:lnTo>
                      <a:pt x="0" y="323"/>
                    </a:lnTo>
                    <a:lnTo>
                      <a:pt x="1" y="357"/>
                    </a:lnTo>
                    <a:lnTo>
                      <a:pt x="6" y="388"/>
                    </a:lnTo>
                    <a:lnTo>
                      <a:pt x="15" y="420"/>
                    </a:lnTo>
                    <a:lnTo>
                      <a:pt x="26" y="450"/>
                    </a:lnTo>
                    <a:lnTo>
                      <a:pt x="39" y="479"/>
                    </a:lnTo>
                    <a:lnTo>
                      <a:pt x="54" y="505"/>
                    </a:lnTo>
                    <a:lnTo>
                      <a:pt x="72" y="530"/>
                    </a:lnTo>
                    <a:lnTo>
                      <a:pt x="94" y="553"/>
                    </a:lnTo>
                    <a:lnTo>
                      <a:pt x="116" y="574"/>
                    </a:lnTo>
                    <a:lnTo>
                      <a:pt x="140" y="592"/>
                    </a:lnTo>
                    <a:lnTo>
                      <a:pt x="166" y="609"/>
                    </a:lnTo>
                    <a:lnTo>
                      <a:pt x="195" y="623"/>
                    </a:lnTo>
                    <a:lnTo>
                      <a:pt x="224" y="633"/>
                    </a:lnTo>
                    <a:lnTo>
                      <a:pt x="254" y="642"/>
                    </a:lnTo>
                    <a:lnTo>
                      <a:pt x="286" y="647"/>
                    </a:lnTo>
                    <a:lnTo>
                      <a:pt x="317" y="648"/>
                    </a:lnTo>
                    <a:lnTo>
                      <a:pt x="349" y="647"/>
                    </a:lnTo>
                    <a:lnTo>
                      <a:pt x="381" y="642"/>
                    </a:lnTo>
                    <a:lnTo>
                      <a:pt x="411" y="633"/>
                    </a:lnTo>
                    <a:lnTo>
                      <a:pt x="441" y="623"/>
                    </a:lnTo>
                    <a:lnTo>
                      <a:pt x="468" y="609"/>
                    </a:lnTo>
                    <a:lnTo>
                      <a:pt x="494" y="592"/>
                    </a:lnTo>
                    <a:lnTo>
                      <a:pt x="520" y="574"/>
                    </a:lnTo>
                    <a:lnTo>
                      <a:pt x="543" y="553"/>
                    </a:lnTo>
                    <a:lnTo>
                      <a:pt x="562" y="530"/>
                    </a:lnTo>
                    <a:lnTo>
                      <a:pt x="580" y="505"/>
                    </a:lnTo>
                    <a:lnTo>
                      <a:pt x="597" y="479"/>
                    </a:lnTo>
                    <a:lnTo>
                      <a:pt x="611" y="450"/>
                    </a:lnTo>
                    <a:lnTo>
                      <a:pt x="621" y="420"/>
                    </a:lnTo>
                    <a:lnTo>
                      <a:pt x="629" y="388"/>
                    </a:lnTo>
                    <a:lnTo>
                      <a:pt x="633" y="357"/>
                    </a:lnTo>
                    <a:lnTo>
                      <a:pt x="635" y="323"/>
                    </a:lnTo>
                    <a:lnTo>
                      <a:pt x="633" y="290"/>
                    </a:lnTo>
                    <a:lnTo>
                      <a:pt x="629" y="258"/>
                    </a:lnTo>
                    <a:lnTo>
                      <a:pt x="621" y="228"/>
                    </a:lnTo>
                    <a:lnTo>
                      <a:pt x="611" y="198"/>
                    </a:lnTo>
                    <a:lnTo>
                      <a:pt x="597" y="171"/>
                    </a:lnTo>
                    <a:lnTo>
                      <a:pt x="580" y="143"/>
                    </a:lnTo>
                    <a:lnTo>
                      <a:pt x="562" y="118"/>
                    </a:lnTo>
                    <a:lnTo>
                      <a:pt x="543" y="95"/>
                    </a:lnTo>
                    <a:lnTo>
                      <a:pt x="520" y="74"/>
                    </a:lnTo>
                    <a:lnTo>
                      <a:pt x="494" y="56"/>
                    </a:lnTo>
                    <a:lnTo>
                      <a:pt x="468" y="39"/>
                    </a:lnTo>
                    <a:lnTo>
                      <a:pt x="441" y="25"/>
                    </a:lnTo>
                    <a:lnTo>
                      <a:pt x="411" y="15"/>
                    </a:lnTo>
                    <a:lnTo>
                      <a:pt x="381" y="6"/>
                    </a:lnTo>
                    <a:lnTo>
                      <a:pt x="349" y="1"/>
                    </a:lnTo>
                    <a:lnTo>
                      <a:pt x="317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a-DK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</a:endParaRPr>
              </a:p>
            </p:txBody>
          </p:sp>
          <p:sp>
            <p:nvSpPr>
              <p:cNvPr id="380" name="Freeform 35"/>
              <p:cNvSpPr>
                <a:spLocks/>
              </p:cNvSpPr>
              <p:nvPr/>
            </p:nvSpPr>
            <p:spPr bwMode="auto">
              <a:xfrm>
                <a:off x="-335757" y="4183063"/>
                <a:ext cx="635000" cy="647700"/>
              </a:xfrm>
              <a:custGeom>
                <a:avLst/>
                <a:gdLst/>
                <a:ahLst/>
                <a:cxnLst>
                  <a:cxn ang="0">
                    <a:pos x="199" y="0"/>
                  </a:cxn>
                  <a:cxn ang="0">
                    <a:pos x="158" y="5"/>
                  </a:cxn>
                  <a:cxn ang="0">
                    <a:pos x="122" y="17"/>
                  </a:cxn>
                  <a:cxn ang="0">
                    <a:pos x="87" y="35"/>
                  </a:cxn>
                  <a:cxn ang="0">
                    <a:pos x="59" y="61"/>
                  </a:cxn>
                  <a:cxn ang="0">
                    <a:pos x="34" y="91"/>
                  </a:cxn>
                  <a:cxn ang="0">
                    <a:pos x="15" y="126"/>
                  </a:cxn>
                  <a:cxn ang="0">
                    <a:pos x="4" y="165"/>
                  </a:cxn>
                  <a:cxn ang="0">
                    <a:pos x="0" y="206"/>
                  </a:cxn>
                  <a:cxn ang="0">
                    <a:pos x="4" y="247"/>
                  </a:cxn>
                  <a:cxn ang="0">
                    <a:pos x="15" y="284"/>
                  </a:cxn>
                  <a:cxn ang="0">
                    <a:pos x="34" y="318"/>
                  </a:cxn>
                  <a:cxn ang="0">
                    <a:pos x="59" y="348"/>
                  </a:cxn>
                  <a:cxn ang="0">
                    <a:pos x="87" y="373"/>
                  </a:cxn>
                  <a:cxn ang="0">
                    <a:pos x="122" y="392"/>
                  </a:cxn>
                  <a:cxn ang="0">
                    <a:pos x="158" y="404"/>
                  </a:cxn>
                  <a:cxn ang="0">
                    <a:pos x="199" y="408"/>
                  </a:cxn>
                  <a:cxn ang="0">
                    <a:pos x="240" y="404"/>
                  </a:cxn>
                  <a:cxn ang="0">
                    <a:pos x="278" y="392"/>
                  </a:cxn>
                  <a:cxn ang="0">
                    <a:pos x="311" y="373"/>
                  </a:cxn>
                  <a:cxn ang="0">
                    <a:pos x="341" y="348"/>
                  </a:cxn>
                  <a:cxn ang="0">
                    <a:pos x="365" y="318"/>
                  </a:cxn>
                  <a:cxn ang="0">
                    <a:pos x="384" y="284"/>
                  </a:cxn>
                  <a:cxn ang="0">
                    <a:pos x="396" y="247"/>
                  </a:cxn>
                  <a:cxn ang="0">
                    <a:pos x="400" y="206"/>
                  </a:cxn>
                  <a:cxn ang="0">
                    <a:pos x="396" y="165"/>
                  </a:cxn>
                  <a:cxn ang="0">
                    <a:pos x="384" y="126"/>
                  </a:cxn>
                  <a:cxn ang="0">
                    <a:pos x="365" y="91"/>
                  </a:cxn>
                  <a:cxn ang="0">
                    <a:pos x="341" y="61"/>
                  </a:cxn>
                  <a:cxn ang="0">
                    <a:pos x="311" y="35"/>
                  </a:cxn>
                  <a:cxn ang="0">
                    <a:pos x="278" y="17"/>
                  </a:cxn>
                  <a:cxn ang="0">
                    <a:pos x="240" y="5"/>
                  </a:cxn>
                  <a:cxn ang="0">
                    <a:pos x="199" y="0"/>
                  </a:cxn>
                </a:cxnLst>
                <a:rect l="0" t="0" r="r" b="b"/>
                <a:pathLst>
                  <a:path w="400" h="408">
                    <a:moveTo>
                      <a:pt x="199" y="0"/>
                    </a:moveTo>
                    <a:lnTo>
                      <a:pt x="158" y="5"/>
                    </a:lnTo>
                    <a:lnTo>
                      <a:pt x="122" y="17"/>
                    </a:lnTo>
                    <a:lnTo>
                      <a:pt x="87" y="35"/>
                    </a:lnTo>
                    <a:lnTo>
                      <a:pt x="59" y="61"/>
                    </a:lnTo>
                    <a:lnTo>
                      <a:pt x="34" y="91"/>
                    </a:lnTo>
                    <a:lnTo>
                      <a:pt x="15" y="126"/>
                    </a:lnTo>
                    <a:lnTo>
                      <a:pt x="4" y="165"/>
                    </a:lnTo>
                    <a:lnTo>
                      <a:pt x="0" y="206"/>
                    </a:lnTo>
                    <a:lnTo>
                      <a:pt x="4" y="247"/>
                    </a:lnTo>
                    <a:lnTo>
                      <a:pt x="15" y="284"/>
                    </a:lnTo>
                    <a:lnTo>
                      <a:pt x="34" y="318"/>
                    </a:lnTo>
                    <a:lnTo>
                      <a:pt x="59" y="348"/>
                    </a:lnTo>
                    <a:lnTo>
                      <a:pt x="87" y="373"/>
                    </a:lnTo>
                    <a:lnTo>
                      <a:pt x="122" y="392"/>
                    </a:lnTo>
                    <a:lnTo>
                      <a:pt x="158" y="404"/>
                    </a:lnTo>
                    <a:lnTo>
                      <a:pt x="199" y="408"/>
                    </a:lnTo>
                    <a:lnTo>
                      <a:pt x="240" y="404"/>
                    </a:lnTo>
                    <a:lnTo>
                      <a:pt x="278" y="392"/>
                    </a:lnTo>
                    <a:lnTo>
                      <a:pt x="311" y="373"/>
                    </a:lnTo>
                    <a:lnTo>
                      <a:pt x="341" y="348"/>
                    </a:lnTo>
                    <a:lnTo>
                      <a:pt x="365" y="318"/>
                    </a:lnTo>
                    <a:lnTo>
                      <a:pt x="384" y="284"/>
                    </a:lnTo>
                    <a:lnTo>
                      <a:pt x="396" y="247"/>
                    </a:lnTo>
                    <a:lnTo>
                      <a:pt x="400" y="206"/>
                    </a:lnTo>
                    <a:lnTo>
                      <a:pt x="396" y="165"/>
                    </a:lnTo>
                    <a:lnTo>
                      <a:pt x="384" y="126"/>
                    </a:lnTo>
                    <a:lnTo>
                      <a:pt x="365" y="91"/>
                    </a:lnTo>
                    <a:lnTo>
                      <a:pt x="341" y="61"/>
                    </a:lnTo>
                    <a:lnTo>
                      <a:pt x="311" y="35"/>
                    </a:lnTo>
                    <a:lnTo>
                      <a:pt x="278" y="17"/>
                    </a:lnTo>
                    <a:lnTo>
                      <a:pt x="240" y="5"/>
                    </a:lnTo>
                    <a:lnTo>
                      <a:pt x="199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a-DK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</a:endParaRPr>
              </a:p>
            </p:txBody>
          </p:sp>
          <p:sp>
            <p:nvSpPr>
              <p:cNvPr id="381" name="Freeform 37"/>
              <p:cNvSpPr>
                <a:spLocks/>
              </p:cNvSpPr>
              <p:nvPr/>
            </p:nvSpPr>
            <p:spPr bwMode="auto">
              <a:xfrm>
                <a:off x="-242094" y="4275138"/>
                <a:ext cx="450850" cy="460375"/>
              </a:xfrm>
              <a:custGeom>
                <a:avLst/>
                <a:gdLst/>
                <a:ahLst/>
                <a:cxnLst>
                  <a:cxn ang="0">
                    <a:pos x="142" y="0"/>
                  </a:cxn>
                  <a:cxn ang="0">
                    <a:pos x="113" y="3"/>
                  </a:cxn>
                  <a:cxn ang="0">
                    <a:pos x="86" y="12"/>
                  </a:cxn>
                  <a:cxn ang="0">
                    <a:pos x="62" y="25"/>
                  </a:cxn>
                  <a:cxn ang="0">
                    <a:pos x="42" y="43"/>
                  </a:cxn>
                  <a:cxn ang="0">
                    <a:pos x="24" y="65"/>
                  </a:cxn>
                  <a:cxn ang="0">
                    <a:pos x="10" y="89"/>
                  </a:cxn>
                  <a:cxn ang="0">
                    <a:pos x="3" y="117"/>
                  </a:cxn>
                  <a:cxn ang="0">
                    <a:pos x="0" y="146"/>
                  </a:cxn>
                  <a:cxn ang="0">
                    <a:pos x="3" y="175"/>
                  </a:cxn>
                  <a:cxn ang="0">
                    <a:pos x="10" y="202"/>
                  </a:cxn>
                  <a:cxn ang="0">
                    <a:pos x="24" y="226"/>
                  </a:cxn>
                  <a:cxn ang="0">
                    <a:pos x="42" y="247"/>
                  </a:cxn>
                  <a:cxn ang="0">
                    <a:pos x="62" y="266"/>
                  </a:cxn>
                  <a:cxn ang="0">
                    <a:pos x="86" y="278"/>
                  </a:cxn>
                  <a:cxn ang="0">
                    <a:pos x="113" y="287"/>
                  </a:cxn>
                  <a:cxn ang="0">
                    <a:pos x="142" y="290"/>
                  </a:cxn>
                  <a:cxn ang="0">
                    <a:pos x="170" y="287"/>
                  </a:cxn>
                  <a:cxn ang="0">
                    <a:pos x="198" y="278"/>
                  </a:cxn>
                  <a:cxn ang="0">
                    <a:pos x="222" y="266"/>
                  </a:cxn>
                  <a:cxn ang="0">
                    <a:pos x="243" y="247"/>
                  </a:cxn>
                  <a:cxn ang="0">
                    <a:pos x="260" y="226"/>
                  </a:cxn>
                  <a:cxn ang="0">
                    <a:pos x="273" y="202"/>
                  </a:cxn>
                  <a:cxn ang="0">
                    <a:pos x="281" y="175"/>
                  </a:cxn>
                  <a:cxn ang="0">
                    <a:pos x="284" y="146"/>
                  </a:cxn>
                  <a:cxn ang="0">
                    <a:pos x="281" y="117"/>
                  </a:cxn>
                  <a:cxn ang="0">
                    <a:pos x="273" y="89"/>
                  </a:cxn>
                  <a:cxn ang="0">
                    <a:pos x="260" y="65"/>
                  </a:cxn>
                  <a:cxn ang="0">
                    <a:pos x="243" y="43"/>
                  </a:cxn>
                  <a:cxn ang="0">
                    <a:pos x="222" y="25"/>
                  </a:cxn>
                  <a:cxn ang="0">
                    <a:pos x="198" y="12"/>
                  </a:cxn>
                  <a:cxn ang="0">
                    <a:pos x="170" y="3"/>
                  </a:cxn>
                  <a:cxn ang="0">
                    <a:pos x="142" y="0"/>
                  </a:cxn>
                </a:cxnLst>
                <a:rect l="0" t="0" r="r" b="b"/>
                <a:pathLst>
                  <a:path w="284" h="290">
                    <a:moveTo>
                      <a:pt x="142" y="0"/>
                    </a:moveTo>
                    <a:lnTo>
                      <a:pt x="113" y="3"/>
                    </a:lnTo>
                    <a:lnTo>
                      <a:pt x="86" y="12"/>
                    </a:lnTo>
                    <a:lnTo>
                      <a:pt x="62" y="25"/>
                    </a:lnTo>
                    <a:lnTo>
                      <a:pt x="42" y="43"/>
                    </a:lnTo>
                    <a:lnTo>
                      <a:pt x="24" y="65"/>
                    </a:lnTo>
                    <a:lnTo>
                      <a:pt x="10" y="89"/>
                    </a:lnTo>
                    <a:lnTo>
                      <a:pt x="3" y="117"/>
                    </a:lnTo>
                    <a:lnTo>
                      <a:pt x="0" y="146"/>
                    </a:lnTo>
                    <a:lnTo>
                      <a:pt x="3" y="175"/>
                    </a:lnTo>
                    <a:lnTo>
                      <a:pt x="10" y="202"/>
                    </a:lnTo>
                    <a:lnTo>
                      <a:pt x="24" y="226"/>
                    </a:lnTo>
                    <a:lnTo>
                      <a:pt x="42" y="247"/>
                    </a:lnTo>
                    <a:lnTo>
                      <a:pt x="62" y="266"/>
                    </a:lnTo>
                    <a:lnTo>
                      <a:pt x="86" y="278"/>
                    </a:lnTo>
                    <a:lnTo>
                      <a:pt x="113" y="287"/>
                    </a:lnTo>
                    <a:lnTo>
                      <a:pt x="142" y="290"/>
                    </a:lnTo>
                    <a:lnTo>
                      <a:pt x="170" y="287"/>
                    </a:lnTo>
                    <a:lnTo>
                      <a:pt x="198" y="278"/>
                    </a:lnTo>
                    <a:lnTo>
                      <a:pt x="222" y="266"/>
                    </a:lnTo>
                    <a:lnTo>
                      <a:pt x="243" y="247"/>
                    </a:lnTo>
                    <a:lnTo>
                      <a:pt x="260" y="226"/>
                    </a:lnTo>
                    <a:lnTo>
                      <a:pt x="273" y="202"/>
                    </a:lnTo>
                    <a:lnTo>
                      <a:pt x="281" y="175"/>
                    </a:lnTo>
                    <a:lnTo>
                      <a:pt x="284" y="146"/>
                    </a:lnTo>
                    <a:lnTo>
                      <a:pt x="281" y="117"/>
                    </a:lnTo>
                    <a:lnTo>
                      <a:pt x="273" y="89"/>
                    </a:lnTo>
                    <a:lnTo>
                      <a:pt x="260" y="65"/>
                    </a:lnTo>
                    <a:lnTo>
                      <a:pt x="243" y="43"/>
                    </a:lnTo>
                    <a:lnTo>
                      <a:pt x="222" y="25"/>
                    </a:lnTo>
                    <a:lnTo>
                      <a:pt x="198" y="12"/>
                    </a:lnTo>
                    <a:lnTo>
                      <a:pt x="170" y="3"/>
                    </a:lnTo>
                    <a:lnTo>
                      <a:pt x="14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a-DK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</a:endParaRPr>
              </a:p>
            </p:txBody>
          </p:sp>
        </p:grpSp>
        <p:grpSp>
          <p:nvGrpSpPr>
            <p:cNvPr id="375" name="Gruppe 171"/>
            <p:cNvGrpSpPr/>
            <p:nvPr/>
          </p:nvGrpSpPr>
          <p:grpSpPr>
            <a:xfrm>
              <a:off x="-2424272" y="4066540"/>
              <a:ext cx="1008063" cy="1028700"/>
              <a:chOff x="-504032" y="4008438"/>
              <a:chExt cx="1008063" cy="1028700"/>
            </a:xfrm>
            <a:grpFill/>
          </p:grpSpPr>
          <p:sp>
            <p:nvSpPr>
              <p:cNvPr id="376" name="Freeform 33"/>
              <p:cNvSpPr>
                <a:spLocks/>
              </p:cNvSpPr>
              <p:nvPr/>
            </p:nvSpPr>
            <p:spPr bwMode="auto">
              <a:xfrm>
                <a:off x="-504032" y="4008438"/>
                <a:ext cx="1008063" cy="1028700"/>
              </a:xfrm>
              <a:custGeom>
                <a:avLst/>
                <a:gdLst/>
                <a:ahLst/>
                <a:cxnLst>
                  <a:cxn ang="0">
                    <a:pos x="286" y="1"/>
                  </a:cxn>
                  <a:cxn ang="0">
                    <a:pos x="224" y="15"/>
                  </a:cxn>
                  <a:cxn ang="0">
                    <a:pos x="166" y="39"/>
                  </a:cxn>
                  <a:cxn ang="0">
                    <a:pos x="116" y="74"/>
                  </a:cxn>
                  <a:cxn ang="0">
                    <a:pos x="72" y="118"/>
                  </a:cxn>
                  <a:cxn ang="0">
                    <a:pos x="39" y="171"/>
                  </a:cxn>
                  <a:cxn ang="0">
                    <a:pos x="15" y="228"/>
                  </a:cxn>
                  <a:cxn ang="0">
                    <a:pos x="1" y="290"/>
                  </a:cxn>
                  <a:cxn ang="0">
                    <a:pos x="1" y="357"/>
                  </a:cxn>
                  <a:cxn ang="0">
                    <a:pos x="15" y="420"/>
                  </a:cxn>
                  <a:cxn ang="0">
                    <a:pos x="39" y="479"/>
                  </a:cxn>
                  <a:cxn ang="0">
                    <a:pos x="72" y="530"/>
                  </a:cxn>
                  <a:cxn ang="0">
                    <a:pos x="116" y="574"/>
                  </a:cxn>
                  <a:cxn ang="0">
                    <a:pos x="166" y="609"/>
                  </a:cxn>
                  <a:cxn ang="0">
                    <a:pos x="224" y="633"/>
                  </a:cxn>
                  <a:cxn ang="0">
                    <a:pos x="286" y="647"/>
                  </a:cxn>
                  <a:cxn ang="0">
                    <a:pos x="349" y="647"/>
                  </a:cxn>
                  <a:cxn ang="0">
                    <a:pos x="411" y="633"/>
                  </a:cxn>
                  <a:cxn ang="0">
                    <a:pos x="468" y="609"/>
                  </a:cxn>
                  <a:cxn ang="0">
                    <a:pos x="520" y="574"/>
                  </a:cxn>
                  <a:cxn ang="0">
                    <a:pos x="562" y="530"/>
                  </a:cxn>
                  <a:cxn ang="0">
                    <a:pos x="597" y="479"/>
                  </a:cxn>
                  <a:cxn ang="0">
                    <a:pos x="621" y="420"/>
                  </a:cxn>
                  <a:cxn ang="0">
                    <a:pos x="633" y="357"/>
                  </a:cxn>
                  <a:cxn ang="0">
                    <a:pos x="633" y="290"/>
                  </a:cxn>
                  <a:cxn ang="0">
                    <a:pos x="621" y="228"/>
                  </a:cxn>
                  <a:cxn ang="0">
                    <a:pos x="597" y="171"/>
                  </a:cxn>
                  <a:cxn ang="0">
                    <a:pos x="562" y="118"/>
                  </a:cxn>
                  <a:cxn ang="0">
                    <a:pos x="520" y="74"/>
                  </a:cxn>
                  <a:cxn ang="0">
                    <a:pos x="468" y="39"/>
                  </a:cxn>
                  <a:cxn ang="0">
                    <a:pos x="411" y="15"/>
                  </a:cxn>
                  <a:cxn ang="0">
                    <a:pos x="349" y="1"/>
                  </a:cxn>
                </a:cxnLst>
                <a:rect l="0" t="0" r="r" b="b"/>
                <a:pathLst>
                  <a:path w="635" h="648">
                    <a:moveTo>
                      <a:pt x="317" y="0"/>
                    </a:moveTo>
                    <a:lnTo>
                      <a:pt x="286" y="1"/>
                    </a:lnTo>
                    <a:lnTo>
                      <a:pt x="254" y="6"/>
                    </a:lnTo>
                    <a:lnTo>
                      <a:pt x="224" y="15"/>
                    </a:lnTo>
                    <a:lnTo>
                      <a:pt x="195" y="25"/>
                    </a:lnTo>
                    <a:lnTo>
                      <a:pt x="166" y="39"/>
                    </a:lnTo>
                    <a:lnTo>
                      <a:pt x="140" y="56"/>
                    </a:lnTo>
                    <a:lnTo>
                      <a:pt x="116" y="74"/>
                    </a:lnTo>
                    <a:lnTo>
                      <a:pt x="94" y="95"/>
                    </a:lnTo>
                    <a:lnTo>
                      <a:pt x="72" y="118"/>
                    </a:lnTo>
                    <a:lnTo>
                      <a:pt x="54" y="143"/>
                    </a:lnTo>
                    <a:lnTo>
                      <a:pt x="39" y="171"/>
                    </a:lnTo>
                    <a:lnTo>
                      <a:pt x="26" y="198"/>
                    </a:lnTo>
                    <a:lnTo>
                      <a:pt x="15" y="228"/>
                    </a:lnTo>
                    <a:lnTo>
                      <a:pt x="6" y="258"/>
                    </a:lnTo>
                    <a:lnTo>
                      <a:pt x="1" y="290"/>
                    </a:lnTo>
                    <a:lnTo>
                      <a:pt x="0" y="323"/>
                    </a:lnTo>
                    <a:lnTo>
                      <a:pt x="1" y="357"/>
                    </a:lnTo>
                    <a:lnTo>
                      <a:pt x="6" y="388"/>
                    </a:lnTo>
                    <a:lnTo>
                      <a:pt x="15" y="420"/>
                    </a:lnTo>
                    <a:lnTo>
                      <a:pt x="26" y="450"/>
                    </a:lnTo>
                    <a:lnTo>
                      <a:pt x="39" y="479"/>
                    </a:lnTo>
                    <a:lnTo>
                      <a:pt x="54" y="505"/>
                    </a:lnTo>
                    <a:lnTo>
                      <a:pt x="72" y="530"/>
                    </a:lnTo>
                    <a:lnTo>
                      <a:pt x="94" y="553"/>
                    </a:lnTo>
                    <a:lnTo>
                      <a:pt x="116" y="574"/>
                    </a:lnTo>
                    <a:lnTo>
                      <a:pt x="140" y="592"/>
                    </a:lnTo>
                    <a:lnTo>
                      <a:pt x="166" y="609"/>
                    </a:lnTo>
                    <a:lnTo>
                      <a:pt x="195" y="623"/>
                    </a:lnTo>
                    <a:lnTo>
                      <a:pt x="224" y="633"/>
                    </a:lnTo>
                    <a:lnTo>
                      <a:pt x="254" y="642"/>
                    </a:lnTo>
                    <a:lnTo>
                      <a:pt x="286" y="647"/>
                    </a:lnTo>
                    <a:lnTo>
                      <a:pt x="317" y="648"/>
                    </a:lnTo>
                    <a:lnTo>
                      <a:pt x="349" y="647"/>
                    </a:lnTo>
                    <a:lnTo>
                      <a:pt x="381" y="642"/>
                    </a:lnTo>
                    <a:lnTo>
                      <a:pt x="411" y="633"/>
                    </a:lnTo>
                    <a:lnTo>
                      <a:pt x="441" y="623"/>
                    </a:lnTo>
                    <a:lnTo>
                      <a:pt x="468" y="609"/>
                    </a:lnTo>
                    <a:lnTo>
                      <a:pt x="494" y="592"/>
                    </a:lnTo>
                    <a:lnTo>
                      <a:pt x="520" y="574"/>
                    </a:lnTo>
                    <a:lnTo>
                      <a:pt x="543" y="553"/>
                    </a:lnTo>
                    <a:lnTo>
                      <a:pt x="562" y="530"/>
                    </a:lnTo>
                    <a:lnTo>
                      <a:pt x="580" y="505"/>
                    </a:lnTo>
                    <a:lnTo>
                      <a:pt x="597" y="479"/>
                    </a:lnTo>
                    <a:lnTo>
                      <a:pt x="611" y="450"/>
                    </a:lnTo>
                    <a:lnTo>
                      <a:pt x="621" y="420"/>
                    </a:lnTo>
                    <a:lnTo>
                      <a:pt x="629" y="388"/>
                    </a:lnTo>
                    <a:lnTo>
                      <a:pt x="633" y="357"/>
                    </a:lnTo>
                    <a:lnTo>
                      <a:pt x="635" y="323"/>
                    </a:lnTo>
                    <a:lnTo>
                      <a:pt x="633" y="290"/>
                    </a:lnTo>
                    <a:lnTo>
                      <a:pt x="629" y="258"/>
                    </a:lnTo>
                    <a:lnTo>
                      <a:pt x="621" y="228"/>
                    </a:lnTo>
                    <a:lnTo>
                      <a:pt x="611" y="198"/>
                    </a:lnTo>
                    <a:lnTo>
                      <a:pt x="597" y="171"/>
                    </a:lnTo>
                    <a:lnTo>
                      <a:pt x="580" y="143"/>
                    </a:lnTo>
                    <a:lnTo>
                      <a:pt x="562" y="118"/>
                    </a:lnTo>
                    <a:lnTo>
                      <a:pt x="543" y="95"/>
                    </a:lnTo>
                    <a:lnTo>
                      <a:pt x="520" y="74"/>
                    </a:lnTo>
                    <a:lnTo>
                      <a:pt x="494" y="56"/>
                    </a:lnTo>
                    <a:lnTo>
                      <a:pt x="468" y="39"/>
                    </a:lnTo>
                    <a:lnTo>
                      <a:pt x="441" y="25"/>
                    </a:lnTo>
                    <a:lnTo>
                      <a:pt x="411" y="15"/>
                    </a:lnTo>
                    <a:lnTo>
                      <a:pt x="381" y="6"/>
                    </a:lnTo>
                    <a:lnTo>
                      <a:pt x="349" y="1"/>
                    </a:lnTo>
                    <a:lnTo>
                      <a:pt x="317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a-DK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</a:endParaRPr>
              </a:p>
            </p:txBody>
          </p:sp>
          <p:sp>
            <p:nvSpPr>
              <p:cNvPr id="377" name="Freeform 35"/>
              <p:cNvSpPr>
                <a:spLocks/>
              </p:cNvSpPr>
              <p:nvPr/>
            </p:nvSpPr>
            <p:spPr bwMode="auto">
              <a:xfrm>
                <a:off x="-335757" y="4183063"/>
                <a:ext cx="635000" cy="647700"/>
              </a:xfrm>
              <a:custGeom>
                <a:avLst/>
                <a:gdLst/>
                <a:ahLst/>
                <a:cxnLst>
                  <a:cxn ang="0">
                    <a:pos x="199" y="0"/>
                  </a:cxn>
                  <a:cxn ang="0">
                    <a:pos x="158" y="5"/>
                  </a:cxn>
                  <a:cxn ang="0">
                    <a:pos x="122" y="17"/>
                  </a:cxn>
                  <a:cxn ang="0">
                    <a:pos x="87" y="35"/>
                  </a:cxn>
                  <a:cxn ang="0">
                    <a:pos x="59" y="61"/>
                  </a:cxn>
                  <a:cxn ang="0">
                    <a:pos x="34" y="91"/>
                  </a:cxn>
                  <a:cxn ang="0">
                    <a:pos x="15" y="126"/>
                  </a:cxn>
                  <a:cxn ang="0">
                    <a:pos x="4" y="165"/>
                  </a:cxn>
                  <a:cxn ang="0">
                    <a:pos x="0" y="206"/>
                  </a:cxn>
                  <a:cxn ang="0">
                    <a:pos x="4" y="247"/>
                  </a:cxn>
                  <a:cxn ang="0">
                    <a:pos x="15" y="284"/>
                  </a:cxn>
                  <a:cxn ang="0">
                    <a:pos x="34" y="318"/>
                  </a:cxn>
                  <a:cxn ang="0">
                    <a:pos x="59" y="348"/>
                  </a:cxn>
                  <a:cxn ang="0">
                    <a:pos x="87" y="373"/>
                  </a:cxn>
                  <a:cxn ang="0">
                    <a:pos x="122" y="392"/>
                  </a:cxn>
                  <a:cxn ang="0">
                    <a:pos x="158" y="404"/>
                  </a:cxn>
                  <a:cxn ang="0">
                    <a:pos x="199" y="408"/>
                  </a:cxn>
                  <a:cxn ang="0">
                    <a:pos x="240" y="404"/>
                  </a:cxn>
                  <a:cxn ang="0">
                    <a:pos x="278" y="392"/>
                  </a:cxn>
                  <a:cxn ang="0">
                    <a:pos x="311" y="373"/>
                  </a:cxn>
                  <a:cxn ang="0">
                    <a:pos x="341" y="348"/>
                  </a:cxn>
                  <a:cxn ang="0">
                    <a:pos x="365" y="318"/>
                  </a:cxn>
                  <a:cxn ang="0">
                    <a:pos x="384" y="284"/>
                  </a:cxn>
                  <a:cxn ang="0">
                    <a:pos x="396" y="247"/>
                  </a:cxn>
                  <a:cxn ang="0">
                    <a:pos x="400" y="206"/>
                  </a:cxn>
                  <a:cxn ang="0">
                    <a:pos x="396" y="165"/>
                  </a:cxn>
                  <a:cxn ang="0">
                    <a:pos x="384" y="126"/>
                  </a:cxn>
                  <a:cxn ang="0">
                    <a:pos x="365" y="91"/>
                  </a:cxn>
                  <a:cxn ang="0">
                    <a:pos x="341" y="61"/>
                  </a:cxn>
                  <a:cxn ang="0">
                    <a:pos x="311" y="35"/>
                  </a:cxn>
                  <a:cxn ang="0">
                    <a:pos x="278" y="17"/>
                  </a:cxn>
                  <a:cxn ang="0">
                    <a:pos x="240" y="5"/>
                  </a:cxn>
                  <a:cxn ang="0">
                    <a:pos x="199" y="0"/>
                  </a:cxn>
                </a:cxnLst>
                <a:rect l="0" t="0" r="r" b="b"/>
                <a:pathLst>
                  <a:path w="400" h="408">
                    <a:moveTo>
                      <a:pt x="199" y="0"/>
                    </a:moveTo>
                    <a:lnTo>
                      <a:pt x="158" y="5"/>
                    </a:lnTo>
                    <a:lnTo>
                      <a:pt x="122" y="17"/>
                    </a:lnTo>
                    <a:lnTo>
                      <a:pt x="87" y="35"/>
                    </a:lnTo>
                    <a:lnTo>
                      <a:pt x="59" y="61"/>
                    </a:lnTo>
                    <a:lnTo>
                      <a:pt x="34" y="91"/>
                    </a:lnTo>
                    <a:lnTo>
                      <a:pt x="15" y="126"/>
                    </a:lnTo>
                    <a:lnTo>
                      <a:pt x="4" y="165"/>
                    </a:lnTo>
                    <a:lnTo>
                      <a:pt x="0" y="206"/>
                    </a:lnTo>
                    <a:lnTo>
                      <a:pt x="4" y="247"/>
                    </a:lnTo>
                    <a:lnTo>
                      <a:pt x="15" y="284"/>
                    </a:lnTo>
                    <a:lnTo>
                      <a:pt x="34" y="318"/>
                    </a:lnTo>
                    <a:lnTo>
                      <a:pt x="59" y="348"/>
                    </a:lnTo>
                    <a:lnTo>
                      <a:pt x="87" y="373"/>
                    </a:lnTo>
                    <a:lnTo>
                      <a:pt x="122" y="392"/>
                    </a:lnTo>
                    <a:lnTo>
                      <a:pt x="158" y="404"/>
                    </a:lnTo>
                    <a:lnTo>
                      <a:pt x="199" y="408"/>
                    </a:lnTo>
                    <a:lnTo>
                      <a:pt x="240" y="404"/>
                    </a:lnTo>
                    <a:lnTo>
                      <a:pt x="278" y="392"/>
                    </a:lnTo>
                    <a:lnTo>
                      <a:pt x="311" y="373"/>
                    </a:lnTo>
                    <a:lnTo>
                      <a:pt x="341" y="348"/>
                    </a:lnTo>
                    <a:lnTo>
                      <a:pt x="365" y="318"/>
                    </a:lnTo>
                    <a:lnTo>
                      <a:pt x="384" y="284"/>
                    </a:lnTo>
                    <a:lnTo>
                      <a:pt x="396" y="247"/>
                    </a:lnTo>
                    <a:lnTo>
                      <a:pt x="400" y="206"/>
                    </a:lnTo>
                    <a:lnTo>
                      <a:pt x="396" y="165"/>
                    </a:lnTo>
                    <a:lnTo>
                      <a:pt x="384" y="126"/>
                    </a:lnTo>
                    <a:lnTo>
                      <a:pt x="365" y="91"/>
                    </a:lnTo>
                    <a:lnTo>
                      <a:pt x="341" y="61"/>
                    </a:lnTo>
                    <a:lnTo>
                      <a:pt x="311" y="35"/>
                    </a:lnTo>
                    <a:lnTo>
                      <a:pt x="278" y="17"/>
                    </a:lnTo>
                    <a:lnTo>
                      <a:pt x="240" y="5"/>
                    </a:lnTo>
                    <a:lnTo>
                      <a:pt x="199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a-DK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</a:endParaRPr>
              </a:p>
            </p:txBody>
          </p:sp>
          <p:sp>
            <p:nvSpPr>
              <p:cNvPr id="378" name="Freeform 37"/>
              <p:cNvSpPr>
                <a:spLocks/>
              </p:cNvSpPr>
              <p:nvPr/>
            </p:nvSpPr>
            <p:spPr bwMode="auto">
              <a:xfrm>
                <a:off x="-242094" y="4275138"/>
                <a:ext cx="450850" cy="460375"/>
              </a:xfrm>
              <a:custGeom>
                <a:avLst/>
                <a:gdLst/>
                <a:ahLst/>
                <a:cxnLst>
                  <a:cxn ang="0">
                    <a:pos x="142" y="0"/>
                  </a:cxn>
                  <a:cxn ang="0">
                    <a:pos x="113" y="3"/>
                  </a:cxn>
                  <a:cxn ang="0">
                    <a:pos x="86" y="12"/>
                  </a:cxn>
                  <a:cxn ang="0">
                    <a:pos x="62" y="25"/>
                  </a:cxn>
                  <a:cxn ang="0">
                    <a:pos x="42" y="43"/>
                  </a:cxn>
                  <a:cxn ang="0">
                    <a:pos x="24" y="65"/>
                  </a:cxn>
                  <a:cxn ang="0">
                    <a:pos x="10" y="89"/>
                  </a:cxn>
                  <a:cxn ang="0">
                    <a:pos x="3" y="117"/>
                  </a:cxn>
                  <a:cxn ang="0">
                    <a:pos x="0" y="146"/>
                  </a:cxn>
                  <a:cxn ang="0">
                    <a:pos x="3" y="175"/>
                  </a:cxn>
                  <a:cxn ang="0">
                    <a:pos x="10" y="202"/>
                  </a:cxn>
                  <a:cxn ang="0">
                    <a:pos x="24" y="226"/>
                  </a:cxn>
                  <a:cxn ang="0">
                    <a:pos x="42" y="247"/>
                  </a:cxn>
                  <a:cxn ang="0">
                    <a:pos x="62" y="266"/>
                  </a:cxn>
                  <a:cxn ang="0">
                    <a:pos x="86" y="278"/>
                  </a:cxn>
                  <a:cxn ang="0">
                    <a:pos x="113" y="287"/>
                  </a:cxn>
                  <a:cxn ang="0">
                    <a:pos x="142" y="290"/>
                  </a:cxn>
                  <a:cxn ang="0">
                    <a:pos x="170" y="287"/>
                  </a:cxn>
                  <a:cxn ang="0">
                    <a:pos x="198" y="278"/>
                  </a:cxn>
                  <a:cxn ang="0">
                    <a:pos x="222" y="266"/>
                  </a:cxn>
                  <a:cxn ang="0">
                    <a:pos x="243" y="247"/>
                  </a:cxn>
                  <a:cxn ang="0">
                    <a:pos x="260" y="226"/>
                  </a:cxn>
                  <a:cxn ang="0">
                    <a:pos x="273" y="202"/>
                  </a:cxn>
                  <a:cxn ang="0">
                    <a:pos x="281" y="175"/>
                  </a:cxn>
                  <a:cxn ang="0">
                    <a:pos x="284" y="146"/>
                  </a:cxn>
                  <a:cxn ang="0">
                    <a:pos x="281" y="117"/>
                  </a:cxn>
                  <a:cxn ang="0">
                    <a:pos x="273" y="89"/>
                  </a:cxn>
                  <a:cxn ang="0">
                    <a:pos x="260" y="65"/>
                  </a:cxn>
                  <a:cxn ang="0">
                    <a:pos x="243" y="43"/>
                  </a:cxn>
                  <a:cxn ang="0">
                    <a:pos x="222" y="25"/>
                  </a:cxn>
                  <a:cxn ang="0">
                    <a:pos x="198" y="12"/>
                  </a:cxn>
                  <a:cxn ang="0">
                    <a:pos x="170" y="3"/>
                  </a:cxn>
                  <a:cxn ang="0">
                    <a:pos x="142" y="0"/>
                  </a:cxn>
                </a:cxnLst>
                <a:rect l="0" t="0" r="r" b="b"/>
                <a:pathLst>
                  <a:path w="284" h="290">
                    <a:moveTo>
                      <a:pt x="142" y="0"/>
                    </a:moveTo>
                    <a:lnTo>
                      <a:pt x="113" y="3"/>
                    </a:lnTo>
                    <a:lnTo>
                      <a:pt x="86" y="12"/>
                    </a:lnTo>
                    <a:lnTo>
                      <a:pt x="62" y="25"/>
                    </a:lnTo>
                    <a:lnTo>
                      <a:pt x="42" y="43"/>
                    </a:lnTo>
                    <a:lnTo>
                      <a:pt x="24" y="65"/>
                    </a:lnTo>
                    <a:lnTo>
                      <a:pt x="10" y="89"/>
                    </a:lnTo>
                    <a:lnTo>
                      <a:pt x="3" y="117"/>
                    </a:lnTo>
                    <a:lnTo>
                      <a:pt x="0" y="146"/>
                    </a:lnTo>
                    <a:lnTo>
                      <a:pt x="3" y="175"/>
                    </a:lnTo>
                    <a:lnTo>
                      <a:pt x="10" y="202"/>
                    </a:lnTo>
                    <a:lnTo>
                      <a:pt x="24" y="226"/>
                    </a:lnTo>
                    <a:lnTo>
                      <a:pt x="42" y="247"/>
                    </a:lnTo>
                    <a:lnTo>
                      <a:pt x="62" y="266"/>
                    </a:lnTo>
                    <a:lnTo>
                      <a:pt x="86" y="278"/>
                    </a:lnTo>
                    <a:lnTo>
                      <a:pt x="113" y="287"/>
                    </a:lnTo>
                    <a:lnTo>
                      <a:pt x="142" y="290"/>
                    </a:lnTo>
                    <a:lnTo>
                      <a:pt x="170" y="287"/>
                    </a:lnTo>
                    <a:lnTo>
                      <a:pt x="198" y="278"/>
                    </a:lnTo>
                    <a:lnTo>
                      <a:pt x="222" y="266"/>
                    </a:lnTo>
                    <a:lnTo>
                      <a:pt x="243" y="247"/>
                    </a:lnTo>
                    <a:lnTo>
                      <a:pt x="260" y="226"/>
                    </a:lnTo>
                    <a:lnTo>
                      <a:pt x="273" y="202"/>
                    </a:lnTo>
                    <a:lnTo>
                      <a:pt x="281" y="175"/>
                    </a:lnTo>
                    <a:lnTo>
                      <a:pt x="284" y="146"/>
                    </a:lnTo>
                    <a:lnTo>
                      <a:pt x="281" y="117"/>
                    </a:lnTo>
                    <a:lnTo>
                      <a:pt x="273" y="89"/>
                    </a:lnTo>
                    <a:lnTo>
                      <a:pt x="260" y="65"/>
                    </a:lnTo>
                    <a:lnTo>
                      <a:pt x="243" y="43"/>
                    </a:lnTo>
                    <a:lnTo>
                      <a:pt x="222" y="25"/>
                    </a:lnTo>
                    <a:lnTo>
                      <a:pt x="198" y="12"/>
                    </a:lnTo>
                    <a:lnTo>
                      <a:pt x="170" y="3"/>
                    </a:lnTo>
                    <a:lnTo>
                      <a:pt x="14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a-DK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</a:endParaRPr>
              </a:p>
            </p:txBody>
          </p:sp>
        </p:grpSp>
      </p:grpSp>
      <p:grpSp>
        <p:nvGrpSpPr>
          <p:cNvPr id="391" name="Gruppe 799"/>
          <p:cNvGrpSpPr>
            <a:grpSpLocks/>
          </p:cNvGrpSpPr>
          <p:nvPr/>
        </p:nvGrpSpPr>
        <p:grpSpPr bwMode="auto">
          <a:xfrm>
            <a:off x="1001713" y="3638550"/>
            <a:ext cx="1295400" cy="1390650"/>
            <a:chOff x="1001489" y="3639004"/>
            <a:chExt cx="1295397" cy="1390650"/>
          </a:xfrm>
        </p:grpSpPr>
        <p:grpSp>
          <p:nvGrpSpPr>
            <p:cNvPr id="392" name="Gruppe 312"/>
            <p:cNvGrpSpPr>
              <a:grpSpLocks/>
            </p:cNvGrpSpPr>
            <p:nvPr/>
          </p:nvGrpSpPr>
          <p:grpSpPr bwMode="auto">
            <a:xfrm>
              <a:off x="1474340" y="3639004"/>
              <a:ext cx="430212" cy="1374777"/>
              <a:chOff x="3727450" y="257177"/>
              <a:chExt cx="1262053" cy="4027486"/>
            </a:xfrm>
          </p:grpSpPr>
          <p:sp>
            <p:nvSpPr>
              <p:cNvPr id="401" name="Freeform 256"/>
              <p:cNvSpPr>
                <a:spLocks/>
              </p:cNvSpPr>
              <p:nvPr/>
            </p:nvSpPr>
            <p:spPr bwMode="auto">
              <a:xfrm>
                <a:off x="3752868" y="2188240"/>
                <a:ext cx="195607" cy="299489"/>
              </a:xfrm>
              <a:custGeom>
                <a:avLst/>
                <a:gdLst>
                  <a:gd name="T0" fmla="*/ 2147483647 w 354"/>
                  <a:gd name="T1" fmla="*/ 0 h 542"/>
                  <a:gd name="T2" fmla="*/ 2147483647 w 354"/>
                  <a:gd name="T3" fmla="*/ 2147483647 h 542"/>
                  <a:gd name="T4" fmla="*/ 2147483647 w 354"/>
                  <a:gd name="T5" fmla="*/ 2147483647 h 542"/>
                  <a:gd name="T6" fmla="*/ 2147483647 w 354"/>
                  <a:gd name="T7" fmla="*/ 2147483647 h 542"/>
                  <a:gd name="T8" fmla="*/ 2147483647 w 354"/>
                  <a:gd name="T9" fmla="*/ 2147483647 h 542"/>
                  <a:gd name="T10" fmla="*/ 2147483647 w 354"/>
                  <a:gd name="T11" fmla="*/ 2147483647 h 542"/>
                  <a:gd name="T12" fmla="*/ 2147483647 w 354"/>
                  <a:gd name="T13" fmla="*/ 2147483647 h 542"/>
                  <a:gd name="T14" fmla="*/ 2147483647 w 354"/>
                  <a:gd name="T15" fmla="*/ 2147483647 h 542"/>
                  <a:gd name="T16" fmla="*/ 2147483647 w 354"/>
                  <a:gd name="T17" fmla="*/ 2147483647 h 542"/>
                  <a:gd name="T18" fmla="*/ 2147483647 w 354"/>
                  <a:gd name="T19" fmla="*/ 2147483647 h 542"/>
                  <a:gd name="T20" fmla="*/ 2147483647 w 354"/>
                  <a:gd name="T21" fmla="*/ 2147483647 h 542"/>
                  <a:gd name="T22" fmla="*/ 2147483647 w 354"/>
                  <a:gd name="T23" fmla="*/ 2147483647 h 542"/>
                  <a:gd name="T24" fmla="*/ 2147483647 w 354"/>
                  <a:gd name="T25" fmla="*/ 2147483647 h 542"/>
                  <a:gd name="T26" fmla="*/ 2147483647 w 354"/>
                  <a:gd name="T27" fmla="*/ 2147483647 h 542"/>
                  <a:gd name="T28" fmla="*/ 2147483647 w 354"/>
                  <a:gd name="T29" fmla="*/ 2147483647 h 542"/>
                  <a:gd name="T30" fmla="*/ 2147483647 w 354"/>
                  <a:gd name="T31" fmla="*/ 2147483647 h 542"/>
                  <a:gd name="T32" fmla="*/ 2147483647 w 354"/>
                  <a:gd name="T33" fmla="*/ 2147483647 h 542"/>
                  <a:gd name="T34" fmla="*/ 2147483647 w 354"/>
                  <a:gd name="T35" fmla="*/ 2147483647 h 542"/>
                  <a:gd name="T36" fmla="*/ 2147483647 w 354"/>
                  <a:gd name="T37" fmla="*/ 2147483647 h 542"/>
                  <a:gd name="T38" fmla="*/ 2147483647 w 354"/>
                  <a:gd name="T39" fmla="*/ 2147483647 h 542"/>
                  <a:gd name="T40" fmla="*/ 2147483647 w 354"/>
                  <a:gd name="T41" fmla="*/ 2147483647 h 542"/>
                  <a:gd name="T42" fmla="*/ 2147483647 w 354"/>
                  <a:gd name="T43" fmla="*/ 2147483647 h 542"/>
                  <a:gd name="T44" fmla="*/ 2147483647 w 354"/>
                  <a:gd name="T45" fmla="*/ 2147483647 h 542"/>
                  <a:gd name="T46" fmla="*/ 2147483647 w 354"/>
                  <a:gd name="T47" fmla="*/ 2147483647 h 542"/>
                  <a:gd name="T48" fmla="*/ 2147483647 w 354"/>
                  <a:gd name="T49" fmla="*/ 2147483647 h 542"/>
                  <a:gd name="T50" fmla="*/ 2147483647 w 354"/>
                  <a:gd name="T51" fmla="*/ 2147483647 h 542"/>
                  <a:gd name="T52" fmla="*/ 2147483647 w 354"/>
                  <a:gd name="T53" fmla="*/ 2147483647 h 542"/>
                  <a:gd name="T54" fmla="*/ 2147483647 w 354"/>
                  <a:gd name="T55" fmla="*/ 2147483647 h 542"/>
                  <a:gd name="T56" fmla="*/ 2147483647 w 354"/>
                  <a:gd name="T57" fmla="*/ 2147483647 h 542"/>
                  <a:gd name="T58" fmla="*/ 2147483647 w 354"/>
                  <a:gd name="T59" fmla="*/ 2147483647 h 542"/>
                  <a:gd name="T60" fmla="*/ 2147483647 w 354"/>
                  <a:gd name="T61" fmla="*/ 2147483647 h 542"/>
                  <a:gd name="T62" fmla="*/ 2147483647 w 354"/>
                  <a:gd name="T63" fmla="*/ 2147483647 h 542"/>
                  <a:gd name="T64" fmla="*/ 2147483647 w 354"/>
                  <a:gd name="T65" fmla="*/ 2147483647 h 542"/>
                  <a:gd name="T66" fmla="*/ 2147483647 w 354"/>
                  <a:gd name="T67" fmla="*/ 2147483647 h 542"/>
                  <a:gd name="T68" fmla="*/ 2147483647 w 354"/>
                  <a:gd name="T69" fmla="*/ 2147483647 h 542"/>
                  <a:gd name="T70" fmla="*/ 0 w 354"/>
                  <a:gd name="T71" fmla="*/ 2147483647 h 542"/>
                  <a:gd name="T72" fmla="*/ 2147483647 w 354"/>
                  <a:gd name="T73" fmla="*/ 2147483647 h 542"/>
                  <a:gd name="T74" fmla="*/ 2147483647 w 354"/>
                  <a:gd name="T75" fmla="*/ 2147483647 h 542"/>
                  <a:gd name="T76" fmla="*/ 2147483647 w 354"/>
                  <a:gd name="T77" fmla="*/ 2147483647 h 542"/>
                  <a:gd name="T78" fmla="*/ 2147483647 w 354"/>
                  <a:gd name="T79" fmla="*/ 2147483647 h 542"/>
                  <a:gd name="T80" fmla="*/ 2147483647 w 354"/>
                  <a:gd name="T81" fmla="*/ 2147483647 h 542"/>
                  <a:gd name="T82" fmla="*/ 2147483647 w 354"/>
                  <a:gd name="T83" fmla="*/ 2147483647 h 542"/>
                  <a:gd name="T84" fmla="*/ 2147483647 w 354"/>
                  <a:gd name="T85" fmla="*/ 2147483647 h 542"/>
                  <a:gd name="T86" fmla="*/ 2147483647 w 354"/>
                  <a:gd name="T87" fmla="*/ 2147483647 h 542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354"/>
                  <a:gd name="T133" fmla="*/ 0 h 542"/>
                  <a:gd name="T134" fmla="*/ 354 w 354"/>
                  <a:gd name="T135" fmla="*/ 542 h 542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354" h="542">
                    <a:moveTo>
                      <a:pt x="72" y="16"/>
                    </a:moveTo>
                    <a:lnTo>
                      <a:pt x="88" y="0"/>
                    </a:lnTo>
                    <a:lnTo>
                      <a:pt x="104" y="2"/>
                    </a:lnTo>
                    <a:lnTo>
                      <a:pt x="116" y="8"/>
                    </a:lnTo>
                    <a:lnTo>
                      <a:pt x="118" y="10"/>
                    </a:lnTo>
                    <a:lnTo>
                      <a:pt x="130" y="16"/>
                    </a:lnTo>
                    <a:lnTo>
                      <a:pt x="142" y="24"/>
                    </a:lnTo>
                    <a:lnTo>
                      <a:pt x="150" y="36"/>
                    </a:lnTo>
                    <a:lnTo>
                      <a:pt x="156" y="48"/>
                    </a:lnTo>
                    <a:lnTo>
                      <a:pt x="164" y="64"/>
                    </a:lnTo>
                    <a:lnTo>
                      <a:pt x="172" y="76"/>
                    </a:lnTo>
                    <a:lnTo>
                      <a:pt x="186" y="92"/>
                    </a:lnTo>
                    <a:lnTo>
                      <a:pt x="208" y="124"/>
                    </a:lnTo>
                    <a:lnTo>
                      <a:pt x="228" y="150"/>
                    </a:lnTo>
                    <a:lnTo>
                      <a:pt x="242" y="160"/>
                    </a:lnTo>
                    <a:lnTo>
                      <a:pt x="260" y="170"/>
                    </a:lnTo>
                    <a:lnTo>
                      <a:pt x="280" y="182"/>
                    </a:lnTo>
                    <a:lnTo>
                      <a:pt x="306" y="196"/>
                    </a:lnTo>
                    <a:lnTo>
                      <a:pt x="328" y="204"/>
                    </a:lnTo>
                    <a:lnTo>
                      <a:pt x="342" y="212"/>
                    </a:lnTo>
                    <a:lnTo>
                      <a:pt x="348" y="216"/>
                    </a:lnTo>
                    <a:lnTo>
                      <a:pt x="354" y="224"/>
                    </a:lnTo>
                    <a:lnTo>
                      <a:pt x="354" y="230"/>
                    </a:lnTo>
                    <a:lnTo>
                      <a:pt x="350" y="238"/>
                    </a:lnTo>
                    <a:lnTo>
                      <a:pt x="346" y="246"/>
                    </a:lnTo>
                    <a:lnTo>
                      <a:pt x="336" y="252"/>
                    </a:lnTo>
                    <a:lnTo>
                      <a:pt x="320" y="254"/>
                    </a:lnTo>
                    <a:lnTo>
                      <a:pt x="300" y="254"/>
                    </a:lnTo>
                    <a:lnTo>
                      <a:pt x="286" y="252"/>
                    </a:lnTo>
                    <a:lnTo>
                      <a:pt x="260" y="242"/>
                    </a:lnTo>
                    <a:lnTo>
                      <a:pt x="254" y="240"/>
                    </a:lnTo>
                    <a:lnTo>
                      <a:pt x="234" y="228"/>
                    </a:lnTo>
                    <a:lnTo>
                      <a:pt x="222" y="222"/>
                    </a:lnTo>
                    <a:lnTo>
                      <a:pt x="214" y="210"/>
                    </a:lnTo>
                    <a:lnTo>
                      <a:pt x="208" y="206"/>
                    </a:lnTo>
                    <a:lnTo>
                      <a:pt x="202" y="206"/>
                    </a:lnTo>
                    <a:lnTo>
                      <a:pt x="190" y="202"/>
                    </a:lnTo>
                    <a:lnTo>
                      <a:pt x="170" y="202"/>
                    </a:lnTo>
                    <a:lnTo>
                      <a:pt x="168" y="202"/>
                    </a:lnTo>
                    <a:lnTo>
                      <a:pt x="164" y="206"/>
                    </a:lnTo>
                    <a:lnTo>
                      <a:pt x="160" y="218"/>
                    </a:lnTo>
                    <a:lnTo>
                      <a:pt x="158" y="256"/>
                    </a:lnTo>
                    <a:lnTo>
                      <a:pt x="150" y="308"/>
                    </a:lnTo>
                    <a:lnTo>
                      <a:pt x="148" y="334"/>
                    </a:lnTo>
                    <a:lnTo>
                      <a:pt x="156" y="360"/>
                    </a:lnTo>
                    <a:lnTo>
                      <a:pt x="174" y="440"/>
                    </a:lnTo>
                    <a:lnTo>
                      <a:pt x="182" y="458"/>
                    </a:lnTo>
                    <a:lnTo>
                      <a:pt x="182" y="470"/>
                    </a:lnTo>
                    <a:lnTo>
                      <a:pt x="178" y="480"/>
                    </a:lnTo>
                    <a:lnTo>
                      <a:pt x="174" y="490"/>
                    </a:lnTo>
                    <a:lnTo>
                      <a:pt x="170" y="492"/>
                    </a:lnTo>
                    <a:lnTo>
                      <a:pt x="166" y="498"/>
                    </a:lnTo>
                    <a:lnTo>
                      <a:pt x="160" y="500"/>
                    </a:lnTo>
                    <a:lnTo>
                      <a:pt x="146" y="500"/>
                    </a:lnTo>
                    <a:lnTo>
                      <a:pt x="142" y="496"/>
                    </a:lnTo>
                    <a:lnTo>
                      <a:pt x="140" y="492"/>
                    </a:lnTo>
                    <a:lnTo>
                      <a:pt x="128" y="474"/>
                    </a:lnTo>
                    <a:lnTo>
                      <a:pt x="102" y="416"/>
                    </a:lnTo>
                    <a:lnTo>
                      <a:pt x="94" y="404"/>
                    </a:lnTo>
                    <a:lnTo>
                      <a:pt x="92" y="404"/>
                    </a:lnTo>
                    <a:lnTo>
                      <a:pt x="94" y="408"/>
                    </a:lnTo>
                    <a:lnTo>
                      <a:pt x="92" y="426"/>
                    </a:lnTo>
                    <a:lnTo>
                      <a:pt x="84" y="450"/>
                    </a:lnTo>
                    <a:lnTo>
                      <a:pt x="60" y="502"/>
                    </a:lnTo>
                    <a:lnTo>
                      <a:pt x="56" y="510"/>
                    </a:lnTo>
                    <a:lnTo>
                      <a:pt x="48" y="520"/>
                    </a:lnTo>
                    <a:lnTo>
                      <a:pt x="42" y="530"/>
                    </a:lnTo>
                    <a:lnTo>
                      <a:pt x="34" y="534"/>
                    </a:lnTo>
                    <a:lnTo>
                      <a:pt x="16" y="542"/>
                    </a:lnTo>
                    <a:lnTo>
                      <a:pt x="8" y="540"/>
                    </a:lnTo>
                    <a:lnTo>
                      <a:pt x="2" y="536"/>
                    </a:lnTo>
                    <a:lnTo>
                      <a:pt x="0" y="532"/>
                    </a:lnTo>
                    <a:lnTo>
                      <a:pt x="2" y="526"/>
                    </a:lnTo>
                    <a:lnTo>
                      <a:pt x="6" y="514"/>
                    </a:lnTo>
                    <a:lnTo>
                      <a:pt x="8" y="496"/>
                    </a:lnTo>
                    <a:lnTo>
                      <a:pt x="14" y="472"/>
                    </a:lnTo>
                    <a:lnTo>
                      <a:pt x="16" y="452"/>
                    </a:lnTo>
                    <a:lnTo>
                      <a:pt x="22" y="432"/>
                    </a:lnTo>
                    <a:lnTo>
                      <a:pt x="24" y="406"/>
                    </a:lnTo>
                    <a:lnTo>
                      <a:pt x="28" y="372"/>
                    </a:lnTo>
                    <a:lnTo>
                      <a:pt x="34" y="338"/>
                    </a:lnTo>
                    <a:lnTo>
                      <a:pt x="38" y="304"/>
                    </a:lnTo>
                    <a:lnTo>
                      <a:pt x="36" y="276"/>
                    </a:lnTo>
                    <a:lnTo>
                      <a:pt x="30" y="234"/>
                    </a:lnTo>
                    <a:lnTo>
                      <a:pt x="20" y="140"/>
                    </a:lnTo>
                    <a:lnTo>
                      <a:pt x="12" y="88"/>
                    </a:lnTo>
                    <a:lnTo>
                      <a:pt x="22" y="62"/>
                    </a:lnTo>
                    <a:lnTo>
                      <a:pt x="28" y="56"/>
                    </a:lnTo>
                    <a:lnTo>
                      <a:pt x="72" y="16"/>
                    </a:lnTo>
                    <a:close/>
                  </a:path>
                </a:pathLst>
              </a:custGeom>
              <a:solidFill>
                <a:srgbClr val="8F8F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itchFamily="-65" charset="0"/>
                </a:endParaRPr>
              </a:p>
            </p:txBody>
          </p:sp>
          <p:sp>
            <p:nvSpPr>
              <p:cNvPr id="402" name="Freeform 257"/>
              <p:cNvSpPr>
                <a:spLocks/>
              </p:cNvSpPr>
              <p:nvPr/>
            </p:nvSpPr>
            <p:spPr bwMode="auto">
              <a:xfrm>
                <a:off x="4761848" y="2179399"/>
                <a:ext cx="227655" cy="276282"/>
              </a:xfrm>
              <a:custGeom>
                <a:avLst/>
                <a:gdLst>
                  <a:gd name="T0" fmla="*/ 2147483647 w 412"/>
                  <a:gd name="T1" fmla="*/ 0 h 500"/>
                  <a:gd name="T2" fmla="*/ 2147483647 w 412"/>
                  <a:gd name="T3" fmla="*/ 2147483647 h 500"/>
                  <a:gd name="T4" fmla="*/ 2147483647 w 412"/>
                  <a:gd name="T5" fmla="*/ 2147483647 h 500"/>
                  <a:gd name="T6" fmla="*/ 2147483647 w 412"/>
                  <a:gd name="T7" fmla="*/ 2147483647 h 500"/>
                  <a:gd name="T8" fmla="*/ 2147483647 w 412"/>
                  <a:gd name="T9" fmla="*/ 2147483647 h 500"/>
                  <a:gd name="T10" fmla="*/ 2147483647 w 412"/>
                  <a:gd name="T11" fmla="*/ 2147483647 h 500"/>
                  <a:gd name="T12" fmla="*/ 2147483647 w 412"/>
                  <a:gd name="T13" fmla="*/ 2147483647 h 500"/>
                  <a:gd name="T14" fmla="*/ 2147483647 w 412"/>
                  <a:gd name="T15" fmla="*/ 2147483647 h 500"/>
                  <a:gd name="T16" fmla="*/ 2147483647 w 412"/>
                  <a:gd name="T17" fmla="*/ 2147483647 h 500"/>
                  <a:gd name="T18" fmla="*/ 2147483647 w 412"/>
                  <a:gd name="T19" fmla="*/ 2147483647 h 500"/>
                  <a:gd name="T20" fmla="*/ 0 w 412"/>
                  <a:gd name="T21" fmla="*/ 2147483647 h 500"/>
                  <a:gd name="T22" fmla="*/ 2147483647 w 412"/>
                  <a:gd name="T23" fmla="*/ 2147483647 h 500"/>
                  <a:gd name="T24" fmla="*/ 2147483647 w 412"/>
                  <a:gd name="T25" fmla="*/ 2147483647 h 500"/>
                  <a:gd name="T26" fmla="*/ 2147483647 w 412"/>
                  <a:gd name="T27" fmla="*/ 2147483647 h 500"/>
                  <a:gd name="T28" fmla="*/ 2147483647 w 412"/>
                  <a:gd name="T29" fmla="*/ 2147483647 h 500"/>
                  <a:gd name="T30" fmla="*/ 2147483647 w 412"/>
                  <a:gd name="T31" fmla="*/ 2147483647 h 500"/>
                  <a:gd name="T32" fmla="*/ 2147483647 w 412"/>
                  <a:gd name="T33" fmla="*/ 2147483647 h 500"/>
                  <a:gd name="T34" fmla="*/ 2147483647 w 412"/>
                  <a:gd name="T35" fmla="*/ 2147483647 h 500"/>
                  <a:gd name="T36" fmla="*/ 2147483647 w 412"/>
                  <a:gd name="T37" fmla="*/ 2147483647 h 500"/>
                  <a:gd name="T38" fmla="*/ 2147483647 w 412"/>
                  <a:gd name="T39" fmla="*/ 2147483647 h 500"/>
                  <a:gd name="T40" fmla="*/ 2147483647 w 412"/>
                  <a:gd name="T41" fmla="*/ 2147483647 h 500"/>
                  <a:gd name="T42" fmla="*/ 2147483647 w 412"/>
                  <a:gd name="T43" fmla="*/ 2147483647 h 500"/>
                  <a:gd name="T44" fmla="*/ 2147483647 w 412"/>
                  <a:gd name="T45" fmla="*/ 2147483647 h 500"/>
                  <a:gd name="T46" fmla="*/ 2147483647 w 412"/>
                  <a:gd name="T47" fmla="*/ 2147483647 h 500"/>
                  <a:gd name="T48" fmla="*/ 2147483647 w 412"/>
                  <a:gd name="T49" fmla="*/ 2147483647 h 500"/>
                  <a:gd name="T50" fmla="*/ 2147483647 w 412"/>
                  <a:gd name="T51" fmla="*/ 2147483647 h 500"/>
                  <a:gd name="T52" fmla="*/ 2147483647 w 412"/>
                  <a:gd name="T53" fmla="*/ 2147483647 h 500"/>
                  <a:gd name="T54" fmla="*/ 2147483647 w 412"/>
                  <a:gd name="T55" fmla="*/ 2147483647 h 500"/>
                  <a:gd name="T56" fmla="*/ 2147483647 w 412"/>
                  <a:gd name="T57" fmla="*/ 2147483647 h 500"/>
                  <a:gd name="T58" fmla="*/ 2147483647 w 412"/>
                  <a:gd name="T59" fmla="*/ 2147483647 h 500"/>
                  <a:gd name="T60" fmla="*/ 2147483647 w 412"/>
                  <a:gd name="T61" fmla="*/ 2147483647 h 500"/>
                  <a:gd name="T62" fmla="*/ 2147483647 w 412"/>
                  <a:gd name="T63" fmla="*/ 2147483647 h 500"/>
                  <a:gd name="T64" fmla="*/ 2147483647 w 412"/>
                  <a:gd name="T65" fmla="*/ 2147483647 h 500"/>
                  <a:gd name="T66" fmla="*/ 2147483647 w 412"/>
                  <a:gd name="T67" fmla="*/ 2147483647 h 500"/>
                  <a:gd name="T68" fmla="*/ 2147483647 w 412"/>
                  <a:gd name="T69" fmla="*/ 2147483647 h 500"/>
                  <a:gd name="T70" fmla="*/ 2147483647 w 412"/>
                  <a:gd name="T71" fmla="*/ 2147483647 h 500"/>
                  <a:gd name="T72" fmla="*/ 2147483647 w 412"/>
                  <a:gd name="T73" fmla="*/ 2147483647 h 500"/>
                  <a:gd name="T74" fmla="*/ 2147483647 w 412"/>
                  <a:gd name="T75" fmla="*/ 2147483647 h 500"/>
                  <a:gd name="T76" fmla="*/ 2147483647 w 412"/>
                  <a:gd name="T77" fmla="*/ 2147483647 h 500"/>
                  <a:gd name="T78" fmla="*/ 2147483647 w 412"/>
                  <a:gd name="T79" fmla="*/ 2147483647 h 500"/>
                  <a:gd name="T80" fmla="*/ 2147483647 w 412"/>
                  <a:gd name="T81" fmla="*/ 2147483647 h 500"/>
                  <a:gd name="T82" fmla="*/ 2147483647 w 412"/>
                  <a:gd name="T83" fmla="*/ 2147483647 h 500"/>
                  <a:gd name="T84" fmla="*/ 2147483647 w 412"/>
                  <a:gd name="T85" fmla="*/ 2147483647 h 500"/>
                  <a:gd name="T86" fmla="*/ 2147483647 w 412"/>
                  <a:gd name="T87" fmla="*/ 2147483647 h 500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12"/>
                  <a:gd name="T133" fmla="*/ 0 h 500"/>
                  <a:gd name="T134" fmla="*/ 412 w 412"/>
                  <a:gd name="T135" fmla="*/ 500 h 500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12" h="500">
                    <a:moveTo>
                      <a:pt x="202" y="10"/>
                    </a:moveTo>
                    <a:lnTo>
                      <a:pt x="182" y="0"/>
                    </a:lnTo>
                    <a:lnTo>
                      <a:pt x="170" y="6"/>
                    </a:lnTo>
                    <a:lnTo>
                      <a:pt x="160" y="14"/>
                    </a:lnTo>
                    <a:lnTo>
                      <a:pt x="158" y="16"/>
                    </a:lnTo>
                    <a:lnTo>
                      <a:pt x="148" y="26"/>
                    </a:lnTo>
                    <a:lnTo>
                      <a:pt x="140" y="36"/>
                    </a:lnTo>
                    <a:lnTo>
                      <a:pt x="136" y="50"/>
                    </a:lnTo>
                    <a:lnTo>
                      <a:pt x="134" y="62"/>
                    </a:lnTo>
                    <a:lnTo>
                      <a:pt x="130" y="82"/>
                    </a:lnTo>
                    <a:lnTo>
                      <a:pt x="128" y="94"/>
                    </a:lnTo>
                    <a:lnTo>
                      <a:pt x="118" y="114"/>
                    </a:lnTo>
                    <a:lnTo>
                      <a:pt x="108" y="152"/>
                    </a:lnTo>
                    <a:lnTo>
                      <a:pt x="96" y="182"/>
                    </a:lnTo>
                    <a:lnTo>
                      <a:pt x="86" y="194"/>
                    </a:lnTo>
                    <a:lnTo>
                      <a:pt x="72" y="210"/>
                    </a:lnTo>
                    <a:lnTo>
                      <a:pt x="56" y="226"/>
                    </a:lnTo>
                    <a:lnTo>
                      <a:pt x="38" y="248"/>
                    </a:lnTo>
                    <a:lnTo>
                      <a:pt x="20" y="262"/>
                    </a:lnTo>
                    <a:lnTo>
                      <a:pt x="8" y="272"/>
                    </a:lnTo>
                    <a:lnTo>
                      <a:pt x="4" y="278"/>
                    </a:lnTo>
                    <a:lnTo>
                      <a:pt x="0" y="286"/>
                    </a:lnTo>
                    <a:lnTo>
                      <a:pt x="2" y="292"/>
                    </a:lnTo>
                    <a:lnTo>
                      <a:pt x="8" y="298"/>
                    </a:lnTo>
                    <a:lnTo>
                      <a:pt x="14" y="306"/>
                    </a:lnTo>
                    <a:lnTo>
                      <a:pt x="24" y="310"/>
                    </a:lnTo>
                    <a:lnTo>
                      <a:pt x="40" y="308"/>
                    </a:lnTo>
                    <a:lnTo>
                      <a:pt x="58" y="302"/>
                    </a:lnTo>
                    <a:lnTo>
                      <a:pt x="72" y="296"/>
                    </a:lnTo>
                    <a:lnTo>
                      <a:pt x="92" y="280"/>
                    </a:lnTo>
                    <a:lnTo>
                      <a:pt x="96" y="274"/>
                    </a:lnTo>
                    <a:lnTo>
                      <a:pt x="112" y="258"/>
                    </a:lnTo>
                    <a:lnTo>
                      <a:pt x="122" y="248"/>
                    </a:lnTo>
                    <a:lnTo>
                      <a:pt x="126" y="234"/>
                    </a:lnTo>
                    <a:lnTo>
                      <a:pt x="130" y="230"/>
                    </a:lnTo>
                    <a:lnTo>
                      <a:pt x="136" y="228"/>
                    </a:lnTo>
                    <a:lnTo>
                      <a:pt x="146" y="222"/>
                    </a:lnTo>
                    <a:lnTo>
                      <a:pt x="164" y="216"/>
                    </a:lnTo>
                    <a:lnTo>
                      <a:pt x="166" y="216"/>
                    </a:lnTo>
                    <a:lnTo>
                      <a:pt x="170" y="218"/>
                    </a:lnTo>
                    <a:lnTo>
                      <a:pt x="178" y="228"/>
                    </a:lnTo>
                    <a:lnTo>
                      <a:pt x="190" y="264"/>
                    </a:lnTo>
                    <a:lnTo>
                      <a:pt x="212" y="312"/>
                    </a:lnTo>
                    <a:lnTo>
                      <a:pt x="220" y="336"/>
                    </a:lnTo>
                    <a:lnTo>
                      <a:pt x="220" y="364"/>
                    </a:lnTo>
                    <a:lnTo>
                      <a:pt x="226" y="446"/>
                    </a:lnTo>
                    <a:lnTo>
                      <a:pt x="224" y="464"/>
                    </a:lnTo>
                    <a:lnTo>
                      <a:pt x="226" y="476"/>
                    </a:lnTo>
                    <a:lnTo>
                      <a:pt x="232" y="484"/>
                    </a:lnTo>
                    <a:lnTo>
                      <a:pt x="240" y="492"/>
                    </a:lnTo>
                    <a:lnTo>
                      <a:pt x="244" y="494"/>
                    </a:lnTo>
                    <a:lnTo>
                      <a:pt x="250" y="498"/>
                    </a:lnTo>
                    <a:lnTo>
                      <a:pt x="256" y="500"/>
                    </a:lnTo>
                    <a:lnTo>
                      <a:pt x="268" y="496"/>
                    </a:lnTo>
                    <a:lnTo>
                      <a:pt x="270" y="490"/>
                    </a:lnTo>
                    <a:lnTo>
                      <a:pt x="272" y="486"/>
                    </a:lnTo>
                    <a:lnTo>
                      <a:pt x="278" y="464"/>
                    </a:lnTo>
                    <a:lnTo>
                      <a:pt x="286" y="402"/>
                    </a:lnTo>
                    <a:lnTo>
                      <a:pt x="288" y="388"/>
                    </a:lnTo>
                    <a:lnTo>
                      <a:pt x="290" y="388"/>
                    </a:lnTo>
                    <a:lnTo>
                      <a:pt x="292" y="392"/>
                    </a:lnTo>
                    <a:lnTo>
                      <a:pt x="298" y="408"/>
                    </a:lnTo>
                    <a:lnTo>
                      <a:pt x="312" y="428"/>
                    </a:lnTo>
                    <a:lnTo>
                      <a:pt x="346" y="472"/>
                    </a:lnTo>
                    <a:lnTo>
                      <a:pt x="354" y="480"/>
                    </a:lnTo>
                    <a:lnTo>
                      <a:pt x="364" y="488"/>
                    </a:lnTo>
                    <a:lnTo>
                      <a:pt x="372" y="494"/>
                    </a:lnTo>
                    <a:lnTo>
                      <a:pt x="382" y="498"/>
                    </a:lnTo>
                    <a:lnTo>
                      <a:pt x="400" y="498"/>
                    </a:lnTo>
                    <a:lnTo>
                      <a:pt x="406" y="494"/>
                    </a:lnTo>
                    <a:lnTo>
                      <a:pt x="410" y="490"/>
                    </a:lnTo>
                    <a:lnTo>
                      <a:pt x="412" y="486"/>
                    </a:lnTo>
                    <a:lnTo>
                      <a:pt x="408" y="480"/>
                    </a:lnTo>
                    <a:lnTo>
                      <a:pt x="402" y="470"/>
                    </a:lnTo>
                    <a:lnTo>
                      <a:pt x="394" y="454"/>
                    </a:lnTo>
                    <a:lnTo>
                      <a:pt x="382" y="432"/>
                    </a:lnTo>
                    <a:lnTo>
                      <a:pt x="374" y="412"/>
                    </a:lnTo>
                    <a:lnTo>
                      <a:pt x="364" y="394"/>
                    </a:lnTo>
                    <a:lnTo>
                      <a:pt x="354" y="370"/>
                    </a:lnTo>
                    <a:lnTo>
                      <a:pt x="342" y="340"/>
                    </a:lnTo>
                    <a:lnTo>
                      <a:pt x="326" y="308"/>
                    </a:lnTo>
                    <a:lnTo>
                      <a:pt x="314" y="278"/>
                    </a:lnTo>
                    <a:lnTo>
                      <a:pt x="308" y="248"/>
                    </a:lnTo>
                    <a:lnTo>
                      <a:pt x="302" y="208"/>
                    </a:lnTo>
                    <a:lnTo>
                      <a:pt x="284" y="114"/>
                    </a:lnTo>
                    <a:lnTo>
                      <a:pt x="276" y="62"/>
                    </a:lnTo>
                    <a:lnTo>
                      <a:pt x="262" y="40"/>
                    </a:lnTo>
                    <a:lnTo>
                      <a:pt x="254" y="36"/>
                    </a:lnTo>
                    <a:lnTo>
                      <a:pt x="202" y="10"/>
                    </a:lnTo>
                    <a:close/>
                  </a:path>
                </a:pathLst>
              </a:custGeom>
              <a:solidFill>
                <a:srgbClr val="8F8F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itchFamily="-65" charset="0"/>
                </a:endParaRPr>
              </a:p>
            </p:txBody>
          </p:sp>
          <p:sp>
            <p:nvSpPr>
              <p:cNvPr id="403" name="Freeform 21"/>
              <p:cNvSpPr>
                <a:spLocks/>
              </p:cNvSpPr>
              <p:nvPr/>
            </p:nvSpPr>
            <p:spPr bwMode="auto">
              <a:xfrm>
                <a:off x="3727450" y="812359"/>
                <a:ext cx="1246581" cy="3472304"/>
              </a:xfrm>
              <a:custGeom>
                <a:avLst/>
                <a:gdLst>
                  <a:gd name="T0" fmla="*/ 2147483647 w 2256"/>
                  <a:gd name="T1" fmla="*/ 2147483647 h 6284"/>
                  <a:gd name="T2" fmla="*/ 2147483647 w 2256"/>
                  <a:gd name="T3" fmla="*/ 2147483647 h 6284"/>
                  <a:gd name="T4" fmla="*/ 2147483647 w 2256"/>
                  <a:gd name="T5" fmla="*/ 2147483647 h 6284"/>
                  <a:gd name="T6" fmla="*/ 2147483647 w 2256"/>
                  <a:gd name="T7" fmla="*/ 2147483647 h 6284"/>
                  <a:gd name="T8" fmla="*/ 2147483647 w 2256"/>
                  <a:gd name="T9" fmla="*/ 2147483647 h 6284"/>
                  <a:gd name="T10" fmla="*/ 2147483647 w 2256"/>
                  <a:gd name="T11" fmla="*/ 2147483647 h 6284"/>
                  <a:gd name="T12" fmla="*/ 2147483647 w 2256"/>
                  <a:gd name="T13" fmla="*/ 2147483647 h 6284"/>
                  <a:gd name="T14" fmla="*/ 2147483647 w 2256"/>
                  <a:gd name="T15" fmla="*/ 2147483647 h 6284"/>
                  <a:gd name="T16" fmla="*/ 2147483647 w 2256"/>
                  <a:gd name="T17" fmla="*/ 0 h 6284"/>
                  <a:gd name="T18" fmla="*/ 2147483647 w 2256"/>
                  <a:gd name="T19" fmla="*/ 2147483647 h 6284"/>
                  <a:gd name="T20" fmla="*/ 2147483647 w 2256"/>
                  <a:gd name="T21" fmla="*/ 2147483647 h 6284"/>
                  <a:gd name="T22" fmla="*/ 2147483647 w 2256"/>
                  <a:gd name="T23" fmla="*/ 2147483647 h 6284"/>
                  <a:gd name="T24" fmla="*/ 2147483647 w 2256"/>
                  <a:gd name="T25" fmla="*/ 2147483647 h 6284"/>
                  <a:gd name="T26" fmla="*/ 2147483647 w 2256"/>
                  <a:gd name="T27" fmla="*/ 2147483647 h 6284"/>
                  <a:gd name="T28" fmla="*/ 2147483647 w 2256"/>
                  <a:gd name="T29" fmla="*/ 2147483647 h 6284"/>
                  <a:gd name="T30" fmla="*/ 2147483647 w 2256"/>
                  <a:gd name="T31" fmla="*/ 2147483647 h 6284"/>
                  <a:gd name="T32" fmla="*/ 2147483647 w 2256"/>
                  <a:gd name="T33" fmla="*/ 2147483647 h 6284"/>
                  <a:gd name="T34" fmla="*/ 2147483647 w 2256"/>
                  <a:gd name="T35" fmla="*/ 2147483647 h 6284"/>
                  <a:gd name="T36" fmla="*/ 2147483647 w 2256"/>
                  <a:gd name="T37" fmla="*/ 2147483647 h 6284"/>
                  <a:gd name="T38" fmla="*/ 2147483647 w 2256"/>
                  <a:gd name="T39" fmla="*/ 2147483647 h 6284"/>
                  <a:gd name="T40" fmla="*/ 2147483647 w 2256"/>
                  <a:gd name="T41" fmla="*/ 2147483647 h 6284"/>
                  <a:gd name="T42" fmla="*/ 2147483647 w 2256"/>
                  <a:gd name="T43" fmla="*/ 2147483647 h 6284"/>
                  <a:gd name="T44" fmla="*/ 2147483647 w 2256"/>
                  <a:gd name="T45" fmla="*/ 2147483647 h 6284"/>
                  <a:gd name="T46" fmla="*/ 2147483647 w 2256"/>
                  <a:gd name="T47" fmla="*/ 2147483647 h 6284"/>
                  <a:gd name="T48" fmla="*/ 2147483647 w 2256"/>
                  <a:gd name="T49" fmla="*/ 2147483647 h 6284"/>
                  <a:gd name="T50" fmla="*/ 2147483647 w 2256"/>
                  <a:gd name="T51" fmla="*/ 2147483647 h 6284"/>
                  <a:gd name="T52" fmla="*/ 2147483647 w 2256"/>
                  <a:gd name="T53" fmla="*/ 2147483647 h 6284"/>
                  <a:gd name="T54" fmla="*/ 2147483647 w 2256"/>
                  <a:gd name="T55" fmla="*/ 2147483647 h 6284"/>
                  <a:gd name="T56" fmla="*/ 2147483647 w 2256"/>
                  <a:gd name="T57" fmla="*/ 2147483647 h 6284"/>
                  <a:gd name="T58" fmla="*/ 2147483647 w 2256"/>
                  <a:gd name="T59" fmla="*/ 2147483647 h 6284"/>
                  <a:gd name="T60" fmla="*/ 2147483647 w 2256"/>
                  <a:gd name="T61" fmla="*/ 2147483647 h 6284"/>
                  <a:gd name="T62" fmla="*/ 2147483647 w 2256"/>
                  <a:gd name="T63" fmla="*/ 2147483647 h 6284"/>
                  <a:gd name="T64" fmla="*/ 2147483647 w 2256"/>
                  <a:gd name="T65" fmla="*/ 2147483647 h 6284"/>
                  <a:gd name="T66" fmla="*/ 2147483647 w 2256"/>
                  <a:gd name="T67" fmla="*/ 2147483647 h 6284"/>
                  <a:gd name="T68" fmla="*/ 2147483647 w 2256"/>
                  <a:gd name="T69" fmla="*/ 2147483647 h 6284"/>
                  <a:gd name="T70" fmla="*/ 2147483647 w 2256"/>
                  <a:gd name="T71" fmla="*/ 2147483647 h 6284"/>
                  <a:gd name="T72" fmla="*/ 2147483647 w 2256"/>
                  <a:gd name="T73" fmla="*/ 2147483647 h 6284"/>
                  <a:gd name="T74" fmla="*/ 2147483647 w 2256"/>
                  <a:gd name="T75" fmla="*/ 2147483647 h 6284"/>
                  <a:gd name="T76" fmla="*/ 2147483647 w 2256"/>
                  <a:gd name="T77" fmla="*/ 2147483647 h 6284"/>
                  <a:gd name="T78" fmla="*/ 2147483647 w 2256"/>
                  <a:gd name="T79" fmla="*/ 2147483647 h 6284"/>
                  <a:gd name="T80" fmla="*/ 2147483647 w 2256"/>
                  <a:gd name="T81" fmla="*/ 2147483647 h 6284"/>
                  <a:gd name="T82" fmla="*/ 2147483647 w 2256"/>
                  <a:gd name="T83" fmla="*/ 2147483647 h 6284"/>
                  <a:gd name="T84" fmla="*/ 2147483647 w 2256"/>
                  <a:gd name="T85" fmla="*/ 2147483647 h 6284"/>
                  <a:gd name="T86" fmla="*/ 2147483647 w 2256"/>
                  <a:gd name="T87" fmla="*/ 2147483647 h 6284"/>
                  <a:gd name="T88" fmla="*/ 2147483647 w 2256"/>
                  <a:gd name="T89" fmla="*/ 2147483647 h 6284"/>
                  <a:gd name="T90" fmla="*/ 2147483647 w 2256"/>
                  <a:gd name="T91" fmla="*/ 2147483647 h 6284"/>
                  <a:gd name="T92" fmla="*/ 2147483647 w 2256"/>
                  <a:gd name="T93" fmla="*/ 2147483647 h 6284"/>
                  <a:gd name="T94" fmla="*/ 2147483647 w 2256"/>
                  <a:gd name="T95" fmla="*/ 2147483647 h 6284"/>
                  <a:gd name="T96" fmla="*/ 2147483647 w 2256"/>
                  <a:gd name="T97" fmla="*/ 2147483647 h 6284"/>
                  <a:gd name="T98" fmla="*/ 2147483647 w 2256"/>
                  <a:gd name="T99" fmla="*/ 2147483647 h 6284"/>
                  <a:gd name="T100" fmla="*/ 2147483647 w 2256"/>
                  <a:gd name="T101" fmla="*/ 2147483647 h 6284"/>
                  <a:gd name="T102" fmla="*/ 2147483647 w 2256"/>
                  <a:gd name="T103" fmla="*/ 2147483647 h 6284"/>
                  <a:gd name="T104" fmla="*/ 2147483647 w 2256"/>
                  <a:gd name="T105" fmla="*/ 2147483647 h 6284"/>
                  <a:gd name="T106" fmla="*/ 2147483647 w 2256"/>
                  <a:gd name="T107" fmla="*/ 2147483647 h 6284"/>
                  <a:gd name="T108" fmla="*/ 2147483647 w 2256"/>
                  <a:gd name="T109" fmla="*/ 2147483647 h 6284"/>
                  <a:gd name="T110" fmla="*/ 2147483647 w 2256"/>
                  <a:gd name="T111" fmla="*/ 2147483647 h 6284"/>
                  <a:gd name="T112" fmla="*/ 2147483647 w 2256"/>
                  <a:gd name="T113" fmla="*/ 2147483647 h 6284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2256"/>
                  <a:gd name="T172" fmla="*/ 0 h 6284"/>
                  <a:gd name="T173" fmla="*/ 2256 w 2256"/>
                  <a:gd name="T174" fmla="*/ 6284 h 6284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2256" h="6284">
                    <a:moveTo>
                      <a:pt x="1860" y="426"/>
                    </a:moveTo>
                    <a:lnTo>
                      <a:pt x="1860" y="426"/>
                    </a:lnTo>
                    <a:lnTo>
                      <a:pt x="1854" y="418"/>
                    </a:lnTo>
                    <a:lnTo>
                      <a:pt x="1846" y="410"/>
                    </a:lnTo>
                    <a:lnTo>
                      <a:pt x="1824" y="390"/>
                    </a:lnTo>
                    <a:lnTo>
                      <a:pt x="1796" y="370"/>
                    </a:lnTo>
                    <a:lnTo>
                      <a:pt x="1766" y="350"/>
                    </a:lnTo>
                    <a:lnTo>
                      <a:pt x="1710" y="318"/>
                    </a:lnTo>
                    <a:lnTo>
                      <a:pt x="1684" y="302"/>
                    </a:lnTo>
                    <a:lnTo>
                      <a:pt x="1650" y="282"/>
                    </a:lnTo>
                    <a:lnTo>
                      <a:pt x="1634" y="272"/>
                    </a:lnTo>
                    <a:lnTo>
                      <a:pt x="1618" y="264"/>
                    </a:lnTo>
                    <a:lnTo>
                      <a:pt x="1574" y="250"/>
                    </a:lnTo>
                    <a:lnTo>
                      <a:pt x="1526" y="236"/>
                    </a:lnTo>
                    <a:lnTo>
                      <a:pt x="1500" y="230"/>
                    </a:lnTo>
                    <a:lnTo>
                      <a:pt x="1476" y="226"/>
                    </a:lnTo>
                    <a:lnTo>
                      <a:pt x="1454" y="222"/>
                    </a:lnTo>
                    <a:lnTo>
                      <a:pt x="1434" y="218"/>
                    </a:lnTo>
                    <a:lnTo>
                      <a:pt x="1422" y="214"/>
                    </a:lnTo>
                    <a:lnTo>
                      <a:pt x="1412" y="212"/>
                    </a:lnTo>
                    <a:lnTo>
                      <a:pt x="1408" y="212"/>
                    </a:lnTo>
                    <a:lnTo>
                      <a:pt x="1366" y="160"/>
                    </a:lnTo>
                    <a:lnTo>
                      <a:pt x="1362" y="158"/>
                    </a:lnTo>
                    <a:lnTo>
                      <a:pt x="1356" y="148"/>
                    </a:lnTo>
                    <a:lnTo>
                      <a:pt x="1346" y="130"/>
                    </a:lnTo>
                    <a:lnTo>
                      <a:pt x="1330" y="98"/>
                    </a:lnTo>
                    <a:lnTo>
                      <a:pt x="1320" y="78"/>
                    </a:lnTo>
                    <a:lnTo>
                      <a:pt x="1310" y="66"/>
                    </a:lnTo>
                    <a:lnTo>
                      <a:pt x="1302" y="56"/>
                    </a:lnTo>
                    <a:lnTo>
                      <a:pt x="1290" y="52"/>
                    </a:lnTo>
                    <a:lnTo>
                      <a:pt x="1282" y="48"/>
                    </a:lnTo>
                    <a:lnTo>
                      <a:pt x="1276" y="44"/>
                    </a:lnTo>
                    <a:lnTo>
                      <a:pt x="1274" y="44"/>
                    </a:lnTo>
                    <a:lnTo>
                      <a:pt x="1272" y="44"/>
                    </a:lnTo>
                    <a:lnTo>
                      <a:pt x="1268" y="44"/>
                    </a:lnTo>
                    <a:lnTo>
                      <a:pt x="1258" y="40"/>
                    </a:lnTo>
                    <a:lnTo>
                      <a:pt x="1244" y="40"/>
                    </a:lnTo>
                    <a:lnTo>
                      <a:pt x="1224" y="34"/>
                    </a:lnTo>
                    <a:lnTo>
                      <a:pt x="1200" y="30"/>
                    </a:lnTo>
                    <a:lnTo>
                      <a:pt x="1174" y="24"/>
                    </a:lnTo>
                    <a:lnTo>
                      <a:pt x="1144" y="18"/>
                    </a:lnTo>
                    <a:lnTo>
                      <a:pt x="1114" y="16"/>
                    </a:lnTo>
                    <a:lnTo>
                      <a:pt x="1080" y="10"/>
                    </a:lnTo>
                    <a:lnTo>
                      <a:pt x="1050" y="6"/>
                    </a:lnTo>
                    <a:lnTo>
                      <a:pt x="1018" y="2"/>
                    </a:lnTo>
                    <a:lnTo>
                      <a:pt x="988" y="0"/>
                    </a:lnTo>
                    <a:lnTo>
                      <a:pt x="962" y="0"/>
                    </a:lnTo>
                    <a:lnTo>
                      <a:pt x="938" y="2"/>
                    </a:lnTo>
                    <a:lnTo>
                      <a:pt x="916" y="4"/>
                    </a:lnTo>
                    <a:lnTo>
                      <a:pt x="902" y="10"/>
                    </a:lnTo>
                    <a:lnTo>
                      <a:pt x="876" y="28"/>
                    </a:lnTo>
                    <a:lnTo>
                      <a:pt x="848" y="56"/>
                    </a:lnTo>
                    <a:lnTo>
                      <a:pt x="820" y="86"/>
                    </a:lnTo>
                    <a:lnTo>
                      <a:pt x="794" y="120"/>
                    </a:lnTo>
                    <a:lnTo>
                      <a:pt x="774" y="150"/>
                    </a:lnTo>
                    <a:lnTo>
                      <a:pt x="756" y="178"/>
                    </a:lnTo>
                    <a:lnTo>
                      <a:pt x="744" y="196"/>
                    </a:lnTo>
                    <a:lnTo>
                      <a:pt x="738" y="204"/>
                    </a:lnTo>
                    <a:lnTo>
                      <a:pt x="734" y="204"/>
                    </a:lnTo>
                    <a:lnTo>
                      <a:pt x="722" y="210"/>
                    </a:lnTo>
                    <a:lnTo>
                      <a:pt x="704" y="218"/>
                    </a:lnTo>
                    <a:lnTo>
                      <a:pt x="684" y="226"/>
                    </a:lnTo>
                    <a:lnTo>
                      <a:pt x="662" y="236"/>
                    </a:lnTo>
                    <a:lnTo>
                      <a:pt x="640" y="246"/>
                    </a:lnTo>
                    <a:lnTo>
                      <a:pt x="622" y="256"/>
                    </a:lnTo>
                    <a:lnTo>
                      <a:pt x="610" y="266"/>
                    </a:lnTo>
                    <a:lnTo>
                      <a:pt x="596" y="274"/>
                    </a:lnTo>
                    <a:lnTo>
                      <a:pt x="576" y="284"/>
                    </a:lnTo>
                    <a:lnTo>
                      <a:pt x="552" y="300"/>
                    </a:lnTo>
                    <a:lnTo>
                      <a:pt x="526" y="314"/>
                    </a:lnTo>
                    <a:lnTo>
                      <a:pt x="500" y="328"/>
                    </a:lnTo>
                    <a:lnTo>
                      <a:pt x="478" y="344"/>
                    </a:lnTo>
                    <a:lnTo>
                      <a:pt x="458" y="354"/>
                    </a:lnTo>
                    <a:lnTo>
                      <a:pt x="446" y="362"/>
                    </a:lnTo>
                    <a:lnTo>
                      <a:pt x="436" y="370"/>
                    </a:lnTo>
                    <a:lnTo>
                      <a:pt x="418" y="380"/>
                    </a:lnTo>
                    <a:lnTo>
                      <a:pt x="398" y="392"/>
                    </a:lnTo>
                    <a:lnTo>
                      <a:pt x="376" y="410"/>
                    </a:lnTo>
                    <a:lnTo>
                      <a:pt x="352" y="426"/>
                    </a:lnTo>
                    <a:lnTo>
                      <a:pt x="330" y="444"/>
                    </a:lnTo>
                    <a:lnTo>
                      <a:pt x="308" y="462"/>
                    </a:lnTo>
                    <a:lnTo>
                      <a:pt x="290" y="478"/>
                    </a:lnTo>
                    <a:lnTo>
                      <a:pt x="272" y="496"/>
                    </a:lnTo>
                    <a:lnTo>
                      <a:pt x="258" y="522"/>
                    </a:lnTo>
                    <a:lnTo>
                      <a:pt x="244" y="550"/>
                    </a:lnTo>
                    <a:lnTo>
                      <a:pt x="232" y="586"/>
                    </a:lnTo>
                    <a:lnTo>
                      <a:pt x="220" y="620"/>
                    </a:lnTo>
                    <a:lnTo>
                      <a:pt x="210" y="660"/>
                    </a:lnTo>
                    <a:lnTo>
                      <a:pt x="204" y="698"/>
                    </a:lnTo>
                    <a:lnTo>
                      <a:pt x="196" y="734"/>
                    </a:lnTo>
                    <a:lnTo>
                      <a:pt x="192" y="758"/>
                    </a:lnTo>
                    <a:lnTo>
                      <a:pt x="190" y="786"/>
                    </a:lnTo>
                    <a:lnTo>
                      <a:pt x="184" y="820"/>
                    </a:lnTo>
                    <a:lnTo>
                      <a:pt x="178" y="858"/>
                    </a:lnTo>
                    <a:lnTo>
                      <a:pt x="0" y="2486"/>
                    </a:lnTo>
                    <a:lnTo>
                      <a:pt x="48" y="2578"/>
                    </a:lnTo>
                    <a:lnTo>
                      <a:pt x="264" y="2578"/>
                    </a:lnTo>
                    <a:lnTo>
                      <a:pt x="380" y="2478"/>
                    </a:lnTo>
                    <a:lnTo>
                      <a:pt x="394" y="2434"/>
                    </a:lnTo>
                    <a:lnTo>
                      <a:pt x="398" y="2404"/>
                    </a:lnTo>
                    <a:lnTo>
                      <a:pt x="410" y="2326"/>
                    </a:lnTo>
                    <a:lnTo>
                      <a:pt x="422" y="2226"/>
                    </a:lnTo>
                    <a:lnTo>
                      <a:pt x="434" y="2126"/>
                    </a:lnTo>
                    <a:lnTo>
                      <a:pt x="442" y="2042"/>
                    </a:lnTo>
                    <a:lnTo>
                      <a:pt x="444" y="1966"/>
                    </a:lnTo>
                    <a:lnTo>
                      <a:pt x="446" y="1914"/>
                    </a:lnTo>
                    <a:lnTo>
                      <a:pt x="446" y="1894"/>
                    </a:lnTo>
                    <a:lnTo>
                      <a:pt x="450" y="1866"/>
                    </a:lnTo>
                    <a:lnTo>
                      <a:pt x="452" y="1854"/>
                    </a:lnTo>
                    <a:lnTo>
                      <a:pt x="452" y="1840"/>
                    </a:lnTo>
                    <a:lnTo>
                      <a:pt x="448" y="1802"/>
                    </a:lnTo>
                    <a:lnTo>
                      <a:pt x="446" y="1764"/>
                    </a:lnTo>
                    <a:lnTo>
                      <a:pt x="446" y="1748"/>
                    </a:lnTo>
                    <a:lnTo>
                      <a:pt x="448" y="1738"/>
                    </a:lnTo>
                    <a:lnTo>
                      <a:pt x="450" y="1726"/>
                    </a:lnTo>
                    <a:lnTo>
                      <a:pt x="454" y="1720"/>
                    </a:lnTo>
                    <a:lnTo>
                      <a:pt x="458" y="1716"/>
                    </a:lnTo>
                    <a:lnTo>
                      <a:pt x="462" y="1714"/>
                    </a:lnTo>
                    <a:lnTo>
                      <a:pt x="468" y="1712"/>
                    </a:lnTo>
                    <a:lnTo>
                      <a:pt x="472" y="1708"/>
                    </a:lnTo>
                    <a:lnTo>
                      <a:pt x="476" y="1702"/>
                    </a:lnTo>
                    <a:lnTo>
                      <a:pt x="478" y="1692"/>
                    </a:lnTo>
                    <a:lnTo>
                      <a:pt x="498" y="1574"/>
                    </a:lnTo>
                    <a:lnTo>
                      <a:pt x="518" y="1450"/>
                    </a:lnTo>
                    <a:lnTo>
                      <a:pt x="536" y="1340"/>
                    </a:lnTo>
                    <a:lnTo>
                      <a:pt x="546" y="1254"/>
                    </a:lnTo>
                    <a:lnTo>
                      <a:pt x="550" y="1208"/>
                    </a:lnTo>
                    <a:lnTo>
                      <a:pt x="558" y="1204"/>
                    </a:lnTo>
                    <a:lnTo>
                      <a:pt x="570" y="1252"/>
                    </a:lnTo>
                    <a:lnTo>
                      <a:pt x="584" y="1310"/>
                    </a:lnTo>
                    <a:lnTo>
                      <a:pt x="590" y="1340"/>
                    </a:lnTo>
                    <a:lnTo>
                      <a:pt x="596" y="1364"/>
                    </a:lnTo>
                    <a:lnTo>
                      <a:pt x="604" y="1426"/>
                    </a:lnTo>
                    <a:lnTo>
                      <a:pt x="618" y="1500"/>
                    </a:lnTo>
                    <a:lnTo>
                      <a:pt x="630" y="1558"/>
                    </a:lnTo>
                    <a:lnTo>
                      <a:pt x="638" y="1586"/>
                    </a:lnTo>
                    <a:lnTo>
                      <a:pt x="648" y="1622"/>
                    </a:lnTo>
                    <a:lnTo>
                      <a:pt x="660" y="1666"/>
                    </a:lnTo>
                    <a:lnTo>
                      <a:pt x="676" y="1710"/>
                    </a:lnTo>
                    <a:lnTo>
                      <a:pt x="686" y="1754"/>
                    </a:lnTo>
                    <a:lnTo>
                      <a:pt x="696" y="1796"/>
                    </a:lnTo>
                    <a:lnTo>
                      <a:pt x="698" y="1828"/>
                    </a:lnTo>
                    <a:lnTo>
                      <a:pt x="696" y="1850"/>
                    </a:lnTo>
                    <a:lnTo>
                      <a:pt x="684" y="1884"/>
                    </a:lnTo>
                    <a:lnTo>
                      <a:pt x="680" y="1920"/>
                    </a:lnTo>
                    <a:lnTo>
                      <a:pt x="682" y="1958"/>
                    </a:lnTo>
                    <a:lnTo>
                      <a:pt x="686" y="1992"/>
                    </a:lnTo>
                    <a:lnTo>
                      <a:pt x="694" y="2022"/>
                    </a:lnTo>
                    <a:lnTo>
                      <a:pt x="700" y="2046"/>
                    </a:lnTo>
                    <a:lnTo>
                      <a:pt x="706" y="2064"/>
                    </a:lnTo>
                    <a:lnTo>
                      <a:pt x="706" y="2066"/>
                    </a:lnTo>
                    <a:lnTo>
                      <a:pt x="678" y="2120"/>
                    </a:lnTo>
                    <a:lnTo>
                      <a:pt x="676" y="2142"/>
                    </a:lnTo>
                    <a:lnTo>
                      <a:pt x="674" y="2140"/>
                    </a:lnTo>
                    <a:lnTo>
                      <a:pt x="672" y="2140"/>
                    </a:lnTo>
                    <a:lnTo>
                      <a:pt x="652" y="2276"/>
                    </a:lnTo>
                    <a:lnTo>
                      <a:pt x="654" y="2272"/>
                    </a:lnTo>
                    <a:lnTo>
                      <a:pt x="610" y="2536"/>
                    </a:lnTo>
                    <a:lnTo>
                      <a:pt x="606" y="2536"/>
                    </a:lnTo>
                    <a:lnTo>
                      <a:pt x="618" y="2824"/>
                    </a:lnTo>
                    <a:lnTo>
                      <a:pt x="618" y="3158"/>
                    </a:lnTo>
                    <a:lnTo>
                      <a:pt x="628" y="3430"/>
                    </a:lnTo>
                    <a:lnTo>
                      <a:pt x="636" y="3702"/>
                    </a:lnTo>
                    <a:lnTo>
                      <a:pt x="636" y="4216"/>
                    </a:lnTo>
                    <a:lnTo>
                      <a:pt x="626" y="4240"/>
                    </a:lnTo>
                    <a:lnTo>
                      <a:pt x="606" y="4282"/>
                    </a:lnTo>
                    <a:lnTo>
                      <a:pt x="584" y="4400"/>
                    </a:lnTo>
                    <a:lnTo>
                      <a:pt x="572" y="4546"/>
                    </a:lnTo>
                    <a:lnTo>
                      <a:pt x="566" y="4676"/>
                    </a:lnTo>
                    <a:lnTo>
                      <a:pt x="572" y="4814"/>
                    </a:lnTo>
                    <a:lnTo>
                      <a:pt x="584" y="4934"/>
                    </a:lnTo>
                    <a:lnTo>
                      <a:pt x="606" y="5132"/>
                    </a:lnTo>
                    <a:lnTo>
                      <a:pt x="626" y="5250"/>
                    </a:lnTo>
                    <a:lnTo>
                      <a:pt x="626" y="5448"/>
                    </a:lnTo>
                    <a:lnTo>
                      <a:pt x="618" y="5512"/>
                    </a:lnTo>
                    <a:lnTo>
                      <a:pt x="618" y="5504"/>
                    </a:lnTo>
                    <a:lnTo>
                      <a:pt x="592" y="5656"/>
                    </a:lnTo>
                    <a:lnTo>
                      <a:pt x="584" y="5796"/>
                    </a:lnTo>
                    <a:lnTo>
                      <a:pt x="602" y="5822"/>
                    </a:lnTo>
                    <a:lnTo>
                      <a:pt x="618" y="5808"/>
                    </a:lnTo>
                    <a:lnTo>
                      <a:pt x="618" y="5796"/>
                    </a:lnTo>
                    <a:lnTo>
                      <a:pt x="636" y="5896"/>
                    </a:lnTo>
                    <a:lnTo>
                      <a:pt x="636" y="6026"/>
                    </a:lnTo>
                    <a:lnTo>
                      <a:pt x="642" y="6078"/>
                    </a:lnTo>
                    <a:lnTo>
                      <a:pt x="666" y="6164"/>
                    </a:lnTo>
                    <a:lnTo>
                      <a:pt x="684" y="6210"/>
                    </a:lnTo>
                    <a:lnTo>
                      <a:pt x="744" y="6264"/>
                    </a:lnTo>
                    <a:lnTo>
                      <a:pt x="780" y="6276"/>
                    </a:lnTo>
                    <a:lnTo>
                      <a:pt x="814" y="6284"/>
                    </a:lnTo>
                    <a:lnTo>
                      <a:pt x="882" y="6276"/>
                    </a:lnTo>
                    <a:lnTo>
                      <a:pt x="934" y="6264"/>
                    </a:lnTo>
                    <a:lnTo>
                      <a:pt x="958" y="6254"/>
                    </a:lnTo>
                    <a:lnTo>
                      <a:pt x="968" y="6190"/>
                    </a:lnTo>
                    <a:lnTo>
                      <a:pt x="968" y="6158"/>
                    </a:lnTo>
                    <a:lnTo>
                      <a:pt x="958" y="6112"/>
                    </a:lnTo>
                    <a:lnTo>
                      <a:pt x="934" y="6060"/>
                    </a:lnTo>
                    <a:lnTo>
                      <a:pt x="882" y="5940"/>
                    </a:lnTo>
                    <a:lnTo>
                      <a:pt x="822" y="5646"/>
                    </a:lnTo>
                    <a:lnTo>
                      <a:pt x="814" y="5624"/>
                    </a:lnTo>
                    <a:lnTo>
                      <a:pt x="804" y="5558"/>
                    </a:lnTo>
                    <a:lnTo>
                      <a:pt x="804" y="5262"/>
                    </a:lnTo>
                    <a:lnTo>
                      <a:pt x="954" y="4336"/>
                    </a:lnTo>
                    <a:lnTo>
                      <a:pt x="1020" y="4336"/>
                    </a:lnTo>
                    <a:lnTo>
                      <a:pt x="1090" y="4314"/>
                    </a:lnTo>
                    <a:lnTo>
                      <a:pt x="1208" y="4286"/>
                    </a:lnTo>
                    <a:lnTo>
                      <a:pt x="1284" y="4262"/>
                    </a:lnTo>
                    <a:lnTo>
                      <a:pt x="1380" y="4228"/>
                    </a:lnTo>
                    <a:lnTo>
                      <a:pt x="1386" y="4296"/>
                    </a:lnTo>
                    <a:lnTo>
                      <a:pt x="1386" y="4426"/>
                    </a:lnTo>
                    <a:lnTo>
                      <a:pt x="1396" y="4512"/>
                    </a:lnTo>
                    <a:lnTo>
                      <a:pt x="1422" y="4676"/>
                    </a:lnTo>
                    <a:lnTo>
                      <a:pt x="1472" y="4926"/>
                    </a:lnTo>
                    <a:lnTo>
                      <a:pt x="1472" y="5034"/>
                    </a:lnTo>
                    <a:lnTo>
                      <a:pt x="1464" y="5078"/>
                    </a:lnTo>
                    <a:lnTo>
                      <a:pt x="1446" y="5120"/>
                    </a:lnTo>
                    <a:lnTo>
                      <a:pt x="1430" y="5198"/>
                    </a:lnTo>
                    <a:lnTo>
                      <a:pt x="1422" y="5274"/>
                    </a:lnTo>
                    <a:lnTo>
                      <a:pt x="1430" y="5308"/>
                    </a:lnTo>
                    <a:lnTo>
                      <a:pt x="1438" y="5328"/>
                    </a:lnTo>
                    <a:lnTo>
                      <a:pt x="1446" y="5362"/>
                    </a:lnTo>
                    <a:lnTo>
                      <a:pt x="1456" y="5394"/>
                    </a:lnTo>
                    <a:lnTo>
                      <a:pt x="1464" y="5472"/>
                    </a:lnTo>
                    <a:lnTo>
                      <a:pt x="1472" y="5568"/>
                    </a:lnTo>
                    <a:lnTo>
                      <a:pt x="1498" y="5578"/>
                    </a:lnTo>
                    <a:lnTo>
                      <a:pt x="1516" y="5558"/>
                    </a:lnTo>
                    <a:lnTo>
                      <a:pt x="1498" y="5328"/>
                    </a:lnTo>
                    <a:lnTo>
                      <a:pt x="1524" y="5362"/>
                    </a:lnTo>
                    <a:lnTo>
                      <a:pt x="1576" y="5394"/>
                    </a:lnTo>
                    <a:lnTo>
                      <a:pt x="1602" y="5426"/>
                    </a:lnTo>
                    <a:lnTo>
                      <a:pt x="1610" y="5460"/>
                    </a:lnTo>
                    <a:lnTo>
                      <a:pt x="1620" y="5482"/>
                    </a:lnTo>
                    <a:lnTo>
                      <a:pt x="1644" y="5568"/>
                    </a:lnTo>
                    <a:lnTo>
                      <a:pt x="1670" y="5624"/>
                    </a:lnTo>
                    <a:lnTo>
                      <a:pt x="1684" y="5664"/>
                    </a:lnTo>
                    <a:lnTo>
                      <a:pt x="1704" y="5688"/>
                    </a:lnTo>
                    <a:lnTo>
                      <a:pt x="1738" y="5698"/>
                    </a:lnTo>
                    <a:lnTo>
                      <a:pt x="1822" y="5710"/>
                    </a:lnTo>
                    <a:lnTo>
                      <a:pt x="1946" y="5722"/>
                    </a:lnTo>
                    <a:lnTo>
                      <a:pt x="1952" y="5698"/>
                    </a:lnTo>
                    <a:lnTo>
                      <a:pt x="1960" y="5676"/>
                    </a:lnTo>
                    <a:lnTo>
                      <a:pt x="1970" y="5632"/>
                    </a:lnTo>
                    <a:lnTo>
                      <a:pt x="1976" y="5612"/>
                    </a:lnTo>
                    <a:lnTo>
                      <a:pt x="1970" y="5568"/>
                    </a:lnTo>
                    <a:lnTo>
                      <a:pt x="1960" y="5524"/>
                    </a:lnTo>
                    <a:lnTo>
                      <a:pt x="1952" y="5512"/>
                    </a:lnTo>
                    <a:lnTo>
                      <a:pt x="1926" y="5492"/>
                    </a:lnTo>
                    <a:lnTo>
                      <a:pt x="1892" y="5448"/>
                    </a:lnTo>
                    <a:lnTo>
                      <a:pt x="1842" y="5404"/>
                    </a:lnTo>
                    <a:lnTo>
                      <a:pt x="1816" y="5362"/>
                    </a:lnTo>
                    <a:lnTo>
                      <a:pt x="1782" y="5316"/>
                    </a:lnTo>
                    <a:lnTo>
                      <a:pt x="1764" y="5284"/>
                    </a:lnTo>
                    <a:lnTo>
                      <a:pt x="1738" y="5242"/>
                    </a:lnTo>
                    <a:lnTo>
                      <a:pt x="1714" y="5164"/>
                    </a:lnTo>
                    <a:lnTo>
                      <a:pt x="1684" y="5066"/>
                    </a:lnTo>
                    <a:lnTo>
                      <a:pt x="1678" y="4098"/>
                    </a:lnTo>
                    <a:lnTo>
                      <a:pt x="1696" y="4088"/>
                    </a:lnTo>
                    <a:lnTo>
                      <a:pt x="1780" y="4024"/>
                    </a:lnTo>
                    <a:lnTo>
                      <a:pt x="1774" y="3808"/>
                    </a:lnTo>
                    <a:lnTo>
                      <a:pt x="1764" y="3484"/>
                    </a:lnTo>
                    <a:lnTo>
                      <a:pt x="1764" y="3030"/>
                    </a:lnTo>
                    <a:lnTo>
                      <a:pt x="1764" y="2640"/>
                    </a:lnTo>
                    <a:lnTo>
                      <a:pt x="1764" y="2566"/>
                    </a:lnTo>
                    <a:lnTo>
                      <a:pt x="1754" y="2500"/>
                    </a:lnTo>
                    <a:lnTo>
                      <a:pt x="1720" y="2360"/>
                    </a:lnTo>
                    <a:lnTo>
                      <a:pt x="1696" y="2272"/>
                    </a:lnTo>
                    <a:lnTo>
                      <a:pt x="1684" y="2228"/>
                    </a:lnTo>
                    <a:lnTo>
                      <a:pt x="1678" y="2164"/>
                    </a:lnTo>
                    <a:lnTo>
                      <a:pt x="1680" y="2164"/>
                    </a:lnTo>
                    <a:lnTo>
                      <a:pt x="1690" y="2158"/>
                    </a:lnTo>
                    <a:lnTo>
                      <a:pt x="1698" y="2150"/>
                    </a:lnTo>
                    <a:lnTo>
                      <a:pt x="1706" y="2144"/>
                    </a:lnTo>
                    <a:lnTo>
                      <a:pt x="1712" y="2134"/>
                    </a:lnTo>
                    <a:lnTo>
                      <a:pt x="1716" y="2126"/>
                    </a:lnTo>
                    <a:lnTo>
                      <a:pt x="1726" y="2110"/>
                    </a:lnTo>
                    <a:lnTo>
                      <a:pt x="1736" y="2094"/>
                    </a:lnTo>
                    <a:lnTo>
                      <a:pt x="1744" y="2078"/>
                    </a:lnTo>
                    <a:lnTo>
                      <a:pt x="1750" y="2056"/>
                    </a:lnTo>
                    <a:lnTo>
                      <a:pt x="1754" y="2030"/>
                    </a:lnTo>
                    <a:lnTo>
                      <a:pt x="1760" y="1998"/>
                    </a:lnTo>
                    <a:lnTo>
                      <a:pt x="1760" y="1958"/>
                    </a:lnTo>
                    <a:lnTo>
                      <a:pt x="1754" y="1908"/>
                    </a:lnTo>
                    <a:lnTo>
                      <a:pt x="1750" y="1806"/>
                    </a:lnTo>
                    <a:lnTo>
                      <a:pt x="1750" y="1722"/>
                    </a:lnTo>
                    <a:lnTo>
                      <a:pt x="1754" y="1654"/>
                    </a:lnTo>
                    <a:lnTo>
                      <a:pt x="1744" y="1562"/>
                    </a:lnTo>
                    <a:lnTo>
                      <a:pt x="1724" y="1374"/>
                    </a:lnTo>
                    <a:lnTo>
                      <a:pt x="1714" y="1276"/>
                    </a:lnTo>
                    <a:lnTo>
                      <a:pt x="1706" y="1188"/>
                    </a:lnTo>
                    <a:lnTo>
                      <a:pt x="1702" y="1126"/>
                    </a:lnTo>
                    <a:lnTo>
                      <a:pt x="1704" y="1106"/>
                    </a:lnTo>
                    <a:lnTo>
                      <a:pt x="1704" y="1098"/>
                    </a:lnTo>
                    <a:lnTo>
                      <a:pt x="1740" y="1390"/>
                    </a:lnTo>
                    <a:lnTo>
                      <a:pt x="1766" y="1596"/>
                    </a:lnTo>
                    <a:lnTo>
                      <a:pt x="1780" y="1708"/>
                    </a:lnTo>
                    <a:lnTo>
                      <a:pt x="1784" y="1730"/>
                    </a:lnTo>
                    <a:lnTo>
                      <a:pt x="1788" y="1734"/>
                    </a:lnTo>
                    <a:lnTo>
                      <a:pt x="1790" y="1738"/>
                    </a:lnTo>
                    <a:lnTo>
                      <a:pt x="1792" y="1752"/>
                    </a:lnTo>
                    <a:lnTo>
                      <a:pt x="1800" y="1818"/>
                    </a:lnTo>
                    <a:lnTo>
                      <a:pt x="1808" y="1882"/>
                    </a:lnTo>
                    <a:lnTo>
                      <a:pt x="1812" y="1910"/>
                    </a:lnTo>
                    <a:lnTo>
                      <a:pt x="1812" y="1930"/>
                    </a:lnTo>
                    <a:lnTo>
                      <a:pt x="1814" y="1982"/>
                    </a:lnTo>
                    <a:lnTo>
                      <a:pt x="1816" y="2058"/>
                    </a:lnTo>
                    <a:lnTo>
                      <a:pt x="1826" y="2144"/>
                    </a:lnTo>
                    <a:lnTo>
                      <a:pt x="1836" y="2242"/>
                    </a:lnTo>
                    <a:lnTo>
                      <a:pt x="1850" y="2342"/>
                    </a:lnTo>
                    <a:lnTo>
                      <a:pt x="1860" y="2422"/>
                    </a:lnTo>
                    <a:lnTo>
                      <a:pt x="1864" y="2452"/>
                    </a:lnTo>
                    <a:lnTo>
                      <a:pt x="1878" y="2496"/>
                    </a:lnTo>
                    <a:lnTo>
                      <a:pt x="1994" y="2596"/>
                    </a:lnTo>
                    <a:lnTo>
                      <a:pt x="2208" y="2596"/>
                    </a:lnTo>
                    <a:lnTo>
                      <a:pt x="2256" y="2502"/>
                    </a:lnTo>
                    <a:lnTo>
                      <a:pt x="2244" y="2390"/>
                    </a:lnTo>
                    <a:lnTo>
                      <a:pt x="2226" y="2262"/>
                    </a:lnTo>
                    <a:lnTo>
                      <a:pt x="2202" y="2118"/>
                    </a:lnTo>
                    <a:lnTo>
                      <a:pt x="2178" y="1962"/>
                    </a:lnTo>
                    <a:lnTo>
                      <a:pt x="2120" y="1634"/>
                    </a:lnTo>
                    <a:lnTo>
                      <a:pt x="2056" y="1298"/>
                    </a:lnTo>
                    <a:lnTo>
                      <a:pt x="1994" y="984"/>
                    </a:lnTo>
                    <a:lnTo>
                      <a:pt x="1936" y="716"/>
                    </a:lnTo>
                    <a:lnTo>
                      <a:pt x="1912" y="608"/>
                    </a:lnTo>
                    <a:lnTo>
                      <a:pt x="1890" y="522"/>
                    </a:lnTo>
                    <a:lnTo>
                      <a:pt x="1872" y="460"/>
                    </a:lnTo>
                    <a:lnTo>
                      <a:pt x="1866" y="438"/>
                    </a:lnTo>
                    <a:lnTo>
                      <a:pt x="1860" y="426"/>
                    </a:lnTo>
                    <a:close/>
                  </a:path>
                </a:pathLst>
              </a:custGeom>
              <a:solidFill>
                <a:srgbClr val="0202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itchFamily="-65" charset="0"/>
                </a:endParaRPr>
              </a:p>
            </p:txBody>
          </p:sp>
          <p:grpSp>
            <p:nvGrpSpPr>
              <p:cNvPr id="404" name="Gruppe 225"/>
              <p:cNvGrpSpPr>
                <a:grpSpLocks/>
              </p:cNvGrpSpPr>
              <p:nvPr/>
            </p:nvGrpSpPr>
            <p:grpSpPr bwMode="auto">
              <a:xfrm>
                <a:off x="4072723" y="257177"/>
                <a:ext cx="535555" cy="964799"/>
                <a:chOff x="4015178" y="2064703"/>
                <a:chExt cx="1631929" cy="2939916"/>
              </a:xfrm>
            </p:grpSpPr>
            <p:sp>
              <p:nvSpPr>
                <p:cNvPr id="405" name="Freeform 7"/>
                <p:cNvSpPr>
                  <a:spLocks/>
                </p:cNvSpPr>
                <p:nvPr/>
              </p:nvSpPr>
              <p:spPr bwMode="auto">
                <a:xfrm>
                  <a:off x="5445764" y="3308936"/>
                  <a:ext cx="53228" cy="836829"/>
                </a:xfrm>
                <a:custGeom>
                  <a:avLst/>
                  <a:gdLst>
                    <a:gd name="T0" fmla="*/ 0 w 29"/>
                    <a:gd name="T1" fmla="*/ 2147483647 h 456"/>
                    <a:gd name="T2" fmla="*/ 2147483647 w 29"/>
                    <a:gd name="T3" fmla="*/ 2147483647 h 456"/>
                    <a:gd name="T4" fmla="*/ 2147483647 w 29"/>
                    <a:gd name="T5" fmla="*/ 2147483647 h 456"/>
                    <a:gd name="T6" fmla="*/ 2147483647 w 29"/>
                    <a:gd name="T7" fmla="*/ 2147483647 h 456"/>
                    <a:gd name="T8" fmla="*/ 2147483647 w 29"/>
                    <a:gd name="T9" fmla="*/ 2147483647 h 456"/>
                    <a:gd name="T10" fmla="*/ 2147483647 w 29"/>
                    <a:gd name="T11" fmla="*/ 2147483647 h 456"/>
                    <a:gd name="T12" fmla="*/ 2147483647 w 29"/>
                    <a:gd name="T13" fmla="*/ 2147483647 h 456"/>
                    <a:gd name="T14" fmla="*/ 2147483647 w 29"/>
                    <a:gd name="T15" fmla="*/ 2147483647 h 456"/>
                    <a:gd name="T16" fmla="*/ 2147483647 w 29"/>
                    <a:gd name="T17" fmla="*/ 2147483647 h 456"/>
                    <a:gd name="T18" fmla="*/ 2147483647 w 29"/>
                    <a:gd name="T19" fmla="*/ 2147483647 h 456"/>
                    <a:gd name="T20" fmla="*/ 2147483647 w 29"/>
                    <a:gd name="T21" fmla="*/ 2147483647 h 456"/>
                    <a:gd name="T22" fmla="*/ 2147483647 w 29"/>
                    <a:gd name="T23" fmla="*/ 2147483647 h 456"/>
                    <a:gd name="T24" fmla="*/ 2147483647 w 29"/>
                    <a:gd name="T25" fmla="*/ 2147483647 h 456"/>
                    <a:gd name="T26" fmla="*/ 2147483647 w 29"/>
                    <a:gd name="T27" fmla="*/ 0 h 456"/>
                    <a:gd name="T28" fmla="*/ 2147483647 w 29"/>
                    <a:gd name="T29" fmla="*/ 0 h 456"/>
                    <a:gd name="T30" fmla="*/ 2147483647 w 29"/>
                    <a:gd name="T31" fmla="*/ 2147483647 h 456"/>
                    <a:gd name="T32" fmla="*/ 2147483647 w 29"/>
                    <a:gd name="T33" fmla="*/ 2147483647 h 456"/>
                    <a:gd name="T34" fmla="*/ 2147483647 w 29"/>
                    <a:gd name="T35" fmla="*/ 2147483647 h 456"/>
                    <a:gd name="T36" fmla="*/ 0 w 29"/>
                    <a:gd name="T37" fmla="*/ 2147483647 h 45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29"/>
                    <a:gd name="T58" fmla="*/ 0 h 456"/>
                    <a:gd name="T59" fmla="*/ 29 w 29"/>
                    <a:gd name="T60" fmla="*/ 456 h 456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29" h="456">
                      <a:moveTo>
                        <a:pt x="0" y="207"/>
                      </a:moveTo>
                      <a:lnTo>
                        <a:pt x="2" y="262"/>
                      </a:lnTo>
                      <a:lnTo>
                        <a:pt x="7" y="336"/>
                      </a:lnTo>
                      <a:lnTo>
                        <a:pt x="13" y="408"/>
                      </a:lnTo>
                      <a:lnTo>
                        <a:pt x="22" y="456"/>
                      </a:lnTo>
                      <a:lnTo>
                        <a:pt x="29" y="455"/>
                      </a:lnTo>
                      <a:lnTo>
                        <a:pt x="19" y="408"/>
                      </a:lnTo>
                      <a:lnTo>
                        <a:pt x="13" y="336"/>
                      </a:lnTo>
                      <a:lnTo>
                        <a:pt x="8" y="262"/>
                      </a:lnTo>
                      <a:lnTo>
                        <a:pt x="8" y="207"/>
                      </a:lnTo>
                      <a:lnTo>
                        <a:pt x="11" y="154"/>
                      </a:lnTo>
                      <a:lnTo>
                        <a:pt x="15" y="86"/>
                      </a:lnTo>
                      <a:lnTo>
                        <a:pt x="19" y="27"/>
                      </a:lnTo>
                      <a:lnTo>
                        <a:pt x="21" y="0"/>
                      </a:lnTo>
                      <a:lnTo>
                        <a:pt x="15" y="0"/>
                      </a:lnTo>
                      <a:lnTo>
                        <a:pt x="13" y="27"/>
                      </a:lnTo>
                      <a:lnTo>
                        <a:pt x="8" y="86"/>
                      </a:lnTo>
                      <a:lnTo>
                        <a:pt x="4" y="154"/>
                      </a:lnTo>
                      <a:lnTo>
                        <a:pt x="0" y="207"/>
                      </a:lnTo>
                      <a:close/>
                    </a:path>
                  </a:pathLst>
                </a:custGeom>
                <a:solidFill>
                  <a:srgbClr val="7F7F7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zh-CN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itchFamily="-65" charset="0"/>
                  </a:endParaRPr>
                </a:p>
              </p:txBody>
            </p:sp>
            <p:sp>
              <p:nvSpPr>
                <p:cNvPr id="406" name="Freeform 10"/>
                <p:cNvSpPr>
                  <a:spLocks/>
                </p:cNvSpPr>
                <p:nvPr/>
              </p:nvSpPr>
              <p:spPr bwMode="auto">
                <a:xfrm>
                  <a:off x="4060008" y="2064703"/>
                  <a:ext cx="1464681" cy="1646132"/>
                </a:xfrm>
                <a:custGeom>
                  <a:avLst/>
                  <a:gdLst>
                    <a:gd name="T0" fmla="*/ 2147483647 w 798"/>
                    <a:gd name="T1" fmla="*/ 2147483647 h 897"/>
                    <a:gd name="T2" fmla="*/ 2147483647 w 798"/>
                    <a:gd name="T3" fmla="*/ 2147483647 h 897"/>
                    <a:gd name="T4" fmla="*/ 2147483647 w 798"/>
                    <a:gd name="T5" fmla="*/ 2147483647 h 897"/>
                    <a:gd name="T6" fmla="*/ 2147483647 w 798"/>
                    <a:gd name="T7" fmla="*/ 2147483647 h 897"/>
                    <a:gd name="T8" fmla="*/ 2147483647 w 798"/>
                    <a:gd name="T9" fmla="*/ 2147483647 h 897"/>
                    <a:gd name="T10" fmla="*/ 2147483647 w 798"/>
                    <a:gd name="T11" fmla="*/ 2147483647 h 897"/>
                    <a:gd name="T12" fmla="*/ 2147483647 w 798"/>
                    <a:gd name="T13" fmla="*/ 2147483647 h 897"/>
                    <a:gd name="T14" fmla="*/ 2147483647 w 798"/>
                    <a:gd name="T15" fmla="*/ 2147483647 h 897"/>
                    <a:gd name="T16" fmla="*/ 2147483647 w 798"/>
                    <a:gd name="T17" fmla="*/ 2147483647 h 897"/>
                    <a:gd name="T18" fmla="*/ 2147483647 w 798"/>
                    <a:gd name="T19" fmla="*/ 2147483647 h 897"/>
                    <a:gd name="T20" fmla="*/ 2147483647 w 798"/>
                    <a:gd name="T21" fmla="*/ 2147483647 h 897"/>
                    <a:gd name="T22" fmla="*/ 2147483647 w 798"/>
                    <a:gd name="T23" fmla="*/ 2147483647 h 897"/>
                    <a:gd name="T24" fmla="*/ 2147483647 w 798"/>
                    <a:gd name="T25" fmla="*/ 2147483647 h 897"/>
                    <a:gd name="T26" fmla="*/ 2147483647 w 798"/>
                    <a:gd name="T27" fmla="*/ 2147483647 h 897"/>
                    <a:gd name="T28" fmla="*/ 2147483647 w 798"/>
                    <a:gd name="T29" fmla="*/ 2147483647 h 897"/>
                    <a:gd name="T30" fmla="*/ 2147483647 w 798"/>
                    <a:gd name="T31" fmla="*/ 0 h 897"/>
                    <a:gd name="T32" fmla="*/ 2147483647 w 798"/>
                    <a:gd name="T33" fmla="*/ 2147483647 h 897"/>
                    <a:gd name="T34" fmla="*/ 2147483647 w 798"/>
                    <a:gd name="T35" fmla="*/ 2147483647 h 897"/>
                    <a:gd name="T36" fmla="*/ 2147483647 w 798"/>
                    <a:gd name="T37" fmla="*/ 2147483647 h 897"/>
                    <a:gd name="T38" fmla="*/ 2147483647 w 798"/>
                    <a:gd name="T39" fmla="*/ 2147483647 h 897"/>
                    <a:gd name="T40" fmla="*/ 2147483647 w 798"/>
                    <a:gd name="T41" fmla="*/ 2147483647 h 897"/>
                    <a:gd name="T42" fmla="*/ 2147483647 w 798"/>
                    <a:gd name="T43" fmla="*/ 2147483647 h 897"/>
                    <a:gd name="T44" fmla="*/ 2147483647 w 798"/>
                    <a:gd name="T45" fmla="*/ 2147483647 h 897"/>
                    <a:gd name="T46" fmla="*/ 2147483647 w 798"/>
                    <a:gd name="T47" fmla="*/ 2147483647 h 897"/>
                    <a:gd name="T48" fmla="*/ 2147483647 w 798"/>
                    <a:gd name="T49" fmla="*/ 2147483647 h 897"/>
                    <a:gd name="T50" fmla="*/ 2147483647 w 798"/>
                    <a:gd name="T51" fmla="*/ 2147483647 h 897"/>
                    <a:gd name="T52" fmla="*/ 2147483647 w 798"/>
                    <a:gd name="T53" fmla="*/ 2147483647 h 897"/>
                    <a:gd name="T54" fmla="*/ 2147483647 w 798"/>
                    <a:gd name="T55" fmla="*/ 2147483647 h 897"/>
                    <a:gd name="T56" fmla="*/ 2147483647 w 798"/>
                    <a:gd name="T57" fmla="*/ 2147483647 h 897"/>
                    <a:gd name="T58" fmla="*/ 2147483647 w 798"/>
                    <a:gd name="T59" fmla="*/ 2147483647 h 897"/>
                    <a:gd name="T60" fmla="*/ 2147483647 w 798"/>
                    <a:gd name="T61" fmla="*/ 2147483647 h 897"/>
                    <a:gd name="T62" fmla="*/ 2147483647 w 798"/>
                    <a:gd name="T63" fmla="*/ 2147483647 h 897"/>
                    <a:gd name="T64" fmla="*/ 2147483647 w 798"/>
                    <a:gd name="T65" fmla="*/ 2147483647 h 897"/>
                    <a:gd name="T66" fmla="*/ 2147483647 w 798"/>
                    <a:gd name="T67" fmla="*/ 2147483647 h 897"/>
                    <a:gd name="T68" fmla="*/ 2147483647 w 798"/>
                    <a:gd name="T69" fmla="*/ 2147483647 h 897"/>
                    <a:gd name="T70" fmla="*/ 2147483647 w 798"/>
                    <a:gd name="T71" fmla="*/ 2147483647 h 897"/>
                    <a:gd name="T72" fmla="*/ 2147483647 w 798"/>
                    <a:gd name="T73" fmla="*/ 2147483647 h 897"/>
                    <a:gd name="T74" fmla="*/ 2147483647 w 798"/>
                    <a:gd name="T75" fmla="*/ 2147483647 h 897"/>
                    <a:gd name="T76" fmla="*/ 2147483647 w 798"/>
                    <a:gd name="T77" fmla="*/ 2147483647 h 897"/>
                    <a:gd name="T78" fmla="*/ 2147483647 w 798"/>
                    <a:gd name="T79" fmla="*/ 2147483647 h 897"/>
                    <a:gd name="T80" fmla="*/ 2147483647 w 798"/>
                    <a:gd name="T81" fmla="*/ 2147483647 h 897"/>
                    <a:gd name="T82" fmla="*/ 2147483647 w 798"/>
                    <a:gd name="T83" fmla="*/ 2147483647 h 897"/>
                    <a:gd name="T84" fmla="*/ 2147483647 w 798"/>
                    <a:gd name="T85" fmla="*/ 2147483647 h 897"/>
                    <a:gd name="T86" fmla="*/ 2147483647 w 798"/>
                    <a:gd name="T87" fmla="*/ 2147483647 h 897"/>
                    <a:gd name="T88" fmla="*/ 2147483647 w 798"/>
                    <a:gd name="T89" fmla="*/ 2147483647 h 897"/>
                    <a:gd name="T90" fmla="*/ 2147483647 w 798"/>
                    <a:gd name="T91" fmla="*/ 2147483647 h 897"/>
                    <a:gd name="T92" fmla="*/ 2147483647 w 798"/>
                    <a:gd name="T93" fmla="*/ 2147483647 h 897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w 798"/>
                    <a:gd name="T142" fmla="*/ 0 h 897"/>
                    <a:gd name="T143" fmla="*/ 798 w 798"/>
                    <a:gd name="T144" fmla="*/ 897 h 897"/>
                  </a:gdLst>
                  <a:ahLst/>
                  <a:cxnLst>
                    <a:cxn ang="T94">
                      <a:pos x="T0" y="T1"/>
                    </a:cxn>
                    <a:cxn ang="T95">
                      <a:pos x="T2" y="T3"/>
                    </a:cxn>
                    <a:cxn ang="T96">
                      <a:pos x="T4" y="T5"/>
                    </a:cxn>
                    <a:cxn ang="T97">
                      <a:pos x="T6" y="T7"/>
                    </a:cxn>
                    <a:cxn ang="T98">
                      <a:pos x="T8" y="T9"/>
                    </a:cxn>
                    <a:cxn ang="T99">
                      <a:pos x="T10" y="T11"/>
                    </a:cxn>
                    <a:cxn ang="T100">
                      <a:pos x="T12" y="T13"/>
                    </a:cxn>
                    <a:cxn ang="T101">
                      <a:pos x="T14" y="T15"/>
                    </a:cxn>
                    <a:cxn ang="T102">
                      <a:pos x="T16" y="T17"/>
                    </a:cxn>
                    <a:cxn ang="T103">
                      <a:pos x="T18" y="T19"/>
                    </a:cxn>
                    <a:cxn ang="T104">
                      <a:pos x="T20" y="T21"/>
                    </a:cxn>
                    <a:cxn ang="T105">
                      <a:pos x="T22" y="T23"/>
                    </a:cxn>
                    <a:cxn ang="T106">
                      <a:pos x="T24" y="T25"/>
                    </a:cxn>
                    <a:cxn ang="T107">
                      <a:pos x="T26" y="T27"/>
                    </a:cxn>
                    <a:cxn ang="T108">
                      <a:pos x="T28" y="T29"/>
                    </a:cxn>
                    <a:cxn ang="T109">
                      <a:pos x="T30" y="T31"/>
                    </a:cxn>
                    <a:cxn ang="T110">
                      <a:pos x="T32" y="T33"/>
                    </a:cxn>
                    <a:cxn ang="T111">
                      <a:pos x="T34" y="T35"/>
                    </a:cxn>
                    <a:cxn ang="T112">
                      <a:pos x="T36" y="T37"/>
                    </a:cxn>
                    <a:cxn ang="T113">
                      <a:pos x="T38" y="T39"/>
                    </a:cxn>
                    <a:cxn ang="T114">
                      <a:pos x="T40" y="T41"/>
                    </a:cxn>
                    <a:cxn ang="T115">
                      <a:pos x="T42" y="T43"/>
                    </a:cxn>
                    <a:cxn ang="T116">
                      <a:pos x="T44" y="T45"/>
                    </a:cxn>
                    <a:cxn ang="T117">
                      <a:pos x="T46" y="T47"/>
                    </a:cxn>
                    <a:cxn ang="T118">
                      <a:pos x="T48" y="T49"/>
                    </a:cxn>
                    <a:cxn ang="T119">
                      <a:pos x="T50" y="T51"/>
                    </a:cxn>
                    <a:cxn ang="T120">
                      <a:pos x="T52" y="T53"/>
                    </a:cxn>
                    <a:cxn ang="T121">
                      <a:pos x="T54" y="T55"/>
                    </a:cxn>
                    <a:cxn ang="T122">
                      <a:pos x="T56" y="T57"/>
                    </a:cxn>
                    <a:cxn ang="T123">
                      <a:pos x="T58" y="T59"/>
                    </a:cxn>
                    <a:cxn ang="T124">
                      <a:pos x="T60" y="T61"/>
                    </a:cxn>
                    <a:cxn ang="T125">
                      <a:pos x="T62" y="T63"/>
                    </a:cxn>
                    <a:cxn ang="T126">
                      <a:pos x="T64" y="T65"/>
                    </a:cxn>
                    <a:cxn ang="T127">
                      <a:pos x="T66" y="T67"/>
                    </a:cxn>
                    <a:cxn ang="T128">
                      <a:pos x="T68" y="T69"/>
                    </a:cxn>
                    <a:cxn ang="T129">
                      <a:pos x="T70" y="T71"/>
                    </a:cxn>
                    <a:cxn ang="T130">
                      <a:pos x="T72" y="T73"/>
                    </a:cxn>
                    <a:cxn ang="T131">
                      <a:pos x="T74" y="T75"/>
                    </a:cxn>
                    <a:cxn ang="T132">
                      <a:pos x="T76" y="T77"/>
                    </a:cxn>
                    <a:cxn ang="T133">
                      <a:pos x="T78" y="T79"/>
                    </a:cxn>
                    <a:cxn ang="T134">
                      <a:pos x="T80" y="T81"/>
                    </a:cxn>
                    <a:cxn ang="T135">
                      <a:pos x="T82" y="T83"/>
                    </a:cxn>
                    <a:cxn ang="T136">
                      <a:pos x="T84" y="T85"/>
                    </a:cxn>
                    <a:cxn ang="T137">
                      <a:pos x="T86" y="T87"/>
                    </a:cxn>
                    <a:cxn ang="T138">
                      <a:pos x="T88" y="T89"/>
                    </a:cxn>
                    <a:cxn ang="T139">
                      <a:pos x="T90" y="T91"/>
                    </a:cxn>
                    <a:cxn ang="T140">
                      <a:pos x="T92" y="T93"/>
                    </a:cxn>
                  </a:cxnLst>
                  <a:rect l="T141" t="T142" r="T143" b="T144"/>
                  <a:pathLst>
                    <a:path w="798" h="897">
                      <a:moveTo>
                        <a:pt x="735" y="653"/>
                      </a:moveTo>
                      <a:lnTo>
                        <a:pt x="735" y="648"/>
                      </a:lnTo>
                      <a:lnTo>
                        <a:pt x="738" y="632"/>
                      </a:lnTo>
                      <a:lnTo>
                        <a:pt x="741" y="607"/>
                      </a:lnTo>
                      <a:lnTo>
                        <a:pt x="748" y="574"/>
                      </a:lnTo>
                      <a:lnTo>
                        <a:pt x="751" y="556"/>
                      </a:lnTo>
                      <a:lnTo>
                        <a:pt x="752" y="556"/>
                      </a:lnTo>
                      <a:lnTo>
                        <a:pt x="755" y="556"/>
                      </a:lnTo>
                      <a:lnTo>
                        <a:pt x="766" y="534"/>
                      </a:lnTo>
                      <a:lnTo>
                        <a:pt x="782" y="501"/>
                      </a:lnTo>
                      <a:lnTo>
                        <a:pt x="795" y="474"/>
                      </a:lnTo>
                      <a:lnTo>
                        <a:pt x="798" y="446"/>
                      </a:lnTo>
                      <a:lnTo>
                        <a:pt x="788" y="408"/>
                      </a:lnTo>
                      <a:lnTo>
                        <a:pt x="777" y="363"/>
                      </a:lnTo>
                      <a:lnTo>
                        <a:pt x="773" y="320"/>
                      </a:lnTo>
                      <a:lnTo>
                        <a:pt x="766" y="281"/>
                      </a:lnTo>
                      <a:lnTo>
                        <a:pt x="752" y="243"/>
                      </a:lnTo>
                      <a:lnTo>
                        <a:pt x="746" y="232"/>
                      </a:lnTo>
                      <a:lnTo>
                        <a:pt x="738" y="218"/>
                      </a:lnTo>
                      <a:lnTo>
                        <a:pt x="729" y="201"/>
                      </a:lnTo>
                      <a:lnTo>
                        <a:pt x="716" y="182"/>
                      </a:lnTo>
                      <a:lnTo>
                        <a:pt x="702" y="160"/>
                      </a:lnTo>
                      <a:lnTo>
                        <a:pt x="685" y="138"/>
                      </a:lnTo>
                      <a:lnTo>
                        <a:pt x="667" y="116"/>
                      </a:lnTo>
                      <a:lnTo>
                        <a:pt x="645" y="94"/>
                      </a:lnTo>
                      <a:lnTo>
                        <a:pt x="623" y="74"/>
                      </a:lnTo>
                      <a:lnTo>
                        <a:pt x="598" y="54"/>
                      </a:lnTo>
                      <a:lnTo>
                        <a:pt x="572" y="36"/>
                      </a:lnTo>
                      <a:lnTo>
                        <a:pt x="542" y="22"/>
                      </a:lnTo>
                      <a:lnTo>
                        <a:pt x="510" y="10"/>
                      </a:lnTo>
                      <a:lnTo>
                        <a:pt x="476" y="3"/>
                      </a:lnTo>
                      <a:lnTo>
                        <a:pt x="440" y="0"/>
                      </a:lnTo>
                      <a:lnTo>
                        <a:pt x="402" y="3"/>
                      </a:lnTo>
                      <a:lnTo>
                        <a:pt x="397" y="3"/>
                      </a:lnTo>
                      <a:lnTo>
                        <a:pt x="386" y="3"/>
                      </a:lnTo>
                      <a:lnTo>
                        <a:pt x="369" y="3"/>
                      </a:lnTo>
                      <a:lnTo>
                        <a:pt x="347" y="7"/>
                      </a:lnTo>
                      <a:lnTo>
                        <a:pt x="320" y="10"/>
                      </a:lnTo>
                      <a:lnTo>
                        <a:pt x="292" y="14"/>
                      </a:lnTo>
                      <a:lnTo>
                        <a:pt x="262" y="22"/>
                      </a:lnTo>
                      <a:lnTo>
                        <a:pt x="232" y="33"/>
                      </a:lnTo>
                      <a:lnTo>
                        <a:pt x="187" y="62"/>
                      </a:lnTo>
                      <a:lnTo>
                        <a:pt x="146" y="104"/>
                      </a:lnTo>
                      <a:lnTo>
                        <a:pt x="110" y="154"/>
                      </a:lnTo>
                      <a:lnTo>
                        <a:pt x="78" y="209"/>
                      </a:lnTo>
                      <a:lnTo>
                        <a:pt x="53" y="262"/>
                      </a:lnTo>
                      <a:lnTo>
                        <a:pt x="34" y="309"/>
                      </a:lnTo>
                      <a:lnTo>
                        <a:pt x="22" y="345"/>
                      </a:lnTo>
                      <a:lnTo>
                        <a:pt x="17" y="364"/>
                      </a:lnTo>
                      <a:lnTo>
                        <a:pt x="12" y="403"/>
                      </a:lnTo>
                      <a:lnTo>
                        <a:pt x="6" y="450"/>
                      </a:lnTo>
                      <a:lnTo>
                        <a:pt x="1" y="493"/>
                      </a:lnTo>
                      <a:lnTo>
                        <a:pt x="0" y="519"/>
                      </a:lnTo>
                      <a:lnTo>
                        <a:pt x="3" y="562"/>
                      </a:lnTo>
                      <a:lnTo>
                        <a:pt x="11" y="637"/>
                      </a:lnTo>
                      <a:lnTo>
                        <a:pt x="25" y="712"/>
                      </a:lnTo>
                      <a:lnTo>
                        <a:pt x="40" y="759"/>
                      </a:lnTo>
                      <a:lnTo>
                        <a:pt x="55" y="785"/>
                      </a:lnTo>
                      <a:lnTo>
                        <a:pt x="66" y="813"/>
                      </a:lnTo>
                      <a:lnTo>
                        <a:pt x="70" y="838"/>
                      </a:lnTo>
                      <a:lnTo>
                        <a:pt x="67" y="855"/>
                      </a:lnTo>
                      <a:lnTo>
                        <a:pt x="61" y="866"/>
                      </a:lnTo>
                      <a:lnTo>
                        <a:pt x="58" y="877"/>
                      </a:lnTo>
                      <a:lnTo>
                        <a:pt x="55" y="886"/>
                      </a:lnTo>
                      <a:lnTo>
                        <a:pt x="55" y="890"/>
                      </a:lnTo>
                      <a:lnTo>
                        <a:pt x="62" y="886"/>
                      </a:lnTo>
                      <a:lnTo>
                        <a:pt x="78" y="877"/>
                      </a:lnTo>
                      <a:lnTo>
                        <a:pt x="92" y="860"/>
                      </a:lnTo>
                      <a:lnTo>
                        <a:pt x="100" y="838"/>
                      </a:lnTo>
                      <a:lnTo>
                        <a:pt x="100" y="817"/>
                      </a:lnTo>
                      <a:lnTo>
                        <a:pt x="100" y="808"/>
                      </a:lnTo>
                      <a:lnTo>
                        <a:pt x="100" y="803"/>
                      </a:lnTo>
                      <a:lnTo>
                        <a:pt x="127" y="855"/>
                      </a:lnTo>
                      <a:lnTo>
                        <a:pt x="130" y="861"/>
                      </a:lnTo>
                      <a:lnTo>
                        <a:pt x="136" y="874"/>
                      </a:lnTo>
                      <a:lnTo>
                        <a:pt x="147" y="888"/>
                      </a:lnTo>
                      <a:lnTo>
                        <a:pt x="161" y="897"/>
                      </a:lnTo>
                      <a:lnTo>
                        <a:pt x="171" y="896"/>
                      </a:lnTo>
                      <a:lnTo>
                        <a:pt x="190" y="888"/>
                      </a:lnTo>
                      <a:lnTo>
                        <a:pt x="220" y="877"/>
                      </a:lnTo>
                      <a:lnTo>
                        <a:pt x="257" y="861"/>
                      </a:lnTo>
                      <a:lnTo>
                        <a:pt x="301" y="843"/>
                      </a:lnTo>
                      <a:lnTo>
                        <a:pt x="348" y="822"/>
                      </a:lnTo>
                      <a:lnTo>
                        <a:pt x="400" y="800"/>
                      </a:lnTo>
                      <a:lnTo>
                        <a:pt x="454" y="777"/>
                      </a:lnTo>
                      <a:lnTo>
                        <a:pt x="506" y="753"/>
                      </a:lnTo>
                      <a:lnTo>
                        <a:pt x="557" y="731"/>
                      </a:lnTo>
                      <a:lnTo>
                        <a:pt x="605" y="711"/>
                      </a:lnTo>
                      <a:lnTo>
                        <a:pt x="647" y="692"/>
                      </a:lnTo>
                      <a:lnTo>
                        <a:pt x="683" y="676"/>
                      </a:lnTo>
                      <a:lnTo>
                        <a:pt x="711" y="664"/>
                      </a:lnTo>
                      <a:lnTo>
                        <a:pt x="729" y="656"/>
                      </a:lnTo>
                      <a:lnTo>
                        <a:pt x="735" y="65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zh-CN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itchFamily="-65" charset="0"/>
                  </a:endParaRPr>
                </a:p>
              </p:txBody>
            </p:sp>
            <p:sp>
              <p:nvSpPr>
                <p:cNvPr id="407" name="Freeform 11"/>
                <p:cNvSpPr>
                  <a:spLocks/>
                </p:cNvSpPr>
                <p:nvPr/>
              </p:nvSpPr>
              <p:spPr bwMode="auto">
                <a:xfrm>
                  <a:off x="4137097" y="2165637"/>
                  <a:ext cx="1301327" cy="464294"/>
                </a:xfrm>
                <a:custGeom>
                  <a:avLst/>
                  <a:gdLst>
                    <a:gd name="T0" fmla="*/ 2147483647 w 709"/>
                    <a:gd name="T1" fmla="*/ 2147483647 h 253"/>
                    <a:gd name="T2" fmla="*/ 2147483647 w 709"/>
                    <a:gd name="T3" fmla="*/ 2147483647 h 253"/>
                    <a:gd name="T4" fmla="*/ 2147483647 w 709"/>
                    <a:gd name="T5" fmla="*/ 2147483647 h 253"/>
                    <a:gd name="T6" fmla="*/ 2147483647 w 709"/>
                    <a:gd name="T7" fmla="*/ 2147483647 h 253"/>
                    <a:gd name="T8" fmla="*/ 2147483647 w 709"/>
                    <a:gd name="T9" fmla="*/ 2147483647 h 253"/>
                    <a:gd name="T10" fmla="*/ 2147483647 w 709"/>
                    <a:gd name="T11" fmla="*/ 2147483647 h 253"/>
                    <a:gd name="T12" fmla="*/ 2147483647 w 709"/>
                    <a:gd name="T13" fmla="*/ 2147483647 h 253"/>
                    <a:gd name="T14" fmla="*/ 2147483647 w 709"/>
                    <a:gd name="T15" fmla="*/ 2147483647 h 253"/>
                    <a:gd name="T16" fmla="*/ 2147483647 w 709"/>
                    <a:gd name="T17" fmla="*/ 2147483647 h 253"/>
                    <a:gd name="T18" fmla="*/ 2147483647 w 709"/>
                    <a:gd name="T19" fmla="*/ 2147483647 h 253"/>
                    <a:gd name="T20" fmla="*/ 2147483647 w 709"/>
                    <a:gd name="T21" fmla="*/ 2147483647 h 253"/>
                    <a:gd name="T22" fmla="*/ 2147483647 w 709"/>
                    <a:gd name="T23" fmla="*/ 2147483647 h 253"/>
                    <a:gd name="T24" fmla="*/ 2147483647 w 709"/>
                    <a:gd name="T25" fmla="*/ 2147483647 h 253"/>
                    <a:gd name="T26" fmla="*/ 2147483647 w 709"/>
                    <a:gd name="T27" fmla="*/ 2147483647 h 253"/>
                    <a:gd name="T28" fmla="*/ 2147483647 w 709"/>
                    <a:gd name="T29" fmla="*/ 2147483647 h 253"/>
                    <a:gd name="T30" fmla="*/ 2147483647 w 709"/>
                    <a:gd name="T31" fmla="*/ 2147483647 h 253"/>
                    <a:gd name="T32" fmla="*/ 2147483647 w 709"/>
                    <a:gd name="T33" fmla="*/ 2147483647 h 253"/>
                    <a:gd name="T34" fmla="*/ 2147483647 w 709"/>
                    <a:gd name="T35" fmla="*/ 2147483647 h 253"/>
                    <a:gd name="T36" fmla="*/ 2147483647 w 709"/>
                    <a:gd name="T37" fmla="*/ 2147483647 h 253"/>
                    <a:gd name="T38" fmla="*/ 2147483647 w 709"/>
                    <a:gd name="T39" fmla="*/ 2147483647 h 253"/>
                    <a:gd name="T40" fmla="*/ 2147483647 w 709"/>
                    <a:gd name="T41" fmla="*/ 2147483647 h 253"/>
                    <a:gd name="T42" fmla="*/ 2147483647 w 709"/>
                    <a:gd name="T43" fmla="*/ 2147483647 h 253"/>
                    <a:gd name="T44" fmla="*/ 2147483647 w 709"/>
                    <a:gd name="T45" fmla="*/ 2147483647 h 253"/>
                    <a:gd name="T46" fmla="*/ 2147483647 w 709"/>
                    <a:gd name="T47" fmla="*/ 2147483647 h 253"/>
                    <a:gd name="T48" fmla="*/ 2147483647 w 709"/>
                    <a:gd name="T49" fmla="*/ 2147483647 h 253"/>
                    <a:gd name="T50" fmla="*/ 2147483647 w 709"/>
                    <a:gd name="T51" fmla="*/ 0 h 253"/>
                    <a:gd name="T52" fmla="*/ 2147483647 w 709"/>
                    <a:gd name="T53" fmla="*/ 2147483647 h 253"/>
                    <a:gd name="T54" fmla="*/ 2147483647 w 709"/>
                    <a:gd name="T55" fmla="*/ 2147483647 h 253"/>
                    <a:gd name="T56" fmla="*/ 2147483647 w 709"/>
                    <a:gd name="T57" fmla="*/ 2147483647 h 253"/>
                    <a:gd name="T58" fmla="*/ 2147483647 w 709"/>
                    <a:gd name="T59" fmla="*/ 2147483647 h 253"/>
                    <a:gd name="T60" fmla="*/ 2147483647 w 709"/>
                    <a:gd name="T61" fmla="*/ 2147483647 h 253"/>
                    <a:gd name="T62" fmla="*/ 2147483647 w 709"/>
                    <a:gd name="T63" fmla="*/ 2147483647 h 253"/>
                    <a:gd name="T64" fmla="*/ 2147483647 w 709"/>
                    <a:gd name="T65" fmla="*/ 2147483647 h 253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709"/>
                    <a:gd name="T100" fmla="*/ 0 h 253"/>
                    <a:gd name="T101" fmla="*/ 709 w 709"/>
                    <a:gd name="T102" fmla="*/ 253 h 253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709" h="253">
                      <a:moveTo>
                        <a:pt x="0" y="221"/>
                      </a:moveTo>
                      <a:lnTo>
                        <a:pt x="6" y="225"/>
                      </a:lnTo>
                      <a:lnTo>
                        <a:pt x="8" y="221"/>
                      </a:lnTo>
                      <a:lnTo>
                        <a:pt x="11" y="214"/>
                      </a:lnTo>
                      <a:lnTo>
                        <a:pt x="19" y="203"/>
                      </a:lnTo>
                      <a:lnTo>
                        <a:pt x="28" y="187"/>
                      </a:lnTo>
                      <a:lnTo>
                        <a:pt x="41" y="170"/>
                      </a:lnTo>
                      <a:lnTo>
                        <a:pt x="57" y="149"/>
                      </a:lnTo>
                      <a:lnTo>
                        <a:pt x="75" y="129"/>
                      </a:lnTo>
                      <a:lnTo>
                        <a:pt x="97" y="107"/>
                      </a:lnTo>
                      <a:lnTo>
                        <a:pt x="123" y="87"/>
                      </a:lnTo>
                      <a:lnTo>
                        <a:pt x="149" y="66"/>
                      </a:lnTo>
                      <a:lnTo>
                        <a:pt x="181" y="49"/>
                      </a:lnTo>
                      <a:lnTo>
                        <a:pt x="215" y="33"/>
                      </a:lnTo>
                      <a:lnTo>
                        <a:pt x="253" y="21"/>
                      </a:lnTo>
                      <a:lnTo>
                        <a:pt x="295" y="13"/>
                      </a:lnTo>
                      <a:lnTo>
                        <a:pt x="339" y="8"/>
                      </a:lnTo>
                      <a:lnTo>
                        <a:pt x="388" y="10"/>
                      </a:lnTo>
                      <a:lnTo>
                        <a:pt x="391" y="10"/>
                      </a:lnTo>
                      <a:lnTo>
                        <a:pt x="399" y="11"/>
                      </a:lnTo>
                      <a:lnTo>
                        <a:pt x="412" y="11"/>
                      </a:lnTo>
                      <a:lnTo>
                        <a:pt x="427" y="14"/>
                      </a:lnTo>
                      <a:lnTo>
                        <a:pt x="446" y="19"/>
                      </a:lnTo>
                      <a:lnTo>
                        <a:pt x="468" y="24"/>
                      </a:lnTo>
                      <a:lnTo>
                        <a:pt x="492" y="33"/>
                      </a:lnTo>
                      <a:lnTo>
                        <a:pt x="517" y="43"/>
                      </a:lnTo>
                      <a:lnTo>
                        <a:pt x="544" y="57"/>
                      </a:lnTo>
                      <a:lnTo>
                        <a:pt x="569" y="72"/>
                      </a:lnTo>
                      <a:lnTo>
                        <a:pt x="596" y="93"/>
                      </a:lnTo>
                      <a:lnTo>
                        <a:pt x="621" y="115"/>
                      </a:lnTo>
                      <a:lnTo>
                        <a:pt x="644" y="143"/>
                      </a:lnTo>
                      <a:lnTo>
                        <a:pt x="666" y="174"/>
                      </a:lnTo>
                      <a:lnTo>
                        <a:pt x="687" y="212"/>
                      </a:lnTo>
                      <a:lnTo>
                        <a:pt x="702" y="253"/>
                      </a:lnTo>
                      <a:lnTo>
                        <a:pt x="709" y="251"/>
                      </a:lnTo>
                      <a:lnTo>
                        <a:pt x="691" y="209"/>
                      </a:lnTo>
                      <a:lnTo>
                        <a:pt x="673" y="171"/>
                      </a:lnTo>
                      <a:lnTo>
                        <a:pt x="651" y="140"/>
                      </a:lnTo>
                      <a:lnTo>
                        <a:pt x="625" y="112"/>
                      </a:lnTo>
                      <a:lnTo>
                        <a:pt x="600" y="87"/>
                      </a:lnTo>
                      <a:lnTo>
                        <a:pt x="574" y="66"/>
                      </a:lnTo>
                      <a:lnTo>
                        <a:pt x="547" y="50"/>
                      </a:lnTo>
                      <a:lnTo>
                        <a:pt x="520" y="36"/>
                      </a:lnTo>
                      <a:lnTo>
                        <a:pt x="493" y="25"/>
                      </a:lnTo>
                      <a:lnTo>
                        <a:pt x="470" y="17"/>
                      </a:lnTo>
                      <a:lnTo>
                        <a:pt x="448" y="11"/>
                      </a:lnTo>
                      <a:lnTo>
                        <a:pt x="427" y="7"/>
                      </a:lnTo>
                      <a:lnTo>
                        <a:pt x="412" y="5"/>
                      </a:lnTo>
                      <a:lnTo>
                        <a:pt x="399" y="3"/>
                      </a:lnTo>
                      <a:lnTo>
                        <a:pt x="391" y="2"/>
                      </a:lnTo>
                      <a:lnTo>
                        <a:pt x="388" y="2"/>
                      </a:lnTo>
                      <a:lnTo>
                        <a:pt x="339" y="0"/>
                      </a:lnTo>
                      <a:lnTo>
                        <a:pt x="294" y="5"/>
                      </a:lnTo>
                      <a:lnTo>
                        <a:pt x="251" y="14"/>
                      </a:lnTo>
                      <a:lnTo>
                        <a:pt x="214" y="27"/>
                      </a:lnTo>
                      <a:lnTo>
                        <a:pt x="178" y="43"/>
                      </a:lnTo>
                      <a:lnTo>
                        <a:pt x="146" y="61"/>
                      </a:lnTo>
                      <a:lnTo>
                        <a:pt x="118" y="82"/>
                      </a:lnTo>
                      <a:lnTo>
                        <a:pt x="93" y="102"/>
                      </a:lnTo>
                      <a:lnTo>
                        <a:pt x="71" y="124"/>
                      </a:lnTo>
                      <a:lnTo>
                        <a:pt x="52" y="146"/>
                      </a:lnTo>
                      <a:lnTo>
                        <a:pt x="36" y="165"/>
                      </a:lnTo>
                      <a:lnTo>
                        <a:pt x="24" y="184"/>
                      </a:lnTo>
                      <a:lnTo>
                        <a:pt x="13" y="199"/>
                      </a:lnTo>
                      <a:lnTo>
                        <a:pt x="6" y="210"/>
                      </a:lnTo>
                      <a:lnTo>
                        <a:pt x="2" y="218"/>
                      </a:lnTo>
                      <a:lnTo>
                        <a:pt x="0" y="221"/>
                      </a:lnTo>
                      <a:close/>
                    </a:path>
                  </a:pathLst>
                </a:custGeom>
                <a:solidFill>
                  <a:srgbClr val="7F7F7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zh-CN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itchFamily="-65" charset="0"/>
                  </a:endParaRPr>
                </a:p>
              </p:txBody>
            </p:sp>
            <p:sp>
              <p:nvSpPr>
                <p:cNvPr id="408" name="Freeform 12"/>
                <p:cNvSpPr>
                  <a:spLocks/>
                </p:cNvSpPr>
                <p:nvPr/>
              </p:nvSpPr>
              <p:spPr bwMode="auto">
                <a:xfrm>
                  <a:off x="4148109" y="3252047"/>
                  <a:ext cx="187215" cy="552381"/>
                </a:xfrm>
                <a:custGeom>
                  <a:avLst/>
                  <a:gdLst>
                    <a:gd name="T0" fmla="*/ 2147483647 w 102"/>
                    <a:gd name="T1" fmla="*/ 2147483647 h 301"/>
                    <a:gd name="T2" fmla="*/ 2147483647 w 102"/>
                    <a:gd name="T3" fmla="*/ 2147483647 h 301"/>
                    <a:gd name="T4" fmla="*/ 2147483647 w 102"/>
                    <a:gd name="T5" fmla="*/ 2147483647 h 301"/>
                    <a:gd name="T6" fmla="*/ 2147483647 w 102"/>
                    <a:gd name="T7" fmla="*/ 2147483647 h 301"/>
                    <a:gd name="T8" fmla="*/ 2147483647 w 102"/>
                    <a:gd name="T9" fmla="*/ 2147483647 h 301"/>
                    <a:gd name="T10" fmla="*/ 2147483647 w 102"/>
                    <a:gd name="T11" fmla="*/ 2147483647 h 301"/>
                    <a:gd name="T12" fmla="*/ 2147483647 w 102"/>
                    <a:gd name="T13" fmla="*/ 2147483647 h 301"/>
                    <a:gd name="T14" fmla="*/ 2147483647 w 102"/>
                    <a:gd name="T15" fmla="*/ 2147483647 h 301"/>
                    <a:gd name="T16" fmla="*/ 2147483647 w 102"/>
                    <a:gd name="T17" fmla="*/ 2147483647 h 301"/>
                    <a:gd name="T18" fmla="*/ 2147483647 w 102"/>
                    <a:gd name="T19" fmla="*/ 2147483647 h 301"/>
                    <a:gd name="T20" fmla="*/ 2147483647 w 102"/>
                    <a:gd name="T21" fmla="*/ 2147483647 h 301"/>
                    <a:gd name="T22" fmla="*/ 2147483647 w 102"/>
                    <a:gd name="T23" fmla="*/ 2147483647 h 301"/>
                    <a:gd name="T24" fmla="*/ 2147483647 w 102"/>
                    <a:gd name="T25" fmla="*/ 2147483647 h 301"/>
                    <a:gd name="T26" fmla="*/ 2147483647 w 102"/>
                    <a:gd name="T27" fmla="*/ 2147483647 h 301"/>
                    <a:gd name="T28" fmla="*/ 2147483647 w 102"/>
                    <a:gd name="T29" fmla="*/ 2147483647 h 301"/>
                    <a:gd name="T30" fmla="*/ 2147483647 w 102"/>
                    <a:gd name="T31" fmla="*/ 2147483647 h 301"/>
                    <a:gd name="T32" fmla="*/ 2147483647 w 102"/>
                    <a:gd name="T33" fmla="*/ 2147483647 h 301"/>
                    <a:gd name="T34" fmla="*/ 2147483647 w 102"/>
                    <a:gd name="T35" fmla="*/ 2147483647 h 301"/>
                    <a:gd name="T36" fmla="*/ 2147483647 w 102"/>
                    <a:gd name="T37" fmla="*/ 2147483647 h 301"/>
                    <a:gd name="T38" fmla="*/ 2147483647 w 102"/>
                    <a:gd name="T39" fmla="*/ 2147483647 h 301"/>
                    <a:gd name="T40" fmla="*/ 2147483647 w 102"/>
                    <a:gd name="T41" fmla="*/ 2147483647 h 301"/>
                    <a:gd name="T42" fmla="*/ 2147483647 w 102"/>
                    <a:gd name="T43" fmla="*/ 2147483647 h 301"/>
                    <a:gd name="T44" fmla="*/ 2147483647 w 102"/>
                    <a:gd name="T45" fmla="*/ 0 h 301"/>
                    <a:gd name="T46" fmla="*/ 2147483647 w 102"/>
                    <a:gd name="T47" fmla="*/ 2147483647 h 301"/>
                    <a:gd name="T48" fmla="*/ 0 w 102"/>
                    <a:gd name="T49" fmla="*/ 2147483647 h 301"/>
                    <a:gd name="T50" fmla="*/ 2147483647 w 102"/>
                    <a:gd name="T51" fmla="*/ 2147483647 h 301"/>
                    <a:gd name="T52" fmla="*/ 2147483647 w 102"/>
                    <a:gd name="T53" fmla="*/ 2147483647 h 301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w 102"/>
                    <a:gd name="T82" fmla="*/ 0 h 301"/>
                    <a:gd name="T83" fmla="*/ 102 w 102"/>
                    <a:gd name="T84" fmla="*/ 301 h 301"/>
                  </a:gdLst>
                  <a:ahLst/>
                  <a:cxnLst>
                    <a:cxn ang="T54">
                      <a:pos x="T0" y="T1"/>
                    </a:cxn>
                    <a:cxn ang="T55">
                      <a:pos x="T2" y="T3"/>
                    </a:cxn>
                    <a:cxn ang="T56">
                      <a:pos x="T4" y="T5"/>
                    </a:cxn>
                    <a:cxn ang="T57">
                      <a:pos x="T6" y="T7"/>
                    </a:cxn>
                    <a:cxn ang="T58">
                      <a:pos x="T8" y="T9"/>
                    </a:cxn>
                    <a:cxn ang="T59">
                      <a:pos x="T10" y="T11"/>
                    </a:cxn>
                    <a:cxn ang="T60">
                      <a:pos x="T12" y="T13"/>
                    </a:cxn>
                    <a:cxn ang="T61">
                      <a:pos x="T14" y="T15"/>
                    </a:cxn>
                    <a:cxn ang="T62">
                      <a:pos x="T16" y="T17"/>
                    </a:cxn>
                    <a:cxn ang="T63">
                      <a:pos x="T18" y="T19"/>
                    </a:cxn>
                    <a:cxn ang="T64">
                      <a:pos x="T20" y="T21"/>
                    </a:cxn>
                    <a:cxn ang="T65">
                      <a:pos x="T22" y="T23"/>
                    </a:cxn>
                    <a:cxn ang="T66">
                      <a:pos x="T24" y="T25"/>
                    </a:cxn>
                    <a:cxn ang="T67">
                      <a:pos x="T26" y="T27"/>
                    </a:cxn>
                    <a:cxn ang="T68">
                      <a:pos x="T28" y="T29"/>
                    </a:cxn>
                    <a:cxn ang="T69">
                      <a:pos x="T30" y="T31"/>
                    </a:cxn>
                    <a:cxn ang="T70">
                      <a:pos x="T32" y="T33"/>
                    </a:cxn>
                    <a:cxn ang="T71">
                      <a:pos x="T34" y="T35"/>
                    </a:cxn>
                    <a:cxn ang="T72">
                      <a:pos x="T36" y="T37"/>
                    </a:cxn>
                    <a:cxn ang="T73">
                      <a:pos x="T38" y="T39"/>
                    </a:cxn>
                    <a:cxn ang="T74">
                      <a:pos x="T40" y="T41"/>
                    </a:cxn>
                    <a:cxn ang="T75">
                      <a:pos x="T42" y="T43"/>
                    </a:cxn>
                    <a:cxn ang="T76">
                      <a:pos x="T44" y="T45"/>
                    </a:cxn>
                    <a:cxn ang="T77">
                      <a:pos x="T46" y="T47"/>
                    </a:cxn>
                    <a:cxn ang="T78">
                      <a:pos x="T48" y="T49"/>
                    </a:cxn>
                    <a:cxn ang="T79">
                      <a:pos x="T50" y="T51"/>
                    </a:cxn>
                    <a:cxn ang="T80">
                      <a:pos x="T52" y="T53"/>
                    </a:cxn>
                  </a:cxnLst>
                  <a:rect l="T81" t="T82" r="T83" b="T84"/>
                  <a:pathLst>
                    <a:path w="102" h="301">
                      <a:moveTo>
                        <a:pt x="16" y="92"/>
                      </a:moveTo>
                      <a:lnTo>
                        <a:pt x="24" y="114"/>
                      </a:lnTo>
                      <a:lnTo>
                        <a:pt x="33" y="136"/>
                      </a:lnTo>
                      <a:lnTo>
                        <a:pt x="43" y="158"/>
                      </a:lnTo>
                      <a:lnTo>
                        <a:pt x="54" y="180"/>
                      </a:lnTo>
                      <a:lnTo>
                        <a:pt x="69" y="211"/>
                      </a:lnTo>
                      <a:lnTo>
                        <a:pt x="84" y="243"/>
                      </a:lnTo>
                      <a:lnTo>
                        <a:pt x="93" y="272"/>
                      </a:lnTo>
                      <a:lnTo>
                        <a:pt x="96" y="301"/>
                      </a:lnTo>
                      <a:lnTo>
                        <a:pt x="102" y="301"/>
                      </a:lnTo>
                      <a:lnTo>
                        <a:pt x="99" y="271"/>
                      </a:lnTo>
                      <a:lnTo>
                        <a:pt x="90" y="241"/>
                      </a:lnTo>
                      <a:lnTo>
                        <a:pt x="76" y="210"/>
                      </a:lnTo>
                      <a:lnTo>
                        <a:pt x="60" y="177"/>
                      </a:lnTo>
                      <a:lnTo>
                        <a:pt x="49" y="155"/>
                      </a:lnTo>
                      <a:lnTo>
                        <a:pt x="40" y="134"/>
                      </a:lnTo>
                      <a:lnTo>
                        <a:pt x="30" y="112"/>
                      </a:lnTo>
                      <a:lnTo>
                        <a:pt x="22" y="90"/>
                      </a:lnTo>
                      <a:lnTo>
                        <a:pt x="11" y="47"/>
                      </a:lnTo>
                      <a:lnTo>
                        <a:pt x="7" y="20"/>
                      </a:lnTo>
                      <a:lnTo>
                        <a:pt x="7" y="6"/>
                      </a:lnTo>
                      <a:lnTo>
                        <a:pt x="8" y="3"/>
                      </a:lnTo>
                      <a:lnTo>
                        <a:pt x="3" y="0"/>
                      </a:lnTo>
                      <a:lnTo>
                        <a:pt x="2" y="4"/>
                      </a:lnTo>
                      <a:lnTo>
                        <a:pt x="0" y="18"/>
                      </a:lnTo>
                      <a:lnTo>
                        <a:pt x="3" y="47"/>
                      </a:lnTo>
                      <a:lnTo>
                        <a:pt x="16" y="92"/>
                      </a:lnTo>
                      <a:close/>
                    </a:path>
                  </a:pathLst>
                </a:custGeom>
                <a:solidFill>
                  <a:srgbClr val="7F7F7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zh-CN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itchFamily="-65" charset="0"/>
                  </a:endParaRPr>
                </a:p>
              </p:txBody>
            </p:sp>
            <p:sp>
              <p:nvSpPr>
                <p:cNvPr id="409" name="Freeform 13"/>
                <p:cNvSpPr>
                  <a:spLocks/>
                </p:cNvSpPr>
                <p:nvPr/>
              </p:nvSpPr>
              <p:spPr bwMode="auto">
                <a:xfrm>
                  <a:off x="5320725" y="2560707"/>
                  <a:ext cx="326382" cy="765257"/>
                </a:xfrm>
                <a:custGeom>
                  <a:avLst/>
                  <a:gdLst/>
                  <a:ahLst/>
                  <a:cxnLst>
                    <a:cxn ang="0">
                      <a:pos x="72" y="218"/>
                    </a:cxn>
                    <a:cxn ang="0">
                      <a:pos x="74" y="214"/>
                    </a:cxn>
                    <a:cxn ang="0">
                      <a:pos x="76" y="203"/>
                    </a:cxn>
                    <a:cxn ang="0">
                      <a:pos x="79" y="185"/>
                    </a:cxn>
                    <a:cxn ang="0">
                      <a:pos x="80" y="160"/>
                    </a:cxn>
                    <a:cxn ang="0">
                      <a:pos x="79" y="132"/>
                    </a:cxn>
                    <a:cxn ang="0">
                      <a:pos x="72" y="97"/>
                    </a:cxn>
                    <a:cxn ang="0">
                      <a:pos x="61" y="60"/>
                    </a:cxn>
                    <a:cxn ang="0">
                      <a:pos x="44" y="19"/>
                    </a:cxn>
                    <a:cxn ang="0">
                      <a:pos x="66" y="0"/>
                    </a:cxn>
                    <a:cxn ang="0">
                      <a:pos x="69" y="5"/>
                    </a:cxn>
                    <a:cxn ang="0">
                      <a:pos x="77" y="21"/>
                    </a:cxn>
                    <a:cxn ang="0">
                      <a:pos x="88" y="47"/>
                    </a:cxn>
                    <a:cxn ang="0">
                      <a:pos x="101" y="82"/>
                    </a:cxn>
                    <a:cxn ang="0">
                      <a:pos x="112" y="127"/>
                    </a:cxn>
                    <a:cxn ang="0">
                      <a:pos x="120" y="182"/>
                    </a:cxn>
                    <a:cxn ang="0">
                      <a:pos x="123" y="245"/>
                    </a:cxn>
                    <a:cxn ang="0">
                      <a:pos x="118" y="315"/>
                    </a:cxn>
                    <a:cxn ang="0">
                      <a:pos x="168" y="320"/>
                    </a:cxn>
                    <a:cxn ang="0">
                      <a:pos x="171" y="326"/>
                    </a:cxn>
                    <a:cxn ang="0">
                      <a:pos x="178" y="342"/>
                    </a:cxn>
                    <a:cxn ang="0">
                      <a:pos x="181" y="363"/>
                    </a:cxn>
                    <a:cxn ang="0">
                      <a:pos x="173" y="388"/>
                    </a:cxn>
                    <a:cxn ang="0">
                      <a:pos x="58" y="402"/>
                    </a:cxn>
                    <a:cxn ang="0">
                      <a:pos x="57" y="403"/>
                    </a:cxn>
                    <a:cxn ang="0">
                      <a:pos x="55" y="405"/>
                    </a:cxn>
                    <a:cxn ang="0">
                      <a:pos x="50" y="408"/>
                    </a:cxn>
                    <a:cxn ang="0">
                      <a:pos x="44" y="411"/>
                    </a:cxn>
                    <a:cxn ang="0">
                      <a:pos x="36" y="413"/>
                    </a:cxn>
                    <a:cxn ang="0">
                      <a:pos x="27" y="410"/>
                    </a:cxn>
                    <a:cxn ang="0">
                      <a:pos x="14" y="405"/>
                    </a:cxn>
                    <a:cxn ang="0">
                      <a:pos x="0" y="394"/>
                    </a:cxn>
                    <a:cxn ang="0">
                      <a:pos x="2" y="370"/>
                    </a:cxn>
                    <a:cxn ang="0">
                      <a:pos x="5" y="319"/>
                    </a:cxn>
                    <a:cxn ang="0">
                      <a:pos x="6" y="259"/>
                    </a:cxn>
                    <a:cxn ang="0">
                      <a:pos x="6" y="218"/>
                    </a:cxn>
                    <a:cxn ang="0">
                      <a:pos x="72" y="218"/>
                    </a:cxn>
                  </a:cxnLst>
                  <a:rect l="0" t="0" r="r" b="b"/>
                  <a:pathLst>
                    <a:path w="181" h="413">
                      <a:moveTo>
                        <a:pt x="72" y="218"/>
                      </a:moveTo>
                      <a:lnTo>
                        <a:pt x="74" y="214"/>
                      </a:lnTo>
                      <a:lnTo>
                        <a:pt x="76" y="203"/>
                      </a:lnTo>
                      <a:lnTo>
                        <a:pt x="79" y="185"/>
                      </a:lnTo>
                      <a:lnTo>
                        <a:pt x="80" y="160"/>
                      </a:lnTo>
                      <a:lnTo>
                        <a:pt x="79" y="132"/>
                      </a:lnTo>
                      <a:lnTo>
                        <a:pt x="72" y="97"/>
                      </a:lnTo>
                      <a:lnTo>
                        <a:pt x="61" y="60"/>
                      </a:lnTo>
                      <a:lnTo>
                        <a:pt x="44" y="19"/>
                      </a:lnTo>
                      <a:lnTo>
                        <a:pt x="66" y="0"/>
                      </a:lnTo>
                      <a:lnTo>
                        <a:pt x="69" y="5"/>
                      </a:lnTo>
                      <a:lnTo>
                        <a:pt x="77" y="21"/>
                      </a:lnTo>
                      <a:lnTo>
                        <a:pt x="88" y="47"/>
                      </a:lnTo>
                      <a:lnTo>
                        <a:pt x="101" y="82"/>
                      </a:lnTo>
                      <a:lnTo>
                        <a:pt x="112" y="127"/>
                      </a:lnTo>
                      <a:lnTo>
                        <a:pt x="120" y="182"/>
                      </a:lnTo>
                      <a:lnTo>
                        <a:pt x="123" y="245"/>
                      </a:lnTo>
                      <a:lnTo>
                        <a:pt x="118" y="315"/>
                      </a:lnTo>
                      <a:lnTo>
                        <a:pt x="168" y="320"/>
                      </a:lnTo>
                      <a:lnTo>
                        <a:pt x="171" y="326"/>
                      </a:lnTo>
                      <a:lnTo>
                        <a:pt x="178" y="342"/>
                      </a:lnTo>
                      <a:lnTo>
                        <a:pt x="181" y="363"/>
                      </a:lnTo>
                      <a:lnTo>
                        <a:pt x="173" y="388"/>
                      </a:lnTo>
                      <a:lnTo>
                        <a:pt x="58" y="402"/>
                      </a:lnTo>
                      <a:lnTo>
                        <a:pt x="57" y="403"/>
                      </a:lnTo>
                      <a:lnTo>
                        <a:pt x="55" y="405"/>
                      </a:lnTo>
                      <a:lnTo>
                        <a:pt x="50" y="408"/>
                      </a:lnTo>
                      <a:lnTo>
                        <a:pt x="44" y="411"/>
                      </a:lnTo>
                      <a:lnTo>
                        <a:pt x="36" y="413"/>
                      </a:lnTo>
                      <a:lnTo>
                        <a:pt x="27" y="410"/>
                      </a:lnTo>
                      <a:lnTo>
                        <a:pt x="14" y="405"/>
                      </a:lnTo>
                      <a:lnTo>
                        <a:pt x="0" y="394"/>
                      </a:lnTo>
                      <a:lnTo>
                        <a:pt x="2" y="370"/>
                      </a:lnTo>
                      <a:lnTo>
                        <a:pt x="5" y="319"/>
                      </a:lnTo>
                      <a:lnTo>
                        <a:pt x="6" y="259"/>
                      </a:lnTo>
                      <a:lnTo>
                        <a:pt x="6" y="218"/>
                      </a:lnTo>
                      <a:lnTo>
                        <a:pt x="72" y="218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4F81BD">
                        <a:lumMod val="90000"/>
                      </a:srgbClr>
                    </a:gs>
                    <a:gs pos="58000">
                      <a:srgbClr val="EEECE1">
                        <a:lumMod val="10000"/>
                      </a:srgbClr>
                    </a:gs>
                    <a:gs pos="45000">
                      <a:srgbClr val="EEECE1">
                        <a:lumMod val="25000"/>
                      </a:srgbClr>
                    </a:gs>
                  </a:gsLst>
                  <a:lin ang="2700000" scaled="1"/>
                  <a:tileRect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zh-CN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itchFamily="-65" charset="0"/>
                  </a:endParaRPr>
                </a:p>
              </p:txBody>
            </p:sp>
            <p:grpSp>
              <p:nvGrpSpPr>
                <p:cNvPr id="410" name="Gruppe 38"/>
                <p:cNvGrpSpPr>
                  <a:grpSpLocks/>
                </p:cNvGrpSpPr>
                <p:nvPr/>
              </p:nvGrpSpPr>
              <p:grpSpPr bwMode="auto">
                <a:xfrm>
                  <a:off x="4116906" y="2417053"/>
                  <a:ext cx="1257276" cy="2587566"/>
                  <a:chOff x="4295775" y="1717675"/>
                  <a:chExt cx="1087438" cy="2238376"/>
                </a:xfrm>
              </p:grpSpPr>
              <p:sp>
                <p:nvSpPr>
                  <p:cNvPr id="414" name="Freeform 14"/>
                  <p:cNvSpPr>
                    <a:spLocks/>
                  </p:cNvSpPr>
                  <p:nvPr/>
                </p:nvSpPr>
                <p:spPr bwMode="auto">
                  <a:xfrm>
                    <a:off x="4479925" y="2573338"/>
                    <a:ext cx="703263" cy="1382713"/>
                  </a:xfrm>
                  <a:custGeom>
                    <a:avLst/>
                    <a:gdLst>
                      <a:gd name="T0" fmla="*/ 2147483647 w 443"/>
                      <a:gd name="T1" fmla="*/ 2147483647 h 871"/>
                      <a:gd name="T2" fmla="*/ 2147483647 w 443"/>
                      <a:gd name="T3" fmla="*/ 2147483647 h 871"/>
                      <a:gd name="T4" fmla="*/ 2147483647 w 443"/>
                      <a:gd name="T5" fmla="*/ 2147483647 h 871"/>
                      <a:gd name="T6" fmla="*/ 2147483647 w 443"/>
                      <a:gd name="T7" fmla="*/ 2147483647 h 871"/>
                      <a:gd name="T8" fmla="*/ 2147483647 w 443"/>
                      <a:gd name="T9" fmla="*/ 2147483647 h 871"/>
                      <a:gd name="T10" fmla="*/ 2147483647 w 443"/>
                      <a:gd name="T11" fmla="*/ 2147483647 h 871"/>
                      <a:gd name="T12" fmla="*/ 2147483647 w 443"/>
                      <a:gd name="T13" fmla="*/ 2147483647 h 871"/>
                      <a:gd name="T14" fmla="*/ 2147483647 w 443"/>
                      <a:gd name="T15" fmla="*/ 2147483647 h 871"/>
                      <a:gd name="T16" fmla="*/ 2147483647 w 443"/>
                      <a:gd name="T17" fmla="*/ 2147483647 h 871"/>
                      <a:gd name="T18" fmla="*/ 2147483647 w 443"/>
                      <a:gd name="T19" fmla="*/ 2147483647 h 871"/>
                      <a:gd name="T20" fmla="*/ 2147483647 w 443"/>
                      <a:gd name="T21" fmla="*/ 2147483647 h 871"/>
                      <a:gd name="T22" fmla="*/ 2147483647 w 443"/>
                      <a:gd name="T23" fmla="*/ 2147483647 h 871"/>
                      <a:gd name="T24" fmla="*/ 2147483647 w 443"/>
                      <a:gd name="T25" fmla="*/ 2147483647 h 871"/>
                      <a:gd name="T26" fmla="*/ 2147483647 w 443"/>
                      <a:gd name="T27" fmla="*/ 2147483647 h 871"/>
                      <a:gd name="T28" fmla="*/ 2147483647 w 443"/>
                      <a:gd name="T29" fmla="*/ 2147483647 h 871"/>
                      <a:gd name="T30" fmla="*/ 2147483647 w 443"/>
                      <a:gd name="T31" fmla="*/ 2147483647 h 871"/>
                      <a:gd name="T32" fmla="*/ 2147483647 w 443"/>
                      <a:gd name="T33" fmla="*/ 2147483647 h 871"/>
                      <a:gd name="T34" fmla="*/ 2147483647 w 443"/>
                      <a:gd name="T35" fmla="*/ 2147483647 h 871"/>
                      <a:gd name="T36" fmla="*/ 2147483647 w 443"/>
                      <a:gd name="T37" fmla="*/ 2147483647 h 871"/>
                      <a:gd name="T38" fmla="*/ 2147483647 w 443"/>
                      <a:gd name="T39" fmla="*/ 2147483647 h 871"/>
                      <a:gd name="T40" fmla="*/ 2147483647 w 443"/>
                      <a:gd name="T41" fmla="*/ 2147483647 h 871"/>
                      <a:gd name="T42" fmla="*/ 2147483647 w 443"/>
                      <a:gd name="T43" fmla="*/ 2147483647 h 871"/>
                      <a:gd name="T44" fmla="*/ 2147483647 w 443"/>
                      <a:gd name="T45" fmla="*/ 2147483647 h 871"/>
                      <a:gd name="T46" fmla="*/ 2147483647 w 443"/>
                      <a:gd name="T47" fmla="*/ 2147483647 h 871"/>
                      <a:gd name="T48" fmla="*/ 2147483647 w 443"/>
                      <a:gd name="T49" fmla="*/ 2147483647 h 871"/>
                      <a:gd name="T50" fmla="*/ 2147483647 w 443"/>
                      <a:gd name="T51" fmla="*/ 2147483647 h 871"/>
                      <a:gd name="T52" fmla="*/ 2147483647 w 443"/>
                      <a:gd name="T53" fmla="*/ 2147483647 h 871"/>
                      <a:gd name="T54" fmla="*/ 2147483647 w 443"/>
                      <a:gd name="T55" fmla="*/ 2147483647 h 871"/>
                      <a:gd name="T56" fmla="*/ 2147483647 w 443"/>
                      <a:gd name="T57" fmla="*/ 2147483647 h 871"/>
                      <a:gd name="T58" fmla="*/ 2147483647 w 443"/>
                      <a:gd name="T59" fmla="*/ 2147483647 h 871"/>
                      <a:gd name="T60" fmla="*/ 2147483647 w 443"/>
                      <a:gd name="T61" fmla="*/ 2147483647 h 871"/>
                      <a:gd name="T62" fmla="*/ 2147483647 w 443"/>
                      <a:gd name="T63" fmla="*/ 2147483647 h 871"/>
                      <a:gd name="T64" fmla="*/ 2147483647 w 443"/>
                      <a:gd name="T65" fmla="*/ 2147483647 h 871"/>
                      <a:gd name="T66" fmla="*/ 2147483647 w 443"/>
                      <a:gd name="T67" fmla="*/ 2147483647 h 871"/>
                      <a:gd name="T68" fmla="*/ 2147483647 w 443"/>
                      <a:gd name="T69" fmla="*/ 0 h 871"/>
                      <a:gd name="T70" fmla="*/ 2147483647 w 443"/>
                      <a:gd name="T71" fmla="*/ 0 h 871"/>
                      <a:gd name="T72" fmla="*/ 2147483647 w 443"/>
                      <a:gd name="T73" fmla="*/ 2147483647 h 871"/>
                      <a:gd name="T74" fmla="*/ 2147483647 w 443"/>
                      <a:gd name="T75" fmla="*/ 2147483647 h 871"/>
                      <a:gd name="T76" fmla="*/ 2147483647 w 443"/>
                      <a:gd name="T77" fmla="*/ 2147483647 h 871"/>
                      <a:gd name="T78" fmla="*/ 2147483647 w 443"/>
                      <a:gd name="T79" fmla="*/ 2147483647 h 871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w 443"/>
                      <a:gd name="T121" fmla="*/ 0 h 871"/>
                      <a:gd name="T122" fmla="*/ 443 w 443"/>
                      <a:gd name="T123" fmla="*/ 871 h 871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T120" t="T121" r="T122" b="T123"/>
                    <a:pathLst>
                      <a:path w="443" h="871">
                        <a:moveTo>
                          <a:pt x="167" y="218"/>
                        </a:moveTo>
                        <a:lnTo>
                          <a:pt x="197" y="246"/>
                        </a:lnTo>
                        <a:lnTo>
                          <a:pt x="228" y="262"/>
                        </a:lnTo>
                        <a:lnTo>
                          <a:pt x="258" y="270"/>
                        </a:lnTo>
                        <a:lnTo>
                          <a:pt x="289" y="270"/>
                        </a:lnTo>
                        <a:lnTo>
                          <a:pt x="319" y="261"/>
                        </a:lnTo>
                        <a:lnTo>
                          <a:pt x="349" y="245"/>
                        </a:lnTo>
                        <a:lnTo>
                          <a:pt x="379" y="223"/>
                        </a:lnTo>
                        <a:lnTo>
                          <a:pt x="406" y="196"/>
                        </a:lnTo>
                        <a:lnTo>
                          <a:pt x="410" y="192"/>
                        </a:lnTo>
                        <a:lnTo>
                          <a:pt x="420" y="185"/>
                        </a:lnTo>
                        <a:lnTo>
                          <a:pt x="432" y="179"/>
                        </a:lnTo>
                        <a:lnTo>
                          <a:pt x="443" y="171"/>
                        </a:lnTo>
                        <a:lnTo>
                          <a:pt x="439" y="187"/>
                        </a:lnTo>
                        <a:lnTo>
                          <a:pt x="436" y="214"/>
                        </a:lnTo>
                        <a:lnTo>
                          <a:pt x="432" y="240"/>
                        </a:lnTo>
                        <a:lnTo>
                          <a:pt x="431" y="251"/>
                        </a:lnTo>
                        <a:lnTo>
                          <a:pt x="426" y="270"/>
                        </a:lnTo>
                        <a:lnTo>
                          <a:pt x="418" y="314"/>
                        </a:lnTo>
                        <a:lnTo>
                          <a:pt x="409" y="361"/>
                        </a:lnTo>
                        <a:lnTo>
                          <a:pt x="404" y="388"/>
                        </a:lnTo>
                        <a:lnTo>
                          <a:pt x="398" y="425"/>
                        </a:lnTo>
                        <a:lnTo>
                          <a:pt x="387" y="463"/>
                        </a:lnTo>
                        <a:lnTo>
                          <a:pt x="376" y="496"/>
                        </a:lnTo>
                        <a:lnTo>
                          <a:pt x="373" y="516"/>
                        </a:lnTo>
                        <a:lnTo>
                          <a:pt x="373" y="540"/>
                        </a:lnTo>
                        <a:lnTo>
                          <a:pt x="370" y="576"/>
                        </a:lnTo>
                        <a:lnTo>
                          <a:pt x="360" y="613"/>
                        </a:lnTo>
                        <a:lnTo>
                          <a:pt x="343" y="645"/>
                        </a:lnTo>
                        <a:lnTo>
                          <a:pt x="332" y="664"/>
                        </a:lnTo>
                        <a:lnTo>
                          <a:pt x="321" y="693"/>
                        </a:lnTo>
                        <a:lnTo>
                          <a:pt x="310" y="731"/>
                        </a:lnTo>
                        <a:lnTo>
                          <a:pt x="300" y="770"/>
                        </a:lnTo>
                        <a:lnTo>
                          <a:pt x="293" y="808"/>
                        </a:lnTo>
                        <a:lnTo>
                          <a:pt x="286" y="839"/>
                        </a:lnTo>
                        <a:lnTo>
                          <a:pt x="283" y="863"/>
                        </a:lnTo>
                        <a:lnTo>
                          <a:pt x="282" y="871"/>
                        </a:lnTo>
                        <a:lnTo>
                          <a:pt x="277" y="858"/>
                        </a:lnTo>
                        <a:lnTo>
                          <a:pt x="263" y="825"/>
                        </a:lnTo>
                        <a:lnTo>
                          <a:pt x="242" y="778"/>
                        </a:lnTo>
                        <a:lnTo>
                          <a:pt x="219" y="723"/>
                        </a:lnTo>
                        <a:lnTo>
                          <a:pt x="194" y="668"/>
                        </a:lnTo>
                        <a:lnTo>
                          <a:pt x="172" y="620"/>
                        </a:lnTo>
                        <a:lnTo>
                          <a:pt x="154" y="584"/>
                        </a:lnTo>
                        <a:lnTo>
                          <a:pt x="143" y="566"/>
                        </a:lnTo>
                        <a:lnTo>
                          <a:pt x="135" y="560"/>
                        </a:lnTo>
                        <a:lnTo>
                          <a:pt x="128" y="554"/>
                        </a:lnTo>
                        <a:lnTo>
                          <a:pt x="120" y="544"/>
                        </a:lnTo>
                        <a:lnTo>
                          <a:pt x="112" y="537"/>
                        </a:lnTo>
                        <a:lnTo>
                          <a:pt x="104" y="529"/>
                        </a:lnTo>
                        <a:lnTo>
                          <a:pt x="98" y="522"/>
                        </a:lnTo>
                        <a:lnTo>
                          <a:pt x="95" y="518"/>
                        </a:lnTo>
                        <a:lnTo>
                          <a:pt x="93" y="516"/>
                        </a:lnTo>
                        <a:lnTo>
                          <a:pt x="91" y="496"/>
                        </a:lnTo>
                        <a:lnTo>
                          <a:pt x="88" y="447"/>
                        </a:lnTo>
                        <a:lnTo>
                          <a:pt x="84" y="394"/>
                        </a:lnTo>
                        <a:lnTo>
                          <a:pt x="77" y="355"/>
                        </a:lnTo>
                        <a:lnTo>
                          <a:pt x="73" y="336"/>
                        </a:lnTo>
                        <a:lnTo>
                          <a:pt x="66" y="306"/>
                        </a:lnTo>
                        <a:lnTo>
                          <a:pt x="57" y="268"/>
                        </a:lnTo>
                        <a:lnTo>
                          <a:pt x="49" y="228"/>
                        </a:lnTo>
                        <a:lnTo>
                          <a:pt x="40" y="188"/>
                        </a:lnTo>
                        <a:lnTo>
                          <a:pt x="32" y="151"/>
                        </a:lnTo>
                        <a:lnTo>
                          <a:pt x="25" y="121"/>
                        </a:lnTo>
                        <a:lnTo>
                          <a:pt x="21" y="102"/>
                        </a:lnTo>
                        <a:lnTo>
                          <a:pt x="18" y="88"/>
                        </a:lnTo>
                        <a:lnTo>
                          <a:pt x="14" y="66"/>
                        </a:lnTo>
                        <a:lnTo>
                          <a:pt x="10" y="38"/>
                        </a:lnTo>
                        <a:lnTo>
                          <a:pt x="0" y="0"/>
                        </a:lnTo>
                        <a:lnTo>
                          <a:pt x="2" y="0"/>
                        </a:lnTo>
                        <a:lnTo>
                          <a:pt x="2" y="2"/>
                        </a:lnTo>
                        <a:lnTo>
                          <a:pt x="19" y="36"/>
                        </a:lnTo>
                        <a:lnTo>
                          <a:pt x="36" y="66"/>
                        </a:lnTo>
                        <a:lnTo>
                          <a:pt x="55" y="94"/>
                        </a:lnTo>
                        <a:lnTo>
                          <a:pt x="76" y="119"/>
                        </a:lnTo>
                        <a:lnTo>
                          <a:pt x="96" y="145"/>
                        </a:lnTo>
                        <a:lnTo>
                          <a:pt x="118" y="168"/>
                        </a:lnTo>
                        <a:lnTo>
                          <a:pt x="142" y="193"/>
                        </a:lnTo>
                        <a:lnTo>
                          <a:pt x="167" y="218"/>
                        </a:lnTo>
                        <a:close/>
                      </a:path>
                    </a:pathLst>
                  </a:custGeom>
                  <a:solidFill>
                    <a:srgbClr val="98989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zh-CN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Calibri" pitchFamily="-65" charset="0"/>
                    </a:endParaRPr>
                  </a:p>
                </p:txBody>
              </p:sp>
              <p:sp>
                <p:nvSpPr>
                  <p:cNvPr id="415" name="Freeform 15"/>
                  <p:cNvSpPr>
                    <a:spLocks/>
                  </p:cNvSpPr>
                  <p:nvPr/>
                </p:nvSpPr>
                <p:spPr bwMode="auto">
                  <a:xfrm>
                    <a:off x="4295775" y="1717675"/>
                    <a:ext cx="1087438" cy="1293813"/>
                  </a:xfrm>
                  <a:custGeom>
                    <a:avLst/>
                    <a:gdLst>
                      <a:gd name="T0" fmla="*/ 2147483647 w 685"/>
                      <a:gd name="T1" fmla="*/ 2147483647 h 815"/>
                      <a:gd name="T2" fmla="*/ 2147483647 w 685"/>
                      <a:gd name="T3" fmla="*/ 2147483647 h 815"/>
                      <a:gd name="T4" fmla="*/ 2147483647 w 685"/>
                      <a:gd name="T5" fmla="*/ 2147483647 h 815"/>
                      <a:gd name="T6" fmla="*/ 2147483647 w 685"/>
                      <a:gd name="T7" fmla="*/ 2147483647 h 815"/>
                      <a:gd name="T8" fmla="*/ 2147483647 w 685"/>
                      <a:gd name="T9" fmla="*/ 2147483647 h 815"/>
                      <a:gd name="T10" fmla="*/ 2147483647 w 685"/>
                      <a:gd name="T11" fmla="*/ 2147483647 h 815"/>
                      <a:gd name="T12" fmla="*/ 2147483647 w 685"/>
                      <a:gd name="T13" fmla="*/ 2147483647 h 815"/>
                      <a:gd name="T14" fmla="*/ 2147483647 w 685"/>
                      <a:gd name="T15" fmla="*/ 2147483647 h 815"/>
                      <a:gd name="T16" fmla="*/ 2147483647 w 685"/>
                      <a:gd name="T17" fmla="*/ 2147483647 h 815"/>
                      <a:gd name="T18" fmla="*/ 2147483647 w 685"/>
                      <a:gd name="T19" fmla="*/ 2147483647 h 815"/>
                      <a:gd name="T20" fmla="*/ 2147483647 w 685"/>
                      <a:gd name="T21" fmla="*/ 2147483647 h 815"/>
                      <a:gd name="T22" fmla="*/ 2147483647 w 685"/>
                      <a:gd name="T23" fmla="*/ 2147483647 h 815"/>
                      <a:gd name="T24" fmla="*/ 2147483647 w 685"/>
                      <a:gd name="T25" fmla="*/ 2147483647 h 815"/>
                      <a:gd name="T26" fmla="*/ 2147483647 w 685"/>
                      <a:gd name="T27" fmla="*/ 2147483647 h 815"/>
                      <a:gd name="T28" fmla="*/ 2147483647 w 685"/>
                      <a:gd name="T29" fmla="*/ 2147483647 h 815"/>
                      <a:gd name="T30" fmla="*/ 2147483647 w 685"/>
                      <a:gd name="T31" fmla="*/ 0 h 815"/>
                      <a:gd name="T32" fmla="*/ 2147483647 w 685"/>
                      <a:gd name="T33" fmla="*/ 0 h 815"/>
                      <a:gd name="T34" fmla="*/ 2147483647 w 685"/>
                      <a:gd name="T35" fmla="*/ 2147483647 h 815"/>
                      <a:gd name="T36" fmla="*/ 2147483647 w 685"/>
                      <a:gd name="T37" fmla="*/ 2147483647 h 815"/>
                      <a:gd name="T38" fmla="*/ 2147483647 w 685"/>
                      <a:gd name="T39" fmla="*/ 2147483647 h 815"/>
                      <a:gd name="T40" fmla="*/ 2147483647 w 685"/>
                      <a:gd name="T41" fmla="*/ 2147483647 h 815"/>
                      <a:gd name="T42" fmla="*/ 2147483647 w 685"/>
                      <a:gd name="T43" fmla="*/ 2147483647 h 815"/>
                      <a:gd name="T44" fmla="*/ 2147483647 w 685"/>
                      <a:gd name="T45" fmla="*/ 2147483647 h 815"/>
                      <a:gd name="T46" fmla="*/ 2147483647 w 685"/>
                      <a:gd name="T47" fmla="*/ 2147483647 h 815"/>
                      <a:gd name="T48" fmla="*/ 2147483647 w 685"/>
                      <a:gd name="T49" fmla="*/ 2147483647 h 815"/>
                      <a:gd name="T50" fmla="*/ 2147483647 w 685"/>
                      <a:gd name="T51" fmla="*/ 2147483647 h 815"/>
                      <a:gd name="T52" fmla="*/ 2147483647 w 685"/>
                      <a:gd name="T53" fmla="*/ 2147483647 h 815"/>
                      <a:gd name="T54" fmla="*/ 2147483647 w 685"/>
                      <a:gd name="T55" fmla="*/ 2147483647 h 815"/>
                      <a:gd name="T56" fmla="*/ 2147483647 w 685"/>
                      <a:gd name="T57" fmla="*/ 2147483647 h 815"/>
                      <a:gd name="T58" fmla="*/ 2147483647 w 685"/>
                      <a:gd name="T59" fmla="*/ 2147483647 h 815"/>
                      <a:gd name="T60" fmla="*/ 2147483647 w 685"/>
                      <a:gd name="T61" fmla="*/ 2147483647 h 815"/>
                      <a:gd name="T62" fmla="*/ 2147483647 w 685"/>
                      <a:gd name="T63" fmla="*/ 2147483647 h 815"/>
                      <a:gd name="T64" fmla="*/ 2147483647 w 685"/>
                      <a:gd name="T65" fmla="*/ 2147483647 h 815"/>
                      <a:gd name="T66" fmla="*/ 2147483647 w 685"/>
                      <a:gd name="T67" fmla="*/ 2147483647 h 815"/>
                      <a:gd name="T68" fmla="*/ 2147483647 w 685"/>
                      <a:gd name="T69" fmla="*/ 2147483647 h 815"/>
                      <a:gd name="T70" fmla="*/ 2147483647 w 685"/>
                      <a:gd name="T71" fmla="*/ 2147483647 h 815"/>
                      <a:gd name="T72" fmla="*/ 2147483647 w 685"/>
                      <a:gd name="T73" fmla="*/ 2147483647 h 815"/>
                      <a:gd name="T74" fmla="*/ 2147483647 w 685"/>
                      <a:gd name="T75" fmla="*/ 2147483647 h 815"/>
                      <a:gd name="T76" fmla="*/ 2147483647 w 685"/>
                      <a:gd name="T77" fmla="*/ 2147483647 h 815"/>
                      <a:gd name="T78" fmla="*/ 2147483647 w 685"/>
                      <a:gd name="T79" fmla="*/ 2147483647 h 815"/>
                      <a:gd name="T80" fmla="*/ 2147483647 w 685"/>
                      <a:gd name="T81" fmla="*/ 2147483647 h 815"/>
                      <a:gd name="T82" fmla="*/ 2147483647 w 685"/>
                      <a:gd name="T83" fmla="*/ 2147483647 h 815"/>
                      <a:gd name="T84" fmla="*/ 2147483647 w 685"/>
                      <a:gd name="T85" fmla="*/ 2147483647 h 815"/>
                      <a:gd name="T86" fmla="*/ 2147483647 w 685"/>
                      <a:gd name="T87" fmla="*/ 2147483647 h 815"/>
                      <a:gd name="T88" fmla="*/ 2147483647 w 685"/>
                      <a:gd name="T89" fmla="*/ 2147483647 h 815"/>
                      <a:gd name="T90" fmla="*/ 2147483647 w 685"/>
                      <a:gd name="T91" fmla="*/ 2147483647 h 815"/>
                      <a:gd name="T92" fmla="*/ 2147483647 w 685"/>
                      <a:gd name="T93" fmla="*/ 2147483647 h 815"/>
                      <a:gd name="T94" fmla="*/ 2147483647 w 685"/>
                      <a:gd name="T95" fmla="*/ 2147483647 h 815"/>
                      <a:gd name="T96" fmla="*/ 2147483647 w 685"/>
                      <a:gd name="T97" fmla="*/ 2147483647 h 815"/>
                      <a:gd name="T98" fmla="*/ 2147483647 w 685"/>
                      <a:gd name="T99" fmla="*/ 2147483647 h 815"/>
                      <a:gd name="T100" fmla="*/ 2147483647 w 685"/>
                      <a:gd name="T101" fmla="*/ 2147483647 h 815"/>
                      <a:gd name="T102" fmla="*/ 2147483647 w 685"/>
                      <a:gd name="T103" fmla="*/ 2147483647 h 815"/>
                      <a:gd name="T104" fmla="*/ 2147483647 w 685"/>
                      <a:gd name="T105" fmla="*/ 2147483647 h 815"/>
                      <a:gd name="T106" fmla="*/ 2147483647 w 685"/>
                      <a:gd name="T107" fmla="*/ 2147483647 h 815"/>
                      <a:gd name="T108" fmla="*/ 2147483647 w 685"/>
                      <a:gd name="T109" fmla="*/ 2147483647 h 815"/>
                      <a:gd name="T110" fmla="*/ 2147483647 w 685"/>
                      <a:gd name="T111" fmla="*/ 2147483647 h 815"/>
                      <a:gd name="T112" fmla="*/ 2147483647 w 685"/>
                      <a:gd name="T113" fmla="*/ 2147483647 h 815"/>
                      <a:gd name="T114" fmla="*/ 0 w 685"/>
                      <a:gd name="T115" fmla="*/ 2147483647 h 815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  <a:gd name="T174" fmla="*/ 0 w 685"/>
                      <a:gd name="T175" fmla="*/ 0 h 815"/>
                      <a:gd name="T176" fmla="*/ 685 w 685"/>
                      <a:gd name="T177" fmla="*/ 815 h 815"/>
                    </a:gdLst>
                    <a:ahLst/>
                    <a:cxnLst>
                      <a:cxn ang="T116">
                        <a:pos x="T0" y="T1"/>
                      </a:cxn>
                      <a:cxn ang="T117">
                        <a:pos x="T2" y="T3"/>
                      </a:cxn>
                      <a:cxn ang="T118">
                        <a:pos x="T4" y="T5"/>
                      </a:cxn>
                      <a:cxn ang="T119">
                        <a:pos x="T6" y="T7"/>
                      </a:cxn>
                      <a:cxn ang="T120">
                        <a:pos x="T8" y="T9"/>
                      </a:cxn>
                      <a:cxn ang="T121">
                        <a:pos x="T10" y="T11"/>
                      </a:cxn>
                      <a:cxn ang="T122">
                        <a:pos x="T12" y="T13"/>
                      </a:cxn>
                      <a:cxn ang="T123">
                        <a:pos x="T14" y="T15"/>
                      </a:cxn>
                      <a:cxn ang="T124">
                        <a:pos x="T16" y="T17"/>
                      </a:cxn>
                      <a:cxn ang="T125">
                        <a:pos x="T18" y="T19"/>
                      </a:cxn>
                      <a:cxn ang="T126">
                        <a:pos x="T20" y="T21"/>
                      </a:cxn>
                      <a:cxn ang="T127">
                        <a:pos x="T22" y="T23"/>
                      </a:cxn>
                      <a:cxn ang="T128">
                        <a:pos x="T24" y="T25"/>
                      </a:cxn>
                      <a:cxn ang="T129">
                        <a:pos x="T26" y="T27"/>
                      </a:cxn>
                      <a:cxn ang="T130">
                        <a:pos x="T28" y="T29"/>
                      </a:cxn>
                      <a:cxn ang="T131">
                        <a:pos x="T30" y="T31"/>
                      </a:cxn>
                      <a:cxn ang="T132">
                        <a:pos x="T32" y="T33"/>
                      </a:cxn>
                      <a:cxn ang="T133">
                        <a:pos x="T34" y="T35"/>
                      </a:cxn>
                      <a:cxn ang="T134">
                        <a:pos x="T36" y="T37"/>
                      </a:cxn>
                      <a:cxn ang="T135">
                        <a:pos x="T38" y="T39"/>
                      </a:cxn>
                      <a:cxn ang="T136">
                        <a:pos x="T40" y="T41"/>
                      </a:cxn>
                      <a:cxn ang="T137">
                        <a:pos x="T42" y="T43"/>
                      </a:cxn>
                      <a:cxn ang="T138">
                        <a:pos x="T44" y="T45"/>
                      </a:cxn>
                      <a:cxn ang="T139">
                        <a:pos x="T46" y="T47"/>
                      </a:cxn>
                      <a:cxn ang="T140">
                        <a:pos x="T48" y="T49"/>
                      </a:cxn>
                      <a:cxn ang="T141">
                        <a:pos x="T50" y="T51"/>
                      </a:cxn>
                      <a:cxn ang="T142">
                        <a:pos x="T52" y="T53"/>
                      </a:cxn>
                      <a:cxn ang="T143">
                        <a:pos x="T54" y="T55"/>
                      </a:cxn>
                      <a:cxn ang="T144">
                        <a:pos x="T56" y="T57"/>
                      </a:cxn>
                      <a:cxn ang="T145">
                        <a:pos x="T58" y="T59"/>
                      </a:cxn>
                      <a:cxn ang="T146">
                        <a:pos x="T60" y="T61"/>
                      </a:cxn>
                      <a:cxn ang="T147">
                        <a:pos x="T62" y="T63"/>
                      </a:cxn>
                      <a:cxn ang="T148">
                        <a:pos x="T64" y="T65"/>
                      </a:cxn>
                      <a:cxn ang="T149">
                        <a:pos x="T66" y="T67"/>
                      </a:cxn>
                      <a:cxn ang="T150">
                        <a:pos x="T68" y="T69"/>
                      </a:cxn>
                      <a:cxn ang="T151">
                        <a:pos x="T70" y="T71"/>
                      </a:cxn>
                      <a:cxn ang="T152">
                        <a:pos x="T72" y="T73"/>
                      </a:cxn>
                      <a:cxn ang="T153">
                        <a:pos x="T74" y="T75"/>
                      </a:cxn>
                      <a:cxn ang="T154">
                        <a:pos x="T76" y="T77"/>
                      </a:cxn>
                      <a:cxn ang="T155">
                        <a:pos x="T78" y="T79"/>
                      </a:cxn>
                      <a:cxn ang="T156">
                        <a:pos x="T80" y="T81"/>
                      </a:cxn>
                      <a:cxn ang="T157">
                        <a:pos x="T82" y="T83"/>
                      </a:cxn>
                      <a:cxn ang="T158">
                        <a:pos x="T84" y="T85"/>
                      </a:cxn>
                      <a:cxn ang="T159">
                        <a:pos x="T86" y="T87"/>
                      </a:cxn>
                      <a:cxn ang="T160">
                        <a:pos x="T88" y="T89"/>
                      </a:cxn>
                      <a:cxn ang="T161">
                        <a:pos x="T90" y="T91"/>
                      </a:cxn>
                      <a:cxn ang="T162">
                        <a:pos x="T92" y="T93"/>
                      </a:cxn>
                      <a:cxn ang="T163">
                        <a:pos x="T94" y="T95"/>
                      </a:cxn>
                      <a:cxn ang="T164">
                        <a:pos x="T96" y="T97"/>
                      </a:cxn>
                      <a:cxn ang="T165">
                        <a:pos x="T98" y="T99"/>
                      </a:cxn>
                      <a:cxn ang="T166">
                        <a:pos x="T100" y="T101"/>
                      </a:cxn>
                      <a:cxn ang="T167">
                        <a:pos x="T102" y="T103"/>
                      </a:cxn>
                      <a:cxn ang="T168">
                        <a:pos x="T104" y="T105"/>
                      </a:cxn>
                      <a:cxn ang="T169">
                        <a:pos x="T106" y="T107"/>
                      </a:cxn>
                      <a:cxn ang="T170">
                        <a:pos x="T108" y="T109"/>
                      </a:cxn>
                      <a:cxn ang="T171">
                        <a:pos x="T110" y="T111"/>
                      </a:cxn>
                      <a:cxn ang="T172">
                        <a:pos x="T112" y="T113"/>
                      </a:cxn>
                      <a:cxn ang="T173">
                        <a:pos x="T114" y="T115"/>
                      </a:cxn>
                    </a:cxnLst>
                    <a:rect l="T174" t="T175" r="T176" b="T177"/>
                    <a:pathLst>
                      <a:path w="685" h="815">
                        <a:moveTo>
                          <a:pt x="3" y="240"/>
                        </a:moveTo>
                        <a:lnTo>
                          <a:pt x="13" y="222"/>
                        </a:lnTo>
                        <a:lnTo>
                          <a:pt x="24" y="215"/>
                        </a:lnTo>
                        <a:lnTo>
                          <a:pt x="35" y="221"/>
                        </a:lnTo>
                        <a:lnTo>
                          <a:pt x="49" y="244"/>
                        </a:lnTo>
                        <a:lnTo>
                          <a:pt x="52" y="249"/>
                        </a:lnTo>
                        <a:lnTo>
                          <a:pt x="60" y="258"/>
                        </a:lnTo>
                        <a:lnTo>
                          <a:pt x="69" y="271"/>
                        </a:lnTo>
                        <a:lnTo>
                          <a:pt x="79" y="282"/>
                        </a:lnTo>
                        <a:lnTo>
                          <a:pt x="87" y="293"/>
                        </a:lnTo>
                        <a:lnTo>
                          <a:pt x="95" y="304"/>
                        </a:lnTo>
                        <a:lnTo>
                          <a:pt x="98" y="313"/>
                        </a:lnTo>
                        <a:lnTo>
                          <a:pt x="99" y="318"/>
                        </a:lnTo>
                        <a:lnTo>
                          <a:pt x="102" y="321"/>
                        </a:lnTo>
                        <a:lnTo>
                          <a:pt x="109" y="323"/>
                        </a:lnTo>
                        <a:lnTo>
                          <a:pt x="113" y="317"/>
                        </a:lnTo>
                        <a:lnTo>
                          <a:pt x="117" y="293"/>
                        </a:lnTo>
                        <a:lnTo>
                          <a:pt x="120" y="258"/>
                        </a:lnTo>
                        <a:lnTo>
                          <a:pt x="128" y="229"/>
                        </a:lnTo>
                        <a:lnTo>
                          <a:pt x="134" y="207"/>
                        </a:lnTo>
                        <a:lnTo>
                          <a:pt x="137" y="199"/>
                        </a:lnTo>
                        <a:lnTo>
                          <a:pt x="142" y="193"/>
                        </a:lnTo>
                        <a:lnTo>
                          <a:pt x="156" y="174"/>
                        </a:lnTo>
                        <a:lnTo>
                          <a:pt x="178" y="149"/>
                        </a:lnTo>
                        <a:lnTo>
                          <a:pt x="206" y="119"/>
                        </a:lnTo>
                        <a:lnTo>
                          <a:pt x="238" y="86"/>
                        </a:lnTo>
                        <a:lnTo>
                          <a:pt x="272" y="56"/>
                        </a:lnTo>
                        <a:lnTo>
                          <a:pt x="307" y="31"/>
                        </a:lnTo>
                        <a:lnTo>
                          <a:pt x="340" y="15"/>
                        </a:lnTo>
                        <a:lnTo>
                          <a:pt x="370" y="8"/>
                        </a:lnTo>
                        <a:lnTo>
                          <a:pt x="393" y="1"/>
                        </a:lnTo>
                        <a:lnTo>
                          <a:pt x="410" y="0"/>
                        </a:lnTo>
                        <a:lnTo>
                          <a:pt x="425" y="0"/>
                        </a:lnTo>
                        <a:lnTo>
                          <a:pt x="434" y="0"/>
                        </a:lnTo>
                        <a:lnTo>
                          <a:pt x="440" y="3"/>
                        </a:lnTo>
                        <a:lnTo>
                          <a:pt x="443" y="4"/>
                        </a:lnTo>
                        <a:lnTo>
                          <a:pt x="445" y="4"/>
                        </a:lnTo>
                        <a:lnTo>
                          <a:pt x="448" y="4"/>
                        </a:lnTo>
                        <a:lnTo>
                          <a:pt x="456" y="4"/>
                        </a:lnTo>
                        <a:lnTo>
                          <a:pt x="469" y="4"/>
                        </a:lnTo>
                        <a:lnTo>
                          <a:pt x="484" y="6"/>
                        </a:lnTo>
                        <a:lnTo>
                          <a:pt x="502" y="9"/>
                        </a:lnTo>
                        <a:lnTo>
                          <a:pt x="519" y="14"/>
                        </a:lnTo>
                        <a:lnTo>
                          <a:pt x="536" y="22"/>
                        </a:lnTo>
                        <a:lnTo>
                          <a:pt x="550" y="33"/>
                        </a:lnTo>
                        <a:lnTo>
                          <a:pt x="566" y="48"/>
                        </a:lnTo>
                        <a:lnTo>
                          <a:pt x="583" y="69"/>
                        </a:lnTo>
                        <a:lnTo>
                          <a:pt x="602" y="94"/>
                        </a:lnTo>
                        <a:lnTo>
                          <a:pt x="621" y="124"/>
                        </a:lnTo>
                        <a:lnTo>
                          <a:pt x="638" y="153"/>
                        </a:lnTo>
                        <a:lnTo>
                          <a:pt x="652" y="185"/>
                        </a:lnTo>
                        <a:lnTo>
                          <a:pt x="663" y="218"/>
                        </a:lnTo>
                        <a:lnTo>
                          <a:pt x="670" y="247"/>
                        </a:lnTo>
                        <a:lnTo>
                          <a:pt x="674" y="266"/>
                        </a:lnTo>
                        <a:lnTo>
                          <a:pt x="684" y="315"/>
                        </a:lnTo>
                        <a:lnTo>
                          <a:pt x="685" y="387"/>
                        </a:lnTo>
                        <a:lnTo>
                          <a:pt x="670" y="476"/>
                        </a:lnTo>
                        <a:lnTo>
                          <a:pt x="657" y="514"/>
                        </a:lnTo>
                        <a:lnTo>
                          <a:pt x="643" y="552"/>
                        </a:lnTo>
                        <a:lnTo>
                          <a:pt x="627" y="586"/>
                        </a:lnTo>
                        <a:lnTo>
                          <a:pt x="612" y="619"/>
                        </a:lnTo>
                        <a:lnTo>
                          <a:pt x="594" y="647"/>
                        </a:lnTo>
                        <a:lnTo>
                          <a:pt x="579" y="674"/>
                        </a:lnTo>
                        <a:lnTo>
                          <a:pt x="566" y="694"/>
                        </a:lnTo>
                        <a:lnTo>
                          <a:pt x="553" y="710"/>
                        </a:lnTo>
                        <a:lnTo>
                          <a:pt x="546" y="723"/>
                        </a:lnTo>
                        <a:lnTo>
                          <a:pt x="533" y="734"/>
                        </a:lnTo>
                        <a:lnTo>
                          <a:pt x="520" y="743"/>
                        </a:lnTo>
                        <a:lnTo>
                          <a:pt x="513" y="749"/>
                        </a:lnTo>
                        <a:lnTo>
                          <a:pt x="484" y="776"/>
                        </a:lnTo>
                        <a:lnTo>
                          <a:pt x="456" y="796"/>
                        </a:lnTo>
                        <a:lnTo>
                          <a:pt x="428" y="809"/>
                        </a:lnTo>
                        <a:lnTo>
                          <a:pt x="398" y="815"/>
                        </a:lnTo>
                        <a:lnTo>
                          <a:pt x="366" y="814"/>
                        </a:lnTo>
                        <a:lnTo>
                          <a:pt x="337" y="804"/>
                        </a:lnTo>
                        <a:lnTo>
                          <a:pt x="307" y="785"/>
                        </a:lnTo>
                        <a:lnTo>
                          <a:pt x="277" y="757"/>
                        </a:lnTo>
                        <a:lnTo>
                          <a:pt x="252" y="732"/>
                        </a:lnTo>
                        <a:lnTo>
                          <a:pt x="228" y="709"/>
                        </a:lnTo>
                        <a:lnTo>
                          <a:pt x="208" y="684"/>
                        </a:lnTo>
                        <a:lnTo>
                          <a:pt x="187" y="660"/>
                        </a:lnTo>
                        <a:lnTo>
                          <a:pt x="167" y="633"/>
                        </a:lnTo>
                        <a:lnTo>
                          <a:pt x="148" y="607"/>
                        </a:lnTo>
                        <a:lnTo>
                          <a:pt x="131" y="575"/>
                        </a:lnTo>
                        <a:lnTo>
                          <a:pt x="112" y="541"/>
                        </a:lnTo>
                        <a:lnTo>
                          <a:pt x="112" y="539"/>
                        </a:lnTo>
                        <a:lnTo>
                          <a:pt x="110" y="539"/>
                        </a:lnTo>
                        <a:lnTo>
                          <a:pt x="104" y="509"/>
                        </a:lnTo>
                        <a:lnTo>
                          <a:pt x="99" y="484"/>
                        </a:lnTo>
                        <a:lnTo>
                          <a:pt x="96" y="465"/>
                        </a:lnTo>
                        <a:lnTo>
                          <a:pt x="95" y="459"/>
                        </a:lnTo>
                        <a:lnTo>
                          <a:pt x="93" y="459"/>
                        </a:lnTo>
                        <a:lnTo>
                          <a:pt x="91" y="461"/>
                        </a:lnTo>
                        <a:lnTo>
                          <a:pt x="87" y="464"/>
                        </a:lnTo>
                        <a:lnTo>
                          <a:pt x="80" y="465"/>
                        </a:lnTo>
                        <a:lnTo>
                          <a:pt x="76" y="455"/>
                        </a:lnTo>
                        <a:lnTo>
                          <a:pt x="69" y="445"/>
                        </a:lnTo>
                        <a:lnTo>
                          <a:pt x="62" y="436"/>
                        </a:lnTo>
                        <a:lnTo>
                          <a:pt x="51" y="428"/>
                        </a:lnTo>
                        <a:lnTo>
                          <a:pt x="62" y="436"/>
                        </a:lnTo>
                        <a:lnTo>
                          <a:pt x="69" y="445"/>
                        </a:lnTo>
                        <a:lnTo>
                          <a:pt x="76" y="455"/>
                        </a:lnTo>
                        <a:lnTo>
                          <a:pt x="80" y="465"/>
                        </a:lnTo>
                        <a:lnTo>
                          <a:pt x="74" y="467"/>
                        </a:lnTo>
                        <a:lnTo>
                          <a:pt x="66" y="467"/>
                        </a:lnTo>
                        <a:lnTo>
                          <a:pt x="60" y="465"/>
                        </a:lnTo>
                        <a:lnTo>
                          <a:pt x="51" y="464"/>
                        </a:lnTo>
                        <a:lnTo>
                          <a:pt x="43" y="461"/>
                        </a:lnTo>
                        <a:lnTo>
                          <a:pt x="33" y="455"/>
                        </a:lnTo>
                        <a:lnTo>
                          <a:pt x="25" y="445"/>
                        </a:lnTo>
                        <a:lnTo>
                          <a:pt x="16" y="434"/>
                        </a:lnTo>
                        <a:lnTo>
                          <a:pt x="13" y="407"/>
                        </a:lnTo>
                        <a:lnTo>
                          <a:pt x="5" y="348"/>
                        </a:lnTo>
                        <a:lnTo>
                          <a:pt x="0" y="282"/>
                        </a:lnTo>
                        <a:lnTo>
                          <a:pt x="3" y="240"/>
                        </a:lnTo>
                        <a:close/>
                      </a:path>
                    </a:pathLst>
                  </a:custGeom>
                  <a:solidFill>
                    <a:srgbClr val="98989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zh-CN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Calibri" pitchFamily="-65" charset="0"/>
                    </a:endParaRPr>
                  </a:p>
                </p:txBody>
              </p:sp>
            </p:grpSp>
            <p:sp>
              <p:nvSpPr>
                <p:cNvPr id="411" name="Freeform 22"/>
                <p:cNvSpPr>
                  <a:spLocks/>
                </p:cNvSpPr>
                <p:nvPr/>
              </p:nvSpPr>
              <p:spPr bwMode="auto">
                <a:xfrm>
                  <a:off x="4015178" y="2518188"/>
                  <a:ext cx="283815" cy="751090"/>
                </a:xfrm>
                <a:custGeom>
                  <a:avLst/>
                  <a:gdLst/>
                  <a:ahLst/>
                  <a:cxnLst>
                    <a:cxn ang="0">
                      <a:pos x="39" y="218"/>
                    </a:cxn>
                    <a:cxn ang="0">
                      <a:pos x="128" y="219"/>
                    </a:cxn>
                    <a:cxn ang="0">
                      <a:pos x="130" y="222"/>
                    </a:cxn>
                    <a:cxn ang="0">
                      <a:pos x="135" y="233"/>
                    </a:cxn>
                    <a:cxn ang="0">
                      <a:pos x="141" y="251"/>
                    </a:cxn>
                    <a:cxn ang="0">
                      <a:pos x="147" y="274"/>
                    </a:cxn>
                    <a:cxn ang="0">
                      <a:pos x="152" y="302"/>
                    </a:cxn>
                    <a:cxn ang="0">
                      <a:pos x="154" y="334"/>
                    </a:cxn>
                    <a:cxn ang="0">
                      <a:pos x="149" y="370"/>
                    </a:cxn>
                    <a:cxn ang="0">
                      <a:pos x="139" y="409"/>
                    </a:cxn>
                    <a:cxn ang="0">
                      <a:pos x="33" y="409"/>
                    </a:cxn>
                    <a:cxn ang="0">
                      <a:pos x="28" y="400"/>
                    </a:cxn>
                    <a:cxn ang="0">
                      <a:pos x="18" y="375"/>
                    </a:cxn>
                    <a:cxn ang="0">
                      <a:pos x="7" y="348"/>
                    </a:cxn>
                    <a:cxn ang="0">
                      <a:pos x="4" y="326"/>
                    </a:cxn>
                    <a:cxn ang="0">
                      <a:pos x="15" y="321"/>
                    </a:cxn>
                    <a:cxn ang="0">
                      <a:pos x="15" y="299"/>
                    </a:cxn>
                    <a:cxn ang="0">
                      <a:pos x="0" y="295"/>
                    </a:cxn>
                    <a:cxn ang="0">
                      <a:pos x="0" y="284"/>
                    </a:cxn>
                    <a:cxn ang="0">
                      <a:pos x="3" y="257"/>
                    </a:cxn>
                    <a:cxn ang="0">
                      <a:pos x="6" y="216"/>
                    </a:cxn>
                    <a:cxn ang="0">
                      <a:pos x="11" y="168"/>
                    </a:cxn>
                    <a:cxn ang="0">
                      <a:pos x="18" y="117"/>
                    </a:cxn>
                    <a:cxn ang="0">
                      <a:pos x="29" y="70"/>
                    </a:cxn>
                    <a:cxn ang="0">
                      <a:pos x="42" y="28"/>
                    </a:cxn>
                    <a:cxn ang="0">
                      <a:pos x="59" y="0"/>
                    </a:cxn>
                    <a:cxn ang="0">
                      <a:pos x="83" y="11"/>
                    </a:cxn>
                    <a:cxn ang="0">
                      <a:pos x="77" y="26"/>
                    </a:cxn>
                    <a:cxn ang="0">
                      <a:pos x="61" y="70"/>
                    </a:cxn>
                    <a:cxn ang="0">
                      <a:pos x="45" y="136"/>
                    </a:cxn>
                    <a:cxn ang="0">
                      <a:pos x="39" y="218"/>
                    </a:cxn>
                  </a:cxnLst>
                  <a:rect l="0" t="0" r="r" b="b"/>
                  <a:pathLst>
                    <a:path w="154" h="409">
                      <a:moveTo>
                        <a:pt x="39" y="218"/>
                      </a:moveTo>
                      <a:lnTo>
                        <a:pt x="128" y="219"/>
                      </a:lnTo>
                      <a:lnTo>
                        <a:pt x="130" y="222"/>
                      </a:lnTo>
                      <a:lnTo>
                        <a:pt x="135" y="233"/>
                      </a:lnTo>
                      <a:lnTo>
                        <a:pt x="141" y="251"/>
                      </a:lnTo>
                      <a:lnTo>
                        <a:pt x="147" y="274"/>
                      </a:lnTo>
                      <a:lnTo>
                        <a:pt x="152" y="302"/>
                      </a:lnTo>
                      <a:lnTo>
                        <a:pt x="154" y="334"/>
                      </a:lnTo>
                      <a:lnTo>
                        <a:pt x="149" y="370"/>
                      </a:lnTo>
                      <a:lnTo>
                        <a:pt x="139" y="409"/>
                      </a:lnTo>
                      <a:lnTo>
                        <a:pt x="33" y="409"/>
                      </a:lnTo>
                      <a:lnTo>
                        <a:pt x="28" y="400"/>
                      </a:lnTo>
                      <a:lnTo>
                        <a:pt x="18" y="375"/>
                      </a:lnTo>
                      <a:lnTo>
                        <a:pt x="7" y="348"/>
                      </a:lnTo>
                      <a:lnTo>
                        <a:pt x="4" y="326"/>
                      </a:lnTo>
                      <a:lnTo>
                        <a:pt x="15" y="321"/>
                      </a:lnTo>
                      <a:lnTo>
                        <a:pt x="15" y="299"/>
                      </a:lnTo>
                      <a:lnTo>
                        <a:pt x="0" y="295"/>
                      </a:lnTo>
                      <a:lnTo>
                        <a:pt x="0" y="284"/>
                      </a:lnTo>
                      <a:lnTo>
                        <a:pt x="3" y="257"/>
                      </a:lnTo>
                      <a:lnTo>
                        <a:pt x="6" y="216"/>
                      </a:lnTo>
                      <a:lnTo>
                        <a:pt x="11" y="168"/>
                      </a:lnTo>
                      <a:lnTo>
                        <a:pt x="18" y="117"/>
                      </a:lnTo>
                      <a:lnTo>
                        <a:pt x="29" y="70"/>
                      </a:lnTo>
                      <a:lnTo>
                        <a:pt x="42" y="28"/>
                      </a:lnTo>
                      <a:lnTo>
                        <a:pt x="59" y="0"/>
                      </a:lnTo>
                      <a:lnTo>
                        <a:pt x="83" y="11"/>
                      </a:lnTo>
                      <a:lnTo>
                        <a:pt x="77" y="26"/>
                      </a:lnTo>
                      <a:lnTo>
                        <a:pt x="61" y="70"/>
                      </a:lnTo>
                      <a:lnTo>
                        <a:pt x="45" y="136"/>
                      </a:lnTo>
                      <a:lnTo>
                        <a:pt x="39" y="218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4F81BD">
                        <a:lumMod val="90000"/>
                      </a:srgbClr>
                    </a:gs>
                    <a:gs pos="58000">
                      <a:srgbClr val="EEECE1">
                        <a:lumMod val="10000"/>
                      </a:srgbClr>
                    </a:gs>
                    <a:gs pos="45000">
                      <a:srgbClr val="EEECE1">
                        <a:lumMod val="25000"/>
                      </a:srgbClr>
                    </a:gs>
                  </a:gsLst>
                  <a:lin ang="2700000" scaled="1"/>
                  <a:tileRect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zh-CN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itchFamily="-65" charset="0"/>
                  </a:endParaRPr>
                </a:p>
              </p:txBody>
            </p:sp>
            <p:sp>
              <p:nvSpPr>
                <p:cNvPr id="412" name="Freeform 23"/>
                <p:cNvSpPr>
                  <a:spLocks/>
                </p:cNvSpPr>
                <p:nvPr/>
              </p:nvSpPr>
              <p:spPr bwMode="auto">
                <a:xfrm>
                  <a:off x="4944690" y="3259387"/>
                  <a:ext cx="646075" cy="546875"/>
                </a:xfrm>
                <a:custGeom>
                  <a:avLst/>
                  <a:gdLst>
                    <a:gd name="T0" fmla="*/ 2147483647 w 352"/>
                    <a:gd name="T1" fmla="*/ 2147483647 h 298"/>
                    <a:gd name="T2" fmla="*/ 2147483647 w 352"/>
                    <a:gd name="T3" fmla="*/ 2147483647 h 298"/>
                    <a:gd name="T4" fmla="*/ 2147483647 w 352"/>
                    <a:gd name="T5" fmla="*/ 2147483647 h 298"/>
                    <a:gd name="T6" fmla="*/ 2147483647 w 352"/>
                    <a:gd name="T7" fmla="*/ 2147483647 h 298"/>
                    <a:gd name="T8" fmla="*/ 2147483647 w 352"/>
                    <a:gd name="T9" fmla="*/ 2147483647 h 298"/>
                    <a:gd name="T10" fmla="*/ 2147483647 w 352"/>
                    <a:gd name="T11" fmla="*/ 2147483647 h 298"/>
                    <a:gd name="T12" fmla="*/ 2147483647 w 352"/>
                    <a:gd name="T13" fmla="*/ 2147483647 h 298"/>
                    <a:gd name="T14" fmla="*/ 2147483647 w 352"/>
                    <a:gd name="T15" fmla="*/ 2147483647 h 298"/>
                    <a:gd name="T16" fmla="*/ 2147483647 w 352"/>
                    <a:gd name="T17" fmla="*/ 2147483647 h 298"/>
                    <a:gd name="T18" fmla="*/ 2147483647 w 352"/>
                    <a:gd name="T19" fmla="*/ 2147483647 h 298"/>
                    <a:gd name="T20" fmla="*/ 2147483647 w 352"/>
                    <a:gd name="T21" fmla="*/ 2147483647 h 298"/>
                    <a:gd name="T22" fmla="*/ 2147483647 w 352"/>
                    <a:gd name="T23" fmla="*/ 2147483647 h 298"/>
                    <a:gd name="T24" fmla="*/ 2147483647 w 352"/>
                    <a:gd name="T25" fmla="*/ 2147483647 h 298"/>
                    <a:gd name="T26" fmla="*/ 2147483647 w 352"/>
                    <a:gd name="T27" fmla="*/ 2147483647 h 298"/>
                    <a:gd name="T28" fmla="*/ 2147483647 w 352"/>
                    <a:gd name="T29" fmla="*/ 2147483647 h 298"/>
                    <a:gd name="T30" fmla="*/ 2147483647 w 352"/>
                    <a:gd name="T31" fmla="*/ 2147483647 h 298"/>
                    <a:gd name="T32" fmla="*/ 0 w 352"/>
                    <a:gd name="T33" fmla="*/ 2147483647 h 298"/>
                    <a:gd name="T34" fmla="*/ 2147483647 w 352"/>
                    <a:gd name="T35" fmla="*/ 2147483647 h 298"/>
                    <a:gd name="T36" fmla="*/ 2147483647 w 352"/>
                    <a:gd name="T37" fmla="*/ 2147483647 h 298"/>
                    <a:gd name="T38" fmla="*/ 2147483647 w 352"/>
                    <a:gd name="T39" fmla="*/ 2147483647 h 298"/>
                    <a:gd name="T40" fmla="*/ 2147483647 w 352"/>
                    <a:gd name="T41" fmla="*/ 2147483647 h 298"/>
                    <a:gd name="T42" fmla="*/ 2147483647 w 352"/>
                    <a:gd name="T43" fmla="*/ 2147483647 h 298"/>
                    <a:gd name="T44" fmla="*/ 2147483647 w 352"/>
                    <a:gd name="T45" fmla="*/ 2147483647 h 298"/>
                    <a:gd name="T46" fmla="*/ 2147483647 w 352"/>
                    <a:gd name="T47" fmla="*/ 2147483647 h 298"/>
                    <a:gd name="T48" fmla="*/ 2147483647 w 352"/>
                    <a:gd name="T49" fmla="*/ 2147483647 h 298"/>
                    <a:gd name="T50" fmla="*/ 2147483647 w 352"/>
                    <a:gd name="T51" fmla="*/ 2147483647 h 298"/>
                    <a:gd name="T52" fmla="*/ 2147483647 w 352"/>
                    <a:gd name="T53" fmla="*/ 2147483647 h 298"/>
                    <a:gd name="T54" fmla="*/ 2147483647 w 352"/>
                    <a:gd name="T55" fmla="*/ 2147483647 h 298"/>
                    <a:gd name="T56" fmla="*/ 2147483647 w 352"/>
                    <a:gd name="T57" fmla="*/ 2147483647 h 298"/>
                    <a:gd name="T58" fmla="*/ 2147483647 w 352"/>
                    <a:gd name="T59" fmla="*/ 2147483647 h 298"/>
                    <a:gd name="T60" fmla="*/ 2147483647 w 352"/>
                    <a:gd name="T61" fmla="*/ 2147483647 h 298"/>
                    <a:gd name="T62" fmla="*/ 2147483647 w 352"/>
                    <a:gd name="T63" fmla="*/ 0 h 298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w 352"/>
                    <a:gd name="T97" fmla="*/ 0 h 298"/>
                    <a:gd name="T98" fmla="*/ 352 w 352"/>
                    <a:gd name="T99" fmla="*/ 298 h 298"/>
                  </a:gdLst>
                  <a:ahLst/>
                  <a:cxnLst>
                    <a:cxn ang="T64">
                      <a:pos x="T0" y="T1"/>
                    </a:cxn>
                    <a:cxn ang="T65">
                      <a:pos x="T2" y="T3"/>
                    </a:cxn>
                    <a:cxn ang="T66">
                      <a:pos x="T4" y="T5"/>
                    </a:cxn>
                    <a:cxn ang="T67">
                      <a:pos x="T6" y="T7"/>
                    </a:cxn>
                    <a:cxn ang="T68">
                      <a:pos x="T8" y="T9"/>
                    </a:cxn>
                    <a:cxn ang="T69">
                      <a:pos x="T10" y="T11"/>
                    </a:cxn>
                    <a:cxn ang="T70">
                      <a:pos x="T12" y="T13"/>
                    </a:cxn>
                    <a:cxn ang="T71">
                      <a:pos x="T14" y="T15"/>
                    </a:cxn>
                    <a:cxn ang="T72">
                      <a:pos x="T16" y="T17"/>
                    </a:cxn>
                    <a:cxn ang="T73">
                      <a:pos x="T18" y="T19"/>
                    </a:cxn>
                    <a:cxn ang="T74">
                      <a:pos x="T20" y="T21"/>
                    </a:cxn>
                    <a:cxn ang="T75">
                      <a:pos x="T22" y="T23"/>
                    </a:cxn>
                    <a:cxn ang="T76">
                      <a:pos x="T24" y="T25"/>
                    </a:cxn>
                    <a:cxn ang="T77">
                      <a:pos x="T26" y="T27"/>
                    </a:cxn>
                    <a:cxn ang="T78">
                      <a:pos x="T28" y="T29"/>
                    </a:cxn>
                    <a:cxn ang="T79">
                      <a:pos x="T30" y="T31"/>
                    </a:cxn>
                    <a:cxn ang="T80">
                      <a:pos x="T32" y="T33"/>
                    </a:cxn>
                    <a:cxn ang="T81">
                      <a:pos x="T34" y="T35"/>
                    </a:cxn>
                    <a:cxn ang="T82">
                      <a:pos x="T36" y="T37"/>
                    </a:cxn>
                    <a:cxn ang="T83">
                      <a:pos x="T38" y="T39"/>
                    </a:cxn>
                    <a:cxn ang="T84">
                      <a:pos x="T40" y="T41"/>
                    </a:cxn>
                    <a:cxn ang="T85">
                      <a:pos x="T42" y="T43"/>
                    </a:cxn>
                    <a:cxn ang="T86">
                      <a:pos x="T44" y="T45"/>
                    </a:cxn>
                    <a:cxn ang="T87">
                      <a:pos x="T46" y="T47"/>
                    </a:cxn>
                    <a:cxn ang="T88">
                      <a:pos x="T48" y="T49"/>
                    </a:cxn>
                    <a:cxn ang="T89">
                      <a:pos x="T50" y="T51"/>
                    </a:cxn>
                    <a:cxn ang="T90">
                      <a:pos x="T52" y="T53"/>
                    </a:cxn>
                    <a:cxn ang="T91">
                      <a:pos x="T54" y="T55"/>
                    </a:cxn>
                    <a:cxn ang="T92">
                      <a:pos x="T56" y="T57"/>
                    </a:cxn>
                    <a:cxn ang="T93">
                      <a:pos x="T58" y="T59"/>
                    </a:cxn>
                    <a:cxn ang="T94">
                      <a:pos x="T60" y="T61"/>
                    </a:cxn>
                    <a:cxn ang="T95">
                      <a:pos x="T62" y="T63"/>
                    </a:cxn>
                  </a:cxnLst>
                  <a:rect l="T96" t="T97" r="T98" b="T99"/>
                  <a:pathLst>
                    <a:path w="352" h="298">
                      <a:moveTo>
                        <a:pt x="346" y="0"/>
                      </a:moveTo>
                      <a:lnTo>
                        <a:pt x="343" y="2"/>
                      </a:lnTo>
                      <a:lnTo>
                        <a:pt x="341" y="3"/>
                      </a:lnTo>
                      <a:lnTo>
                        <a:pt x="339" y="6"/>
                      </a:lnTo>
                      <a:lnTo>
                        <a:pt x="339" y="8"/>
                      </a:lnTo>
                      <a:lnTo>
                        <a:pt x="339" y="14"/>
                      </a:lnTo>
                      <a:lnTo>
                        <a:pt x="339" y="28"/>
                      </a:lnTo>
                      <a:lnTo>
                        <a:pt x="339" y="52"/>
                      </a:lnTo>
                      <a:lnTo>
                        <a:pt x="335" y="80"/>
                      </a:lnTo>
                      <a:lnTo>
                        <a:pt x="328" y="112"/>
                      </a:lnTo>
                      <a:lnTo>
                        <a:pt x="316" y="146"/>
                      </a:lnTo>
                      <a:lnTo>
                        <a:pt x="297" y="181"/>
                      </a:lnTo>
                      <a:lnTo>
                        <a:pt x="272" y="212"/>
                      </a:lnTo>
                      <a:lnTo>
                        <a:pt x="261" y="223"/>
                      </a:lnTo>
                      <a:lnTo>
                        <a:pt x="250" y="232"/>
                      </a:lnTo>
                      <a:lnTo>
                        <a:pt x="237" y="240"/>
                      </a:lnTo>
                      <a:lnTo>
                        <a:pt x="223" y="248"/>
                      </a:lnTo>
                      <a:lnTo>
                        <a:pt x="211" y="256"/>
                      </a:lnTo>
                      <a:lnTo>
                        <a:pt x="195" y="262"/>
                      </a:lnTo>
                      <a:lnTo>
                        <a:pt x="181" y="267"/>
                      </a:lnTo>
                      <a:lnTo>
                        <a:pt x="163" y="272"/>
                      </a:lnTo>
                      <a:lnTo>
                        <a:pt x="148" y="276"/>
                      </a:lnTo>
                      <a:lnTo>
                        <a:pt x="130" y="279"/>
                      </a:lnTo>
                      <a:lnTo>
                        <a:pt x="112" y="281"/>
                      </a:lnTo>
                      <a:lnTo>
                        <a:pt x="93" y="283"/>
                      </a:lnTo>
                      <a:lnTo>
                        <a:pt x="72" y="284"/>
                      </a:lnTo>
                      <a:lnTo>
                        <a:pt x="52" y="284"/>
                      </a:lnTo>
                      <a:lnTo>
                        <a:pt x="30" y="283"/>
                      </a:lnTo>
                      <a:lnTo>
                        <a:pt x="8" y="281"/>
                      </a:lnTo>
                      <a:lnTo>
                        <a:pt x="6" y="281"/>
                      </a:lnTo>
                      <a:lnTo>
                        <a:pt x="3" y="283"/>
                      </a:lnTo>
                      <a:lnTo>
                        <a:pt x="2" y="286"/>
                      </a:lnTo>
                      <a:lnTo>
                        <a:pt x="0" y="287"/>
                      </a:lnTo>
                      <a:lnTo>
                        <a:pt x="0" y="290"/>
                      </a:lnTo>
                      <a:lnTo>
                        <a:pt x="2" y="294"/>
                      </a:lnTo>
                      <a:lnTo>
                        <a:pt x="5" y="295"/>
                      </a:lnTo>
                      <a:lnTo>
                        <a:pt x="6" y="295"/>
                      </a:lnTo>
                      <a:lnTo>
                        <a:pt x="30" y="297"/>
                      </a:lnTo>
                      <a:lnTo>
                        <a:pt x="52" y="298"/>
                      </a:lnTo>
                      <a:lnTo>
                        <a:pt x="74" y="298"/>
                      </a:lnTo>
                      <a:lnTo>
                        <a:pt x="94" y="297"/>
                      </a:lnTo>
                      <a:lnTo>
                        <a:pt x="113" y="295"/>
                      </a:lnTo>
                      <a:lnTo>
                        <a:pt x="134" y="292"/>
                      </a:lnTo>
                      <a:lnTo>
                        <a:pt x="151" y="289"/>
                      </a:lnTo>
                      <a:lnTo>
                        <a:pt x="168" y="284"/>
                      </a:lnTo>
                      <a:lnTo>
                        <a:pt x="185" y="279"/>
                      </a:lnTo>
                      <a:lnTo>
                        <a:pt x="201" y="273"/>
                      </a:lnTo>
                      <a:lnTo>
                        <a:pt x="217" y="267"/>
                      </a:lnTo>
                      <a:lnTo>
                        <a:pt x="231" y="259"/>
                      </a:lnTo>
                      <a:lnTo>
                        <a:pt x="245" y="251"/>
                      </a:lnTo>
                      <a:lnTo>
                        <a:pt x="258" y="242"/>
                      </a:lnTo>
                      <a:lnTo>
                        <a:pt x="270" y="231"/>
                      </a:lnTo>
                      <a:lnTo>
                        <a:pt x="281" y="220"/>
                      </a:lnTo>
                      <a:lnTo>
                        <a:pt x="308" y="187"/>
                      </a:lnTo>
                      <a:lnTo>
                        <a:pt x="327" y="151"/>
                      </a:lnTo>
                      <a:lnTo>
                        <a:pt x="341" y="116"/>
                      </a:lnTo>
                      <a:lnTo>
                        <a:pt x="347" y="83"/>
                      </a:lnTo>
                      <a:lnTo>
                        <a:pt x="352" y="54"/>
                      </a:lnTo>
                      <a:lnTo>
                        <a:pt x="352" y="30"/>
                      </a:lnTo>
                      <a:lnTo>
                        <a:pt x="352" y="13"/>
                      </a:lnTo>
                      <a:lnTo>
                        <a:pt x="352" y="6"/>
                      </a:lnTo>
                      <a:lnTo>
                        <a:pt x="352" y="5"/>
                      </a:lnTo>
                      <a:lnTo>
                        <a:pt x="350" y="2"/>
                      </a:lnTo>
                      <a:lnTo>
                        <a:pt x="347" y="0"/>
                      </a:lnTo>
                      <a:lnTo>
                        <a:pt x="346" y="0"/>
                      </a:lnTo>
                      <a:close/>
                    </a:path>
                  </a:pathLst>
                </a:custGeom>
                <a:solidFill>
                  <a:srgbClr val="7F7F7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zh-CN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itchFamily="-65" charset="0"/>
                  </a:endParaRPr>
                </a:p>
              </p:txBody>
            </p:sp>
            <p:sp>
              <p:nvSpPr>
                <p:cNvPr id="413" name="Freeform 24"/>
                <p:cNvSpPr>
                  <a:spLocks/>
                </p:cNvSpPr>
                <p:nvPr/>
              </p:nvSpPr>
              <p:spPr bwMode="auto">
                <a:xfrm>
                  <a:off x="4809859" y="3694421"/>
                  <a:ext cx="212856" cy="155881"/>
                </a:xfrm>
                <a:custGeom>
                  <a:avLst/>
                  <a:gdLst/>
                  <a:ahLst/>
                  <a:cxnLst>
                    <a:cxn ang="0">
                      <a:pos x="120" y="39"/>
                    </a:cxn>
                    <a:cxn ang="0">
                      <a:pos x="118" y="47"/>
                    </a:cxn>
                    <a:cxn ang="0">
                      <a:pos x="115" y="55"/>
                    </a:cxn>
                    <a:cxn ang="0">
                      <a:pos x="110" y="61"/>
                    </a:cxn>
                    <a:cxn ang="0">
                      <a:pos x="102" y="67"/>
                    </a:cxn>
                    <a:cxn ang="0">
                      <a:pos x="94" y="72"/>
                    </a:cxn>
                    <a:cxn ang="0">
                      <a:pos x="83" y="77"/>
                    </a:cxn>
                    <a:cxn ang="0">
                      <a:pos x="72" y="78"/>
                    </a:cxn>
                    <a:cxn ang="0">
                      <a:pos x="60" y="80"/>
                    </a:cxn>
                    <a:cxn ang="0">
                      <a:pos x="49" y="78"/>
                    </a:cxn>
                    <a:cxn ang="0">
                      <a:pos x="38" y="77"/>
                    </a:cxn>
                    <a:cxn ang="0">
                      <a:pos x="27" y="72"/>
                    </a:cxn>
                    <a:cxn ang="0">
                      <a:pos x="19" y="67"/>
                    </a:cxn>
                    <a:cxn ang="0">
                      <a:pos x="11" y="61"/>
                    </a:cxn>
                    <a:cxn ang="0">
                      <a:pos x="5" y="55"/>
                    </a:cxn>
                    <a:cxn ang="0">
                      <a:pos x="2" y="47"/>
                    </a:cxn>
                    <a:cxn ang="0">
                      <a:pos x="0" y="39"/>
                    </a:cxn>
                    <a:cxn ang="0">
                      <a:pos x="2" y="31"/>
                    </a:cxn>
                    <a:cxn ang="0">
                      <a:pos x="5" y="23"/>
                    </a:cxn>
                    <a:cxn ang="0">
                      <a:pos x="11" y="17"/>
                    </a:cxn>
                    <a:cxn ang="0">
                      <a:pos x="19" y="11"/>
                    </a:cxn>
                    <a:cxn ang="0">
                      <a:pos x="27" y="6"/>
                    </a:cxn>
                    <a:cxn ang="0">
                      <a:pos x="38" y="3"/>
                    </a:cxn>
                    <a:cxn ang="0">
                      <a:pos x="49" y="0"/>
                    </a:cxn>
                    <a:cxn ang="0">
                      <a:pos x="60" y="0"/>
                    </a:cxn>
                    <a:cxn ang="0">
                      <a:pos x="72" y="0"/>
                    </a:cxn>
                    <a:cxn ang="0">
                      <a:pos x="83" y="3"/>
                    </a:cxn>
                    <a:cxn ang="0">
                      <a:pos x="94" y="6"/>
                    </a:cxn>
                    <a:cxn ang="0">
                      <a:pos x="102" y="11"/>
                    </a:cxn>
                    <a:cxn ang="0">
                      <a:pos x="110" y="17"/>
                    </a:cxn>
                    <a:cxn ang="0">
                      <a:pos x="115" y="23"/>
                    </a:cxn>
                    <a:cxn ang="0">
                      <a:pos x="118" y="31"/>
                    </a:cxn>
                    <a:cxn ang="0">
                      <a:pos x="120" y="39"/>
                    </a:cxn>
                  </a:cxnLst>
                  <a:rect l="0" t="0" r="r" b="b"/>
                  <a:pathLst>
                    <a:path w="120" h="80">
                      <a:moveTo>
                        <a:pt x="120" y="39"/>
                      </a:moveTo>
                      <a:lnTo>
                        <a:pt x="118" y="47"/>
                      </a:lnTo>
                      <a:lnTo>
                        <a:pt x="115" y="55"/>
                      </a:lnTo>
                      <a:lnTo>
                        <a:pt x="110" y="61"/>
                      </a:lnTo>
                      <a:lnTo>
                        <a:pt x="102" y="67"/>
                      </a:lnTo>
                      <a:lnTo>
                        <a:pt x="94" y="72"/>
                      </a:lnTo>
                      <a:lnTo>
                        <a:pt x="83" y="77"/>
                      </a:lnTo>
                      <a:lnTo>
                        <a:pt x="72" y="78"/>
                      </a:lnTo>
                      <a:lnTo>
                        <a:pt x="60" y="80"/>
                      </a:lnTo>
                      <a:lnTo>
                        <a:pt x="49" y="78"/>
                      </a:lnTo>
                      <a:lnTo>
                        <a:pt x="38" y="77"/>
                      </a:lnTo>
                      <a:lnTo>
                        <a:pt x="27" y="72"/>
                      </a:lnTo>
                      <a:lnTo>
                        <a:pt x="19" y="67"/>
                      </a:lnTo>
                      <a:lnTo>
                        <a:pt x="11" y="61"/>
                      </a:lnTo>
                      <a:lnTo>
                        <a:pt x="5" y="55"/>
                      </a:lnTo>
                      <a:lnTo>
                        <a:pt x="2" y="47"/>
                      </a:lnTo>
                      <a:lnTo>
                        <a:pt x="0" y="39"/>
                      </a:lnTo>
                      <a:lnTo>
                        <a:pt x="2" y="31"/>
                      </a:lnTo>
                      <a:lnTo>
                        <a:pt x="5" y="23"/>
                      </a:lnTo>
                      <a:lnTo>
                        <a:pt x="11" y="17"/>
                      </a:lnTo>
                      <a:lnTo>
                        <a:pt x="19" y="11"/>
                      </a:lnTo>
                      <a:lnTo>
                        <a:pt x="27" y="6"/>
                      </a:lnTo>
                      <a:lnTo>
                        <a:pt x="38" y="3"/>
                      </a:lnTo>
                      <a:lnTo>
                        <a:pt x="49" y="0"/>
                      </a:lnTo>
                      <a:lnTo>
                        <a:pt x="60" y="0"/>
                      </a:lnTo>
                      <a:lnTo>
                        <a:pt x="72" y="0"/>
                      </a:lnTo>
                      <a:lnTo>
                        <a:pt x="83" y="3"/>
                      </a:lnTo>
                      <a:lnTo>
                        <a:pt x="94" y="6"/>
                      </a:lnTo>
                      <a:lnTo>
                        <a:pt x="102" y="11"/>
                      </a:lnTo>
                      <a:lnTo>
                        <a:pt x="110" y="17"/>
                      </a:lnTo>
                      <a:lnTo>
                        <a:pt x="115" y="23"/>
                      </a:lnTo>
                      <a:lnTo>
                        <a:pt x="118" y="31"/>
                      </a:lnTo>
                      <a:lnTo>
                        <a:pt x="120" y="39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4F81BD">
                        <a:lumMod val="90000"/>
                      </a:srgbClr>
                    </a:gs>
                    <a:gs pos="58000">
                      <a:srgbClr val="EEECE1">
                        <a:lumMod val="10000"/>
                      </a:srgbClr>
                    </a:gs>
                    <a:gs pos="45000">
                      <a:srgbClr val="EEECE1">
                        <a:lumMod val="25000"/>
                      </a:srgbClr>
                    </a:gs>
                  </a:gsLst>
                  <a:lin ang="2700000" scaled="1"/>
                  <a:tileRect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zh-CN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itchFamily="-65" charset="0"/>
                  </a:endParaRPr>
                </a:p>
              </p:txBody>
            </p:sp>
          </p:grpSp>
        </p:grpSp>
        <p:sp>
          <p:nvSpPr>
            <p:cNvPr id="393" name="Rektangel 370"/>
            <p:cNvSpPr>
              <a:spLocks noChangeArrowheads="1"/>
            </p:cNvSpPr>
            <p:nvPr/>
          </p:nvSpPr>
          <p:spPr bwMode="auto">
            <a:xfrm>
              <a:off x="1001489" y="4180342"/>
              <a:ext cx="1295397" cy="849312"/>
            </a:xfrm>
            <a:prstGeom prst="rect">
              <a:avLst/>
            </a:prstGeom>
            <a:solidFill>
              <a:srgbClr val="A3A5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-65" charset="0"/>
              </a:endParaRPr>
            </a:p>
          </p:txBody>
        </p:sp>
        <p:sp>
          <p:nvSpPr>
            <p:cNvPr id="394" name="Freeform 41"/>
            <p:cNvSpPr>
              <a:spLocks noEditPoints="1"/>
            </p:cNvSpPr>
            <p:nvPr/>
          </p:nvSpPr>
          <p:spPr bwMode="auto">
            <a:xfrm>
              <a:off x="1136426" y="4364492"/>
              <a:ext cx="422274" cy="428625"/>
            </a:xfrm>
            <a:custGeom>
              <a:avLst/>
              <a:gdLst>
                <a:gd name="T0" fmla="*/ 2147483647 w 70"/>
                <a:gd name="T1" fmla="*/ 2147483647 h 71"/>
                <a:gd name="T2" fmla="*/ 2147483647 w 70"/>
                <a:gd name="T3" fmla="*/ 2147483647 h 71"/>
                <a:gd name="T4" fmla="*/ 0 w 70"/>
                <a:gd name="T5" fmla="*/ 2147483647 h 71"/>
                <a:gd name="T6" fmla="*/ 2147483647 w 70"/>
                <a:gd name="T7" fmla="*/ 0 h 71"/>
                <a:gd name="T8" fmla="*/ 2147483647 w 70"/>
                <a:gd name="T9" fmla="*/ 2147483647 h 71"/>
                <a:gd name="T10" fmla="*/ 2147483647 w 70"/>
                <a:gd name="T11" fmla="*/ 2147483647 h 71"/>
                <a:gd name="T12" fmla="*/ 2147483647 w 70"/>
                <a:gd name="T13" fmla="*/ 2147483647 h 71"/>
                <a:gd name="T14" fmla="*/ 2147483647 w 70"/>
                <a:gd name="T15" fmla="*/ 2147483647 h 71"/>
                <a:gd name="T16" fmla="*/ 2147483647 w 70"/>
                <a:gd name="T17" fmla="*/ 2147483647 h 71"/>
                <a:gd name="T18" fmla="*/ 2147483647 w 70"/>
                <a:gd name="T19" fmla="*/ 2147483647 h 71"/>
                <a:gd name="T20" fmla="*/ 2147483647 w 70"/>
                <a:gd name="T21" fmla="*/ 2147483647 h 71"/>
                <a:gd name="T22" fmla="*/ 2147483647 w 70"/>
                <a:gd name="T23" fmla="*/ 2147483647 h 71"/>
                <a:gd name="T24" fmla="*/ 2147483647 w 70"/>
                <a:gd name="T25" fmla="*/ 2147483647 h 71"/>
                <a:gd name="T26" fmla="*/ 2147483647 w 70"/>
                <a:gd name="T27" fmla="*/ 2147483647 h 71"/>
                <a:gd name="T28" fmla="*/ 2147483647 w 70"/>
                <a:gd name="T29" fmla="*/ 2147483647 h 71"/>
                <a:gd name="T30" fmla="*/ 2147483647 w 70"/>
                <a:gd name="T31" fmla="*/ 2147483647 h 71"/>
                <a:gd name="T32" fmla="*/ 2147483647 w 70"/>
                <a:gd name="T33" fmla="*/ 2147483647 h 71"/>
                <a:gd name="T34" fmla="*/ 2147483647 w 70"/>
                <a:gd name="T35" fmla="*/ 2147483647 h 71"/>
                <a:gd name="T36" fmla="*/ 2147483647 w 70"/>
                <a:gd name="T37" fmla="*/ 2147483647 h 71"/>
                <a:gd name="T38" fmla="*/ 2147483647 w 70"/>
                <a:gd name="T39" fmla="*/ 2147483647 h 71"/>
                <a:gd name="T40" fmla="*/ 2147483647 w 70"/>
                <a:gd name="T41" fmla="*/ 2147483647 h 71"/>
                <a:gd name="T42" fmla="*/ 2147483647 w 70"/>
                <a:gd name="T43" fmla="*/ 2147483647 h 71"/>
                <a:gd name="T44" fmla="*/ 2147483647 w 70"/>
                <a:gd name="T45" fmla="*/ 2147483647 h 71"/>
                <a:gd name="T46" fmla="*/ 2147483647 w 70"/>
                <a:gd name="T47" fmla="*/ 2147483647 h 71"/>
                <a:gd name="T48" fmla="*/ 2147483647 w 70"/>
                <a:gd name="T49" fmla="*/ 2147483647 h 71"/>
                <a:gd name="T50" fmla="*/ 2147483647 w 70"/>
                <a:gd name="T51" fmla="*/ 2147483647 h 71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70"/>
                <a:gd name="T79" fmla="*/ 0 h 71"/>
                <a:gd name="T80" fmla="*/ 70 w 70"/>
                <a:gd name="T81" fmla="*/ 71 h 71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70" h="71">
                  <a:moveTo>
                    <a:pt x="51" y="68"/>
                  </a:moveTo>
                  <a:cubicBezTo>
                    <a:pt x="45" y="70"/>
                    <a:pt x="40" y="71"/>
                    <a:pt x="32" y="71"/>
                  </a:cubicBezTo>
                  <a:cubicBezTo>
                    <a:pt x="15" y="71"/>
                    <a:pt x="0" y="59"/>
                    <a:pt x="0" y="39"/>
                  </a:cubicBezTo>
                  <a:cubicBezTo>
                    <a:pt x="0" y="18"/>
                    <a:pt x="16" y="0"/>
                    <a:pt x="39" y="0"/>
                  </a:cubicBezTo>
                  <a:cubicBezTo>
                    <a:pt x="57" y="0"/>
                    <a:pt x="70" y="12"/>
                    <a:pt x="70" y="30"/>
                  </a:cubicBezTo>
                  <a:cubicBezTo>
                    <a:pt x="70" y="45"/>
                    <a:pt x="61" y="54"/>
                    <a:pt x="50" y="54"/>
                  </a:cubicBezTo>
                  <a:cubicBezTo>
                    <a:pt x="45" y="54"/>
                    <a:pt x="42" y="51"/>
                    <a:pt x="41" y="46"/>
                  </a:cubicBezTo>
                  <a:cubicBezTo>
                    <a:pt x="41" y="46"/>
                    <a:pt x="41" y="46"/>
                    <a:pt x="41" y="46"/>
                  </a:cubicBezTo>
                  <a:cubicBezTo>
                    <a:pt x="38" y="51"/>
                    <a:pt x="33" y="54"/>
                    <a:pt x="28" y="54"/>
                  </a:cubicBezTo>
                  <a:cubicBezTo>
                    <a:pt x="21" y="54"/>
                    <a:pt x="17" y="49"/>
                    <a:pt x="17" y="41"/>
                  </a:cubicBezTo>
                  <a:cubicBezTo>
                    <a:pt x="17" y="28"/>
                    <a:pt x="26" y="17"/>
                    <a:pt x="40" y="17"/>
                  </a:cubicBezTo>
                  <a:cubicBezTo>
                    <a:pt x="45" y="17"/>
                    <a:pt x="50" y="18"/>
                    <a:pt x="53" y="19"/>
                  </a:cubicBezTo>
                  <a:cubicBezTo>
                    <a:pt x="50" y="38"/>
                    <a:pt x="50" y="38"/>
                    <a:pt x="50" y="38"/>
                  </a:cubicBezTo>
                  <a:cubicBezTo>
                    <a:pt x="48" y="44"/>
                    <a:pt x="49" y="47"/>
                    <a:pt x="52" y="47"/>
                  </a:cubicBezTo>
                  <a:cubicBezTo>
                    <a:pt x="56" y="47"/>
                    <a:pt x="62" y="42"/>
                    <a:pt x="62" y="30"/>
                  </a:cubicBezTo>
                  <a:cubicBezTo>
                    <a:pt x="62" y="17"/>
                    <a:pt x="53" y="6"/>
                    <a:pt x="38" y="6"/>
                  </a:cubicBezTo>
                  <a:cubicBezTo>
                    <a:pt x="22" y="6"/>
                    <a:pt x="8" y="19"/>
                    <a:pt x="8" y="38"/>
                  </a:cubicBezTo>
                  <a:cubicBezTo>
                    <a:pt x="8" y="55"/>
                    <a:pt x="19" y="65"/>
                    <a:pt x="34" y="65"/>
                  </a:cubicBezTo>
                  <a:cubicBezTo>
                    <a:pt x="40" y="65"/>
                    <a:pt x="45" y="64"/>
                    <a:pt x="49" y="62"/>
                  </a:cubicBezTo>
                  <a:lnTo>
                    <a:pt x="51" y="68"/>
                  </a:lnTo>
                  <a:close/>
                  <a:moveTo>
                    <a:pt x="42" y="25"/>
                  </a:moveTo>
                  <a:cubicBezTo>
                    <a:pt x="41" y="25"/>
                    <a:pt x="40" y="25"/>
                    <a:pt x="39" y="25"/>
                  </a:cubicBezTo>
                  <a:cubicBezTo>
                    <a:pt x="32" y="25"/>
                    <a:pt x="27" y="32"/>
                    <a:pt x="27" y="39"/>
                  </a:cubicBezTo>
                  <a:cubicBezTo>
                    <a:pt x="27" y="43"/>
                    <a:pt x="28" y="46"/>
                    <a:pt x="32" y="46"/>
                  </a:cubicBezTo>
                  <a:cubicBezTo>
                    <a:pt x="36" y="46"/>
                    <a:pt x="40" y="41"/>
                    <a:pt x="41" y="35"/>
                  </a:cubicBezTo>
                  <a:lnTo>
                    <a:pt x="42" y="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-65" charset="0"/>
              </a:endParaRPr>
            </a:p>
          </p:txBody>
        </p:sp>
        <p:grpSp>
          <p:nvGrpSpPr>
            <p:cNvPr id="395" name="Gruppe 444"/>
            <p:cNvGrpSpPr>
              <a:grpSpLocks noChangeAspect="1"/>
            </p:cNvGrpSpPr>
            <p:nvPr/>
          </p:nvGrpSpPr>
          <p:grpSpPr bwMode="auto">
            <a:xfrm>
              <a:off x="1698399" y="4375604"/>
              <a:ext cx="444499" cy="446088"/>
              <a:chOff x="8044834" y="4778253"/>
              <a:chExt cx="564856" cy="566875"/>
            </a:xfrm>
          </p:grpSpPr>
          <p:sp>
            <p:nvSpPr>
              <p:cNvPr id="396" name="Ellipse 363"/>
              <p:cNvSpPr/>
              <p:nvPr/>
            </p:nvSpPr>
            <p:spPr>
              <a:xfrm>
                <a:off x="8044834" y="4778253"/>
                <a:ext cx="564856" cy="566875"/>
              </a:xfrm>
              <a:prstGeom prst="ellipse">
                <a:avLst/>
              </a:prstGeom>
              <a:solidFill>
                <a:sysClr val="window" lastClr="FFFFFF">
                  <a:lumMod val="75000"/>
                </a:sysClr>
              </a:soli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ＭＳ Ｐゴシック" pitchFamily="-65" charset="-128"/>
                  <a:cs typeface="+mn-cs"/>
                </a:endParaRPr>
              </a:p>
            </p:txBody>
          </p:sp>
          <p:grpSp>
            <p:nvGrpSpPr>
              <p:cNvPr id="397" name="Group 313"/>
              <p:cNvGrpSpPr>
                <a:grpSpLocks noChangeAspect="1"/>
              </p:cNvGrpSpPr>
              <p:nvPr/>
            </p:nvGrpSpPr>
            <p:grpSpPr bwMode="auto">
              <a:xfrm>
                <a:off x="8207187" y="4856369"/>
                <a:ext cx="185699" cy="412316"/>
                <a:chOff x="4419" y="-48"/>
                <a:chExt cx="413" cy="917"/>
              </a:xfrm>
              <a:solidFill>
                <a:sysClr val="window" lastClr="FFFFFF"/>
              </a:solidFill>
            </p:grpSpPr>
            <p:sp>
              <p:nvSpPr>
                <p:cNvPr id="398" name="Freeform 317"/>
                <p:cNvSpPr>
                  <a:spLocks/>
                </p:cNvSpPr>
                <p:nvPr/>
              </p:nvSpPr>
              <p:spPr bwMode="auto">
                <a:xfrm>
                  <a:off x="4419" y="-48"/>
                  <a:ext cx="350" cy="917"/>
                </a:xfrm>
                <a:custGeom>
                  <a:avLst/>
                  <a:gdLst/>
                  <a:ahLst/>
                  <a:cxnLst>
                    <a:cxn ang="0">
                      <a:pos x="341" y="25"/>
                    </a:cxn>
                    <a:cxn ang="0">
                      <a:pos x="319" y="14"/>
                    </a:cxn>
                    <a:cxn ang="0">
                      <a:pos x="300" y="6"/>
                    </a:cxn>
                    <a:cxn ang="0">
                      <a:pos x="276" y="1"/>
                    </a:cxn>
                    <a:cxn ang="0">
                      <a:pos x="250" y="0"/>
                    </a:cxn>
                    <a:cxn ang="0">
                      <a:pos x="222" y="4"/>
                    </a:cxn>
                    <a:cxn ang="0">
                      <a:pos x="192" y="15"/>
                    </a:cxn>
                    <a:cxn ang="0">
                      <a:pos x="161" y="35"/>
                    </a:cxn>
                    <a:cxn ang="0">
                      <a:pos x="131" y="66"/>
                    </a:cxn>
                    <a:cxn ang="0">
                      <a:pos x="102" y="108"/>
                    </a:cxn>
                    <a:cxn ang="0">
                      <a:pos x="76" y="151"/>
                    </a:cxn>
                    <a:cxn ang="0">
                      <a:pos x="56" y="195"/>
                    </a:cxn>
                    <a:cxn ang="0">
                      <a:pos x="39" y="239"/>
                    </a:cxn>
                    <a:cxn ang="0">
                      <a:pos x="26" y="282"/>
                    </a:cxn>
                    <a:cxn ang="0">
                      <a:pos x="16" y="323"/>
                    </a:cxn>
                    <a:cxn ang="0">
                      <a:pos x="8" y="363"/>
                    </a:cxn>
                    <a:cxn ang="0">
                      <a:pos x="4" y="401"/>
                    </a:cxn>
                    <a:cxn ang="0">
                      <a:pos x="1" y="436"/>
                    </a:cxn>
                    <a:cxn ang="0">
                      <a:pos x="0" y="470"/>
                    </a:cxn>
                    <a:cxn ang="0">
                      <a:pos x="0" y="497"/>
                    </a:cxn>
                    <a:cxn ang="0">
                      <a:pos x="1" y="526"/>
                    </a:cxn>
                    <a:cxn ang="0">
                      <a:pos x="5" y="560"/>
                    </a:cxn>
                    <a:cxn ang="0">
                      <a:pos x="12" y="600"/>
                    </a:cxn>
                    <a:cxn ang="0">
                      <a:pos x="23" y="643"/>
                    </a:cxn>
                    <a:cxn ang="0">
                      <a:pos x="36" y="686"/>
                    </a:cxn>
                    <a:cxn ang="0">
                      <a:pos x="53" y="730"/>
                    </a:cxn>
                    <a:cxn ang="0">
                      <a:pos x="72" y="773"/>
                    </a:cxn>
                    <a:cxn ang="0">
                      <a:pos x="95" y="811"/>
                    </a:cxn>
                    <a:cxn ang="0">
                      <a:pos x="121" y="844"/>
                    </a:cxn>
                    <a:cxn ang="0">
                      <a:pos x="151" y="870"/>
                    </a:cxn>
                    <a:cxn ang="0">
                      <a:pos x="183" y="888"/>
                    </a:cxn>
                    <a:cxn ang="0">
                      <a:pos x="215" y="899"/>
                    </a:cxn>
                    <a:cxn ang="0">
                      <a:pos x="242" y="908"/>
                    </a:cxn>
                    <a:cxn ang="0">
                      <a:pos x="267" y="912"/>
                    </a:cxn>
                    <a:cxn ang="0">
                      <a:pos x="287" y="915"/>
                    </a:cxn>
                    <a:cxn ang="0">
                      <a:pos x="311" y="916"/>
                    </a:cxn>
                    <a:cxn ang="0">
                      <a:pos x="334" y="913"/>
                    </a:cxn>
                    <a:cxn ang="0">
                      <a:pos x="268" y="689"/>
                    </a:cxn>
                    <a:cxn ang="0">
                      <a:pos x="253" y="690"/>
                    </a:cxn>
                    <a:cxn ang="0">
                      <a:pos x="235" y="690"/>
                    </a:cxn>
                    <a:cxn ang="0">
                      <a:pos x="216" y="686"/>
                    </a:cxn>
                    <a:cxn ang="0">
                      <a:pos x="198" y="678"/>
                    </a:cxn>
                    <a:cxn ang="0">
                      <a:pos x="188" y="658"/>
                    </a:cxn>
                    <a:cxn ang="0">
                      <a:pos x="183" y="632"/>
                    </a:cxn>
                    <a:cxn ang="0">
                      <a:pos x="180" y="597"/>
                    </a:cxn>
                    <a:cxn ang="0">
                      <a:pos x="177" y="553"/>
                    </a:cxn>
                    <a:cxn ang="0">
                      <a:pos x="175" y="506"/>
                    </a:cxn>
                    <a:cxn ang="0">
                      <a:pos x="172" y="456"/>
                    </a:cxn>
                    <a:cxn ang="0">
                      <a:pos x="171" y="408"/>
                    </a:cxn>
                    <a:cxn ang="0">
                      <a:pos x="171" y="362"/>
                    </a:cxn>
                    <a:cxn ang="0">
                      <a:pos x="172" y="325"/>
                    </a:cxn>
                    <a:cxn ang="0">
                      <a:pos x="175" y="299"/>
                    </a:cxn>
                    <a:cxn ang="0">
                      <a:pos x="185" y="277"/>
                    </a:cxn>
                    <a:cxn ang="0">
                      <a:pos x="213" y="263"/>
                    </a:cxn>
                    <a:cxn ang="0">
                      <a:pos x="234" y="259"/>
                    </a:cxn>
                  </a:cxnLst>
                  <a:rect l="0" t="0" r="r" b="b"/>
                  <a:pathLst>
                    <a:path w="350" h="917">
                      <a:moveTo>
                        <a:pt x="350" y="32"/>
                      </a:moveTo>
                      <a:lnTo>
                        <a:pt x="349" y="31"/>
                      </a:lnTo>
                      <a:lnTo>
                        <a:pt x="348" y="30"/>
                      </a:lnTo>
                      <a:lnTo>
                        <a:pt x="347" y="28"/>
                      </a:lnTo>
                      <a:lnTo>
                        <a:pt x="345" y="27"/>
                      </a:lnTo>
                      <a:lnTo>
                        <a:pt x="341" y="25"/>
                      </a:lnTo>
                      <a:lnTo>
                        <a:pt x="337" y="23"/>
                      </a:lnTo>
                      <a:lnTo>
                        <a:pt x="333" y="20"/>
                      </a:lnTo>
                      <a:lnTo>
                        <a:pt x="329" y="18"/>
                      </a:lnTo>
                      <a:lnTo>
                        <a:pt x="326" y="16"/>
                      </a:lnTo>
                      <a:lnTo>
                        <a:pt x="323" y="15"/>
                      </a:lnTo>
                      <a:lnTo>
                        <a:pt x="319" y="14"/>
                      </a:lnTo>
                      <a:lnTo>
                        <a:pt x="317" y="13"/>
                      </a:lnTo>
                      <a:lnTo>
                        <a:pt x="313" y="12"/>
                      </a:lnTo>
                      <a:lnTo>
                        <a:pt x="310" y="10"/>
                      </a:lnTo>
                      <a:lnTo>
                        <a:pt x="307" y="9"/>
                      </a:lnTo>
                      <a:lnTo>
                        <a:pt x="304" y="8"/>
                      </a:lnTo>
                      <a:lnTo>
                        <a:pt x="300" y="6"/>
                      </a:lnTo>
                      <a:lnTo>
                        <a:pt x="296" y="6"/>
                      </a:lnTo>
                      <a:lnTo>
                        <a:pt x="292" y="4"/>
                      </a:lnTo>
                      <a:lnTo>
                        <a:pt x="289" y="4"/>
                      </a:lnTo>
                      <a:lnTo>
                        <a:pt x="285" y="2"/>
                      </a:lnTo>
                      <a:lnTo>
                        <a:pt x="281" y="2"/>
                      </a:lnTo>
                      <a:lnTo>
                        <a:pt x="276" y="1"/>
                      </a:lnTo>
                      <a:lnTo>
                        <a:pt x="272" y="1"/>
                      </a:lnTo>
                      <a:lnTo>
                        <a:pt x="268" y="0"/>
                      </a:lnTo>
                      <a:lnTo>
                        <a:pt x="264" y="0"/>
                      </a:lnTo>
                      <a:lnTo>
                        <a:pt x="259" y="0"/>
                      </a:lnTo>
                      <a:lnTo>
                        <a:pt x="255" y="0"/>
                      </a:lnTo>
                      <a:lnTo>
                        <a:pt x="250" y="0"/>
                      </a:lnTo>
                      <a:lnTo>
                        <a:pt x="246" y="0"/>
                      </a:lnTo>
                      <a:lnTo>
                        <a:pt x="241" y="0"/>
                      </a:lnTo>
                      <a:lnTo>
                        <a:pt x="236" y="1"/>
                      </a:lnTo>
                      <a:lnTo>
                        <a:pt x="232" y="1"/>
                      </a:lnTo>
                      <a:lnTo>
                        <a:pt x="227" y="2"/>
                      </a:lnTo>
                      <a:lnTo>
                        <a:pt x="222" y="4"/>
                      </a:lnTo>
                      <a:lnTo>
                        <a:pt x="217" y="5"/>
                      </a:lnTo>
                      <a:lnTo>
                        <a:pt x="212" y="7"/>
                      </a:lnTo>
                      <a:lnTo>
                        <a:pt x="207" y="9"/>
                      </a:lnTo>
                      <a:lnTo>
                        <a:pt x="202" y="10"/>
                      </a:lnTo>
                      <a:lnTo>
                        <a:pt x="197" y="13"/>
                      </a:lnTo>
                      <a:lnTo>
                        <a:pt x="192" y="15"/>
                      </a:lnTo>
                      <a:lnTo>
                        <a:pt x="187" y="17"/>
                      </a:lnTo>
                      <a:lnTo>
                        <a:pt x="182" y="20"/>
                      </a:lnTo>
                      <a:lnTo>
                        <a:pt x="178" y="24"/>
                      </a:lnTo>
                      <a:lnTo>
                        <a:pt x="172" y="27"/>
                      </a:lnTo>
                      <a:lnTo>
                        <a:pt x="166" y="31"/>
                      </a:lnTo>
                      <a:lnTo>
                        <a:pt x="161" y="35"/>
                      </a:lnTo>
                      <a:lnTo>
                        <a:pt x="157" y="40"/>
                      </a:lnTo>
                      <a:lnTo>
                        <a:pt x="151" y="44"/>
                      </a:lnTo>
                      <a:lnTo>
                        <a:pt x="146" y="50"/>
                      </a:lnTo>
                      <a:lnTo>
                        <a:pt x="140" y="54"/>
                      </a:lnTo>
                      <a:lnTo>
                        <a:pt x="136" y="60"/>
                      </a:lnTo>
                      <a:lnTo>
                        <a:pt x="131" y="66"/>
                      </a:lnTo>
                      <a:lnTo>
                        <a:pt x="126" y="72"/>
                      </a:lnTo>
                      <a:lnTo>
                        <a:pt x="121" y="79"/>
                      </a:lnTo>
                      <a:lnTo>
                        <a:pt x="117" y="87"/>
                      </a:lnTo>
                      <a:lnTo>
                        <a:pt x="111" y="93"/>
                      </a:lnTo>
                      <a:lnTo>
                        <a:pt x="106" y="101"/>
                      </a:lnTo>
                      <a:lnTo>
                        <a:pt x="102" y="108"/>
                      </a:lnTo>
                      <a:lnTo>
                        <a:pt x="97" y="115"/>
                      </a:lnTo>
                      <a:lnTo>
                        <a:pt x="92" y="122"/>
                      </a:lnTo>
                      <a:lnTo>
                        <a:pt x="88" y="129"/>
                      </a:lnTo>
                      <a:lnTo>
                        <a:pt x="84" y="136"/>
                      </a:lnTo>
                      <a:lnTo>
                        <a:pt x="81" y="144"/>
                      </a:lnTo>
                      <a:lnTo>
                        <a:pt x="76" y="151"/>
                      </a:lnTo>
                      <a:lnTo>
                        <a:pt x="72" y="159"/>
                      </a:lnTo>
                      <a:lnTo>
                        <a:pt x="69" y="166"/>
                      </a:lnTo>
                      <a:lnTo>
                        <a:pt x="66" y="173"/>
                      </a:lnTo>
                      <a:lnTo>
                        <a:pt x="63" y="181"/>
                      </a:lnTo>
                      <a:lnTo>
                        <a:pt x="59" y="188"/>
                      </a:lnTo>
                      <a:lnTo>
                        <a:pt x="56" y="195"/>
                      </a:lnTo>
                      <a:lnTo>
                        <a:pt x="53" y="203"/>
                      </a:lnTo>
                      <a:lnTo>
                        <a:pt x="50" y="209"/>
                      </a:lnTo>
                      <a:lnTo>
                        <a:pt x="46" y="217"/>
                      </a:lnTo>
                      <a:lnTo>
                        <a:pt x="44" y="224"/>
                      </a:lnTo>
                      <a:lnTo>
                        <a:pt x="42" y="231"/>
                      </a:lnTo>
                      <a:lnTo>
                        <a:pt x="39" y="239"/>
                      </a:lnTo>
                      <a:lnTo>
                        <a:pt x="37" y="246"/>
                      </a:lnTo>
                      <a:lnTo>
                        <a:pt x="34" y="253"/>
                      </a:lnTo>
                      <a:lnTo>
                        <a:pt x="32" y="261"/>
                      </a:lnTo>
                      <a:lnTo>
                        <a:pt x="29" y="267"/>
                      </a:lnTo>
                      <a:lnTo>
                        <a:pt x="27" y="275"/>
                      </a:lnTo>
                      <a:lnTo>
                        <a:pt x="26" y="282"/>
                      </a:lnTo>
                      <a:lnTo>
                        <a:pt x="25" y="289"/>
                      </a:lnTo>
                      <a:lnTo>
                        <a:pt x="23" y="296"/>
                      </a:lnTo>
                      <a:lnTo>
                        <a:pt x="21" y="302"/>
                      </a:lnTo>
                      <a:lnTo>
                        <a:pt x="19" y="309"/>
                      </a:lnTo>
                      <a:lnTo>
                        <a:pt x="18" y="317"/>
                      </a:lnTo>
                      <a:lnTo>
                        <a:pt x="16" y="323"/>
                      </a:lnTo>
                      <a:lnTo>
                        <a:pt x="15" y="331"/>
                      </a:lnTo>
                      <a:lnTo>
                        <a:pt x="13" y="337"/>
                      </a:lnTo>
                      <a:lnTo>
                        <a:pt x="12" y="344"/>
                      </a:lnTo>
                      <a:lnTo>
                        <a:pt x="10" y="351"/>
                      </a:lnTo>
                      <a:lnTo>
                        <a:pt x="9" y="358"/>
                      </a:lnTo>
                      <a:lnTo>
                        <a:pt x="8" y="363"/>
                      </a:lnTo>
                      <a:lnTo>
                        <a:pt x="8" y="370"/>
                      </a:lnTo>
                      <a:lnTo>
                        <a:pt x="7" y="377"/>
                      </a:lnTo>
                      <a:lnTo>
                        <a:pt x="6" y="382"/>
                      </a:lnTo>
                      <a:lnTo>
                        <a:pt x="5" y="389"/>
                      </a:lnTo>
                      <a:lnTo>
                        <a:pt x="5" y="396"/>
                      </a:lnTo>
                      <a:lnTo>
                        <a:pt x="4" y="401"/>
                      </a:lnTo>
                      <a:lnTo>
                        <a:pt x="4" y="408"/>
                      </a:lnTo>
                      <a:lnTo>
                        <a:pt x="3" y="414"/>
                      </a:lnTo>
                      <a:lnTo>
                        <a:pt x="3" y="420"/>
                      </a:lnTo>
                      <a:lnTo>
                        <a:pt x="2" y="425"/>
                      </a:lnTo>
                      <a:lnTo>
                        <a:pt x="1" y="432"/>
                      </a:lnTo>
                      <a:lnTo>
                        <a:pt x="1" y="436"/>
                      </a:lnTo>
                      <a:lnTo>
                        <a:pt x="1" y="443"/>
                      </a:lnTo>
                      <a:lnTo>
                        <a:pt x="0" y="448"/>
                      </a:lnTo>
                      <a:lnTo>
                        <a:pt x="0" y="453"/>
                      </a:lnTo>
                      <a:lnTo>
                        <a:pt x="0" y="458"/>
                      </a:lnTo>
                      <a:lnTo>
                        <a:pt x="0" y="464"/>
                      </a:lnTo>
                      <a:lnTo>
                        <a:pt x="0" y="470"/>
                      </a:lnTo>
                      <a:lnTo>
                        <a:pt x="0" y="474"/>
                      </a:lnTo>
                      <a:lnTo>
                        <a:pt x="0" y="479"/>
                      </a:lnTo>
                      <a:lnTo>
                        <a:pt x="0" y="484"/>
                      </a:lnTo>
                      <a:lnTo>
                        <a:pt x="0" y="489"/>
                      </a:lnTo>
                      <a:lnTo>
                        <a:pt x="0" y="493"/>
                      </a:lnTo>
                      <a:lnTo>
                        <a:pt x="0" y="497"/>
                      </a:lnTo>
                      <a:lnTo>
                        <a:pt x="0" y="502"/>
                      </a:lnTo>
                      <a:lnTo>
                        <a:pt x="0" y="506"/>
                      </a:lnTo>
                      <a:lnTo>
                        <a:pt x="0" y="511"/>
                      </a:lnTo>
                      <a:lnTo>
                        <a:pt x="0" y="516"/>
                      </a:lnTo>
                      <a:lnTo>
                        <a:pt x="1" y="521"/>
                      </a:lnTo>
                      <a:lnTo>
                        <a:pt x="1" y="526"/>
                      </a:lnTo>
                      <a:lnTo>
                        <a:pt x="1" y="531"/>
                      </a:lnTo>
                      <a:lnTo>
                        <a:pt x="2" y="536"/>
                      </a:lnTo>
                      <a:lnTo>
                        <a:pt x="3" y="543"/>
                      </a:lnTo>
                      <a:lnTo>
                        <a:pt x="3" y="548"/>
                      </a:lnTo>
                      <a:lnTo>
                        <a:pt x="4" y="554"/>
                      </a:lnTo>
                      <a:lnTo>
                        <a:pt x="5" y="560"/>
                      </a:lnTo>
                      <a:lnTo>
                        <a:pt x="6" y="567"/>
                      </a:lnTo>
                      <a:lnTo>
                        <a:pt x="8" y="573"/>
                      </a:lnTo>
                      <a:lnTo>
                        <a:pt x="8" y="580"/>
                      </a:lnTo>
                      <a:lnTo>
                        <a:pt x="9" y="587"/>
                      </a:lnTo>
                      <a:lnTo>
                        <a:pt x="11" y="593"/>
                      </a:lnTo>
                      <a:lnTo>
                        <a:pt x="12" y="600"/>
                      </a:lnTo>
                      <a:lnTo>
                        <a:pt x="14" y="606"/>
                      </a:lnTo>
                      <a:lnTo>
                        <a:pt x="16" y="613"/>
                      </a:lnTo>
                      <a:lnTo>
                        <a:pt x="17" y="621"/>
                      </a:lnTo>
                      <a:lnTo>
                        <a:pt x="19" y="627"/>
                      </a:lnTo>
                      <a:lnTo>
                        <a:pt x="21" y="635"/>
                      </a:lnTo>
                      <a:lnTo>
                        <a:pt x="23" y="643"/>
                      </a:lnTo>
                      <a:lnTo>
                        <a:pt x="25" y="650"/>
                      </a:lnTo>
                      <a:lnTo>
                        <a:pt x="27" y="657"/>
                      </a:lnTo>
                      <a:lnTo>
                        <a:pt x="29" y="664"/>
                      </a:lnTo>
                      <a:lnTo>
                        <a:pt x="31" y="672"/>
                      </a:lnTo>
                      <a:lnTo>
                        <a:pt x="34" y="679"/>
                      </a:lnTo>
                      <a:lnTo>
                        <a:pt x="36" y="686"/>
                      </a:lnTo>
                      <a:lnTo>
                        <a:pt x="39" y="694"/>
                      </a:lnTo>
                      <a:lnTo>
                        <a:pt x="42" y="701"/>
                      </a:lnTo>
                      <a:lnTo>
                        <a:pt x="45" y="709"/>
                      </a:lnTo>
                      <a:lnTo>
                        <a:pt x="47" y="716"/>
                      </a:lnTo>
                      <a:lnTo>
                        <a:pt x="50" y="723"/>
                      </a:lnTo>
                      <a:lnTo>
                        <a:pt x="53" y="730"/>
                      </a:lnTo>
                      <a:lnTo>
                        <a:pt x="56" y="738"/>
                      </a:lnTo>
                      <a:lnTo>
                        <a:pt x="59" y="744"/>
                      </a:lnTo>
                      <a:lnTo>
                        <a:pt x="63" y="752"/>
                      </a:lnTo>
                      <a:lnTo>
                        <a:pt x="65" y="759"/>
                      </a:lnTo>
                      <a:lnTo>
                        <a:pt x="69" y="766"/>
                      </a:lnTo>
                      <a:lnTo>
                        <a:pt x="72" y="773"/>
                      </a:lnTo>
                      <a:lnTo>
                        <a:pt x="76" y="778"/>
                      </a:lnTo>
                      <a:lnTo>
                        <a:pt x="80" y="785"/>
                      </a:lnTo>
                      <a:lnTo>
                        <a:pt x="84" y="793"/>
                      </a:lnTo>
                      <a:lnTo>
                        <a:pt x="87" y="798"/>
                      </a:lnTo>
                      <a:lnTo>
                        <a:pt x="91" y="805"/>
                      </a:lnTo>
                      <a:lnTo>
                        <a:pt x="95" y="811"/>
                      </a:lnTo>
                      <a:lnTo>
                        <a:pt x="101" y="817"/>
                      </a:lnTo>
                      <a:lnTo>
                        <a:pt x="104" y="823"/>
                      </a:lnTo>
                      <a:lnTo>
                        <a:pt x="108" y="828"/>
                      </a:lnTo>
                      <a:lnTo>
                        <a:pt x="113" y="834"/>
                      </a:lnTo>
                      <a:lnTo>
                        <a:pt x="118" y="839"/>
                      </a:lnTo>
                      <a:lnTo>
                        <a:pt x="121" y="844"/>
                      </a:lnTo>
                      <a:lnTo>
                        <a:pt x="126" y="849"/>
                      </a:lnTo>
                      <a:lnTo>
                        <a:pt x="132" y="854"/>
                      </a:lnTo>
                      <a:lnTo>
                        <a:pt x="137" y="858"/>
                      </a:lnTo>
                      <a:lnTo>
                        <a:pt x="141" y="862"/>
                      </a:lnTo>
                      <a:lnTo>
                        <a:pt x="146" y="866"/>
                      </a:lnTo>
                      <a:lnTo>
                        <a:pt x="151" y="870"/>
                      </a:lnTo>
                      <a:lnTo>
                        <a:pt x="157" y="873"/>
                      </a:lnTo>
                      <a:lnTo>
                        <a:pt x="161" y="877"/>
                      </a:lnTo>
                      <a:lnTo>
                        <a:pt x="167" y="880"/>
                      </a:lnTo>
                      <a:lnTo>
                        <a:pt x="173" y="883"/>
                      </a:lnTo>
                      <a:lnTo>
                        <a:pt x="178" y="886"/>
                      </a:lnTo>
                      <a:lnTo>
                        <a:pt x="183" y="888"/>
                      </a:lnTo>
                      <a:lnTo>
                        <a:pt x="189" y="890"/>
                      </a:lnTo>
                      <a:lnTo>
                        <a:pt x="195" y="892"/>
                      </a:lnTo>
                      <a:lnTo>
                        <a:pt x="199" y="894"/>
                      </a:lnTo>
                      <a:lnTo>
                        <a:pt x="205" y="896"/>
                      </a:lnTo>
                      <a:lnTo>
                        <a:pt x="210" y="897"/>
                      </a:lnTo>
                      <a:lnTo>
                        <a:pt x="215" y="899"/>
                      </a:lnTo>
                      <a:lnTo>
                        <a:pt x="220" y="901"/>
                      </a:lnTo>
                      <a:lnTo>
                        <a:pt x="224" y="902"/>
                      </a:lnTo>
                      <a:lnTo>
                        <a:pt x="229" y="904"/>
                      </a:lnTo>
                      <a:lnTo>
                        <a:pt x="234" y="905"/>
                      </a:lnTo>
                      <a:lnTo>
                        <a:pt x="238" y="907"/>
                      </a:lnTo>
                      <a:lnTo>
                        <a:pt x="242" y="908"/>
                      </a:lnTo>
                      <a:lnTo>
                        <a:pt x="246" y="909"/>
                      </a:lnTo>
                      <a:lnTo>
                        <a:pt x="251" y="911"/>
                      </a:lnTo>
                      <a:lnTo>
                        <a:pt x="255" y="911"/>
                      </a:lnTo>
                      <a:lnTo>
                        <a:pt x="259" y="911"/>
                      </a:lnTo>
                      <a:lnTo>
                        <a:pt x="263" y="912"/>
                      </a:lnTo>
                      <a:lnTo>
                        <a:pt x="267" y="912"/>
                      </a:lnTo>
                      <a:lnTo>
                        <a:pt x="271" y="914"/>
                      </a:lnTo>
                      <a:lnTo>
                        <a:pt x="273" y="914"/>
                      </a:lnTo>
                      <a:lnTo>
                        <a:pt x="277" y="914"/>
                      </a:lnTo>
                      <a:lnTo>
                        <a:pt x="280" y="915"/>
                      </a:lnTo>
                      <a:lnTo>
                        <a:pt x="284" y="915"/>
                      </a:lnTo>
                      <a:lnTo>
                        <a:pt x="287" y="915"/>
                      </a:lnTo>
                      <a:lnTo>
                        <a:pt x="291" y="916"/>
                      </a:lnTo>
                      <a:lnTo>
                        <a:pt x="292" y="916"/>
                      </a:lnTo>
                      <a:lnTo>
                        <a:pt x="296" y="916"/>
                      </a:lnTo>
                      <a:lnTo>
                        <a:pt x="302" y="916"/>
                      </a:lnTo>
                      <a:lnTo>
                        <a:pt x="308" y="917"/>
                      </a:lnTo>
                      <a:lnTo>
                        <a:pt x="311" y="916"/>
                      </a:lnTo>
                      <a:lnTo>
                        <a:pt x="317" y="916"/>
                      </a:lnTo>
                      <a:lnTo>
                        <a:pt x="321" y="915"/>
                      </a:lnTo>
                      <a:lnTo>
                        <a:pt x="325" y="915"/>
                      </a:lnTo>
                      <a:lnTo>
                        <a:pt x="328" y="914"/>
                      </a:lnTo>
                      <a:lnTo>
                        <a:pt x="331" y="914"/>
                      </a:lnTo>
                      <a:lnTo>
                        <a:pt x="334" y="913"/>
                      </a:lnTo>
                      <a:lnTo>
                        <a:pt x="338" y="913"/>
                      </a:lnTo>
                      <a:lnTo>
                        <a:pt x="342" y="911"/>
                      </a:lnTo>
                      <a:lnTo>
                        <a:pt x="345" y="911"/>
                      </a:lnTo>
                      <a:lnTo>
                        <a:pt x="347" y="911"/>
                      </a:lnTo>
                      <a:lnTo>
                        <a:pt x="348" y="911"/>
                      </a:lnTo>
                      <a:lnTo>
                        <a:pt x="268" y="689"/>
                      </a:lnTo>
                      <a:lnTo>
                        <a:pt x="267" y="689"/>
                      </a:lnTo>
                      <a:lnTo>
                        <a:pt x="265" y="689"/>
                      </a:lnTo>
                      <a:lnTo>
                        <a:pt x="262" y="689"/>
                      </a:lnTo>
                      <a:lnTo>
                        <a:pt x="258" y="690"/>
                      </a:lnTo>
                      <a:lnTo>
                        <a:pt x="255" y="690"/>
                      </a:lnTo>
                      <a:lnTo>
                        <a:pt x="253" y="690"/>
                      </a:lnTo>
                      <a:lnTo>
                        <a:pt x="250" y="690"/>
                      </a:lnTo>
                      <a:lnTo>
                        <a:pt x="248" y="690"/>
                      </a:lnTo>
                      <a:lnTo>
                        <a:pt x="244" y="690"/>
                      </a:lnTo>
                      <a:lnTo>
                        <a:pt x="241" y="690"/>
                      </a:lnTo>
                      <a:lnTo>
                        <a:pt x="238" y="690"/>
                      </a:lnTo>
                      <a:lnTo>
                        <a:pt x="235" y="690"/>
                      </a:lnTo>
                      <a:lnTo>
                        <a:pt x="232" y="690"/>
                      </a:lnTo>
                      <a:lnTo>
                        <a:pt x="229" y="689"/>
                      </a:lnTo>
                      <a:lnTo>
                        <a:pt x="225" y="689"/>
                      </a:lnTo>
                      <a:lnTo>
                        <a:pt x="222" y="688"/>
                      </a:lnTo>
                      <a:lnTo>
                        <a:pt x="218" y="687"/>
                      </a:lnTo>
                      <a:lnTo>
                        <a:pt x="216" y="686"/>
                      </a:lnTo>
                      <a:lnTo>
                        <a:pt x="212" y="685"/>
                      </a:lnTo>
                      <a:lnTo>
                        <a:pt x="210" y="684"/>
                      </a:lnTo>
                      <a:lnTo>
                        <a:pt x="206" y="682"/>
                      </a:lnTo>
                      <a:lnTo>
                        <a:pt x="203" y="682"/>
                      </a:lnTo>
                      <a:lnTo>
                        <a:pt x="201" y="679"/>
                      </a:lnTo>
                      <a:lnTo>
                        <a:pt x="198" y="678"/>
                      </a:lnTo>
                      <a:lnTo>
                        <a:pt x="195" y="673"/>
                      </a:lnTo>
                      <a:lnTo>
                        <a:pt x="192" y="668"/>
                      </a:lnTo>
                      <a:lnTo>
                        <a:pt x="191" y="665"/>
                      </a:lnTo>
                      <a:lnTo>
                        <a:pt x="190" y="663"/>
                      </a:lnTo>
                      <a:lnTo>
                        <a:pt x="189" y="660"/>
                      </a:lnTo>
                      <a:lnTo>
                        <a:pt x="188" y="658"/>
                      </a:lnTo>
                      <a:lnTo>
                        <a:pt x="187" y="654"/>
                      </a:lnTo>
                      <a:lnTo>
                        <a:pt x="187" y="650"/>
                      </a:lnTo>
                      <a:lnTo>
                        <a:pt x="186" y="646"/>
                      </a:lnTo>
                      <a:lnTo>
                        <a:pt x="185" y="643"/>
                      </a:lnTo>
                      <a:lnTo>
                        <a:pt x="184" y="638"/>
                      </a:lnTo>
                      <a:lnTo>
                        <a:pt x="183" y="632"/>
                      </a:lnTo>
                      <a:lnTo>
                        <a:pt x="183" y="627"/>
                      </a:lnTo>
                      <a:lnTo>
                        <a:pt x="182" y="622"/>
                      </a:lnTo>
                      <a:lnTo>
                        <a:pt x="181" y="616"/>
                      </a:lnTo>
                      <a:lnTo>
                        <a:pt x="181" y="609"/>
                      </a:lnTo>
                      <a:lnTo>
                        <a:pt x="180" y="604"/>
                      </a:lnTo>
                      <a:lnTo>
                        <a:pt x="180" y="597"/>
                      </a:lnTo>
                      <a:lnTo>
                        <a:pt x="179" y="590"/>
                      </a:lnTo>
                      <a:lnTo>
                        <a:pt x="178" y="583"/>
                      </a:lnTo>
                      <a:lnTo>
                        <a:pt x="178" y="576"/>
                      </a:lnTo>
                      <a:lnTo>
                        <a:pt x="178" y="568"/>
                      </a:lnTo>
                      <a:lnTo>
                        <a:pt x="178" y="561"/>
                      </a:lnTo>
                      <a:lnTo>
                        <a:pt x="177" y="553"/>
                      </a:lnTo>
                      <a:lnTo>
                        <a:pt x="176" y="546"/>
                      </a:lnTo>
                      <a:lnTo>
                        <a:pt x="176" y="538"/>
                      </a:lnTo>
                      <a:lnTo>
                        <a:pt x="176" y="530"/>
                      </a:lnTo>
                      <a:lnTo>
                        <a:pt x="175" y="522"/>
                      </a:lnTo>
                      <a:lnTo>
                        <a:pt x="175" y="513"/>
                      </a:lnTo>
                      <a:lnTo>
                        <a:pt x="175" y="506"/>
                      </a:lnTo>
                      <a:lnTo>
                        <a:pt x="174" y="497"/>
                      </a:lnTo>
                      <a:lnTo>
                        <a:pt x="174" y="490"/>
                      </a:lnTo>
                      <a:lnTo>
                        <a:pt x="174" y="481"/>
                      </a:lnTo>
                      <a:lnTo>
                        <a:pt x="174" y="473"/>
                      </a:lnTo>
                      <a:lnTo>
                        <a:pt x="173" y="464"/>
                      </a:lnTo>
                      <a:lnTo>
                        <a:pt x="172" y="456"/>
                      </a:lnTo>
                      <a:lnTo>
                        <a:pt x="172" y="448"/>
                      </a:lnTo>
                      <a:lnTo>
                        <a:pt x="172" y="439"/>
                      </a:lnTo>
                      <a:lnTo>
                        <a:pt x="171" y="432"/>
                      </a:lnTo>
                      <a:lnTo>
                        <a:pt x="171" y="423"/>
                      </a:lnTo>
                      <a:lnTo>
                        <a:pt x="171" y="415"/>
                      </a:lnTo>
                      <a:lnTo>
                        <a:pt x="171" y="408"/>
                      </a:lnTo>
                      <a:lnTo>
                        <a:pt x="171" y="399"/>
                      </a:lnTo>
                      <a:lnTo>
                        <a:pt x="171" y="392"/>
                      </a:lnTo>
                      <a:lnTo>
                        <a:pt x="171" y="384"/>
                      </a:lnTo>
                      <a:lnTo>
                        <a:pt x="171" y="377"/>
                      </a:lnTo>
                      <a:lnTo>
                        <a:pt x="171" y="370"/>
                      </a:lnTo>
                      <a:lnTo>
                        <a:pt x="171" y="362"/>
                      </a:lnTo>
                      <a:lnTo>
                        <a:pt x="171" y="356"/>
                      </a:lnTo>
                      <a:lnTo>
                        <a:pt x="172" y="350"/>
                      </a:lnTo>
                      <a:lnTo>
                        <a:pt x="172" y="343"/>
                      </a:lnTo>
                      <a:lnTo>
                        <a:pt x="172" y="337"/>
                      </a:lnTo>
                      <a:lnTo>
                        <a:pt x="172" y="331"/>
                      </a:lnTo>
                      <a:lnTo>
                        <a:pt x="172" y="325"/>
                      </a:lnTo>
                      <a:lnTo>
                        <a:pt x="172" y="320"/>
                      </a:lnTo>
                      <a:lnTo>
                        <a:pt x="172" y="316"/>
                      </a:lnTo>
                      <a:lnTo>
                        <a:pt x="173" y="310"/>
                      </a:lnTo>
                      <a:lnTo>
                        <a:pt x="174" y="306"/>
                      </a:lnTo>
                      <a:lnTo>
                        <a:pt x="174" y="301"/>
                      </a:lnTo>
                      <a:lnTo>
                        <a:pt x="175" y="299"/>
                      </a:lnTo>
                      <a:lnTo>
                        <a:pt x="175" y="295"/>
                      </a:lnTo>
                      <a:lnTo>
                        <a:pt x="176" y="293"/>
                      </a:lnTo>
                      <a:lnTo>
                        <a:pt x="178" y="288"/>
                      </a:lnTo>
                      <a:lnTo>
                        <a:pt x="178" y="285"/>
                      </a:lnTo>
                      <a:lnTo>
                        <a:pt x="181" y="281"/>
                      </a:lnTo>
                      <a:lnTo>
                        <a:pt x="185" y="277"/>
                      </a:lnTo>
                      <a:lnTo>
                        <a:pt x="189" y="273"/>
                      </a:lnTo>
                      <a:lnTo>
                        <a:pt x="194" y="270"/>
                      </a:lnTo>
                      <a:lnTo>
                        <a:pt x="198" y="267"/>
                      </a:lnTo>
                      <a:lnTo>
                        <a:pt x="203" y="265"/>
                      </a:lnTo>
                      <a:lnTo>
                        <a:pt x="208" y="263"/>
                      </a:lnTo>
                      <a:lnTo>
                        <a:pt x="213" y="263"/>
                      </a:lnTo>
                      <a:lnTo>
                        <a:pt x="217" y="261"/>
                      </a:lnTo>
                      <a:lnTo>
                        <a:pt x="221" y="260"/>
                      </a:lnTo>
                      <a:lnTo>
                        <a:pt x="225" y="259"/>
                      </a:lnTo>
                      <a:lnTo>
                        <a:pt x="229" y="259"/>
                      </a:lnTo>
                      <a:lnTo>
                        <a:pt x="231" y="259"/>
                      </a:lnTo>
                      <a:lnTo>
                        <a:pt x="234" y="259"/>
                      </a:lnTo>
                      <a:lnTo>
                        <a:pt x="234" y="259"/>
                      </a:lnTo>
                      <a:lnTo>
                        <a:pt x="235" y="259"/>
                      </a:lnTo>
                      <a:lnTo>
                        <a:pt x="350" y="32"/>
                      </a:lnTo>
                      <a:lnTo>
                        <a:pt x="350" y="3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a-DK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ea typeface="+mn-ea"/>
                  </a:endParaRPr>
                </a:p>
              </p:txBody>
            </p:sp>
            <p:sp>
              <p:nvSpPr>
                <p:cNvPr id="399" name="Freeform 318"/>
                <p:cNvSpPr>
                  <a:spLocks/>
                </p:cNvSpPr>
                <p:nvPr/>
              </p:nvSpPr>
              <p:spPr bwMode="auto">
                <a:xfrm>
                  <a:off x="4678" y="-2"/>
                  <a:ext cx="152" cy="233"/>
                </a:xfrm>
                <a:custGeom>
                  <a:avLst/>
                  <a:gdLst/>
                  <a:ahLst/>
                  <a:cxnLst>
                    <a:cxn ang="0">
                      <a:pos x="0" y="225"/>
                    </a:cxn>
                    <a:cxn ang="0">
                      <a:pos x="5" y="227"/>
                    </a:cxn>
                    <a:cxn ang="0">
                      <a:pos x="12" y="229"/>
                    </a:cxn>
                    <a:cxn ang="0">
                      <a:pos x="16" y="231"/>
                    </a:cxn>
                    <a:cxn ang="0">
                      <a:pos x="22" y="233"/>
                    </a:cxn>
                    <a:cxn ang="0">
                      <a:pos x="28" y="233"/>
                    </a:cxn>
                    <a:cxn ang="0">
                      <a:pos x="33" y="233"/>
                    </a:cxn>
                    <a:cxn ang="0">
                      <a:pos x="39" y="233"/>
                    </a:cxn>
                    <a:cxn ang="0">
                      <a:pos x="45" y="233"/>
                    </a:cxn>
                    <a:cxn ang="0">
                      <a:pos x="50" y="231"/>
                    </a:cxn>
                    <a:cxn ang="0">
                      <a:pos x="54" y="230"/>
                    </a:cxn>
                    <a:cxn ang="0">
                      <a:pos x="59" y="228"/>
                    </a:cxn>
                    <a:cxn ang="0">
                      <a:pos x="63" y="225"/>
                    </a:cxn>
                    <a:cxn ang="0">
                      <a:pos x="67" y="222"/>
                    </a:cxn>
                    <a:cxn ang="0">
                      <a:pos x="70" y="219"/>
                    </a:cxn>
                    <a:cxn ang="0">
                      <a:pos x="72" y="216"/>
                    </a:cxn>
                    <a:cxn ang="0">
                      <a:pos x="76" y="213"/>
                    </a:cxn>
                    <a:cxn ang="0">
                      <a:pos x="148" y="69"/>
                    </a:cxn>
                    <a:cxn ang="0">
                      <a:pos x="149" y="64"/>
                    </a:cxn>
                    <a:cxn ang="0">
                      <a:pos x="151" y="60"/>
                    </a:cxn>
                    <a:cxn ang="0">
                      <a:pos x="151" y="55"/>
                    </a:cxn>
                    <a:cxn ang="0">
                      <a:pos x="152" y="51"/>
                    </a:cxn>
                    <a:cxn ang="0">
                      <a:pos x="151" y="46"/>
                    </a:cxn>
                    <a:cxn ang="0">
                      <a:pos x="149" y="41"/>
                    </a:cxn>
                    <a:cxn ang="0">
                      <a:pos x="148" y="36"/>
                    </a:cxn>
                    <a:cxn ang="0">
                      <a:pos x="146" y="32"/>
                    </a:cxn>
                    <a:cxn ang="0">
                      <a:pos x="144" y="27"/>
                    </a:cxn>
                    <a:cxn ang="0">
                      <a:pos x="141" y="22"/>
                    </a:cxn>
                    <a:cxn ang="0">
                      <a:pos x="137" y="18"/>
                    </a:cxn>
                    <a:cxn ang="0">
                      <a:pos x="133" y="14"/>
                    </a:cxn>
                    <a:cxn ang="0">
                      <a:pos x="128" y="9"/>
                    </a:cxn>
                    <a:cxn ang="0">
                      <a:pos x="125" y="6"/>
                    </a:cxn>
                    <a:cxn ang="0">
                      <a:pos x="119" y="3"/>
                    </a:cxn>
                    <a:cxn ang="0">
                      <a:pos x="114" y="0"/>
                    </a:cxn>
                    <a:cxn ang="0">
                      <a:pos x="0" y="225"/>
                    </a:cxn>
                    <a:cxn ang="0">
                      <a:pos x="0" y="225"/>
                    </a:cxn>
                  </a:cxnLst>
                  <a:rect l="0" t="0" r="r" b="b"/>
                  <a:pathLst>
                    <a:path w="152" h="233">
                      <a:moveTo>
                        <a:pt x="0" y="225"/>
                      </a:moveTo>
                      <a:lnTo>
                        <a:pt x="5" y="227"/>
                      </a:lnTo>
                      <a:lnTo>
                        <a:pt x="12" y="229"/>
                      </a:lnTo>
                      <a:lnTo>
                        <a:pt x="16" y="231"/>
                      </a:lnTo>
                      <a:lnTo>
                        <a:pt x="22" y="233"/>
                      </a:lnTo>
                      <a:lnTo>
                        <a:pt x="28" y="233"/>
                      </a:lnTo>
                      <a:lnTo>
                        <a:pt x="33" y="233"/>
                      </a:lnTo>
                      <a:lnTo>
                        <a:pt x="39" y="233"/>
                      </a:lnTo>
                      <a:lnTo>
                        <a:pt x="45" y="233"/>
                      </a:lnTo>
                      <a:lnTo>
                        <a:pt x="50" y="231"/>
                      </a:lnTo>
                      <a:lnTo>
                        <a:pt x="54" y="230"/>
                      </a:lnTo>
                      <a:lnTo>
                        <a:pt x="59" y="228"/>
                      </a:lnTo>
                      <a:lnTo>
                        <a:pt x="63" y="225"/>
                      </a:lnTo>
                      <a:lnTo>
                        <a:pt x="67" y="222"/>
                      </a:lnTo>
                      <a:lnTo>
                        <a:pt x="70" y="219"/>
                      </a:lnTo>
                      <a:lnTo>
                        <a:pt x="72" y="216"/>
                      </a:lnTo>
                      <a:lnTo>
                        <a:pt x="76" y="213"/>
                      </a:lnTo>
                      <a:lnTo>
                        <a:pt x="148" y="69"/>
                      </a:lnTo>
                      <a:lnTo>
                        <a:pt x="149" y="64"/>
                      </a:lnTo>
                      <a:lnTo>
                        <a:pt x="151" y="60"/>
                      </a:lnTo>
                      <a:lnTo>
                        <a:pt x="151" y="55"/>
                      </a:lnTo>
                      <a:lnTo>
                        <a:pt x="152" y="51"/>
                      </a:lnTo>
                      <a:lnTo>
                        <a:pt x="151" y="46"/>
                      </a:lnTo>
                      <a:lnTo>
                        <a:pt x="149" y="41"/>
                      </a:lnTo>
                      <a:lnTo>
                        <a:pt x="148" y="36"/>
                      </a:lnTo>
                      <a:lnTo>
                        <a:pt x="146" y="32"/>
                      </a:lnTo>
                      <a:lnTo>
                        <a:pt x="144" y="27"/>
                      </a:lnTo>
                      <a:lnTo>
                        <a:pt x="141" y="22"/>
                      </a:lnTo>
                      <a:lnTo>
                        <a:pt x="137" y="18"/>
                      </a:lnTo>
                      <a:lnTo>
                        <a:pt x="133" y="14"/>
                      </a:lnTo>
                      <a:lnTo>
                        <a:pt x="128" y="9"/>
                      </a:lnTo>
                      <a:lnTo>
                        <a:pt x="125" y="6"/>
                      </a:lnTo>
                      <a:lnTo>
                        <a:pt x="119" y="3"/>
                      </a:lnTo>
                      <a:lnTo>
                        <a:pt x="114" y="0"/>
                      </a:lnTo>
                      <a:lnTo>
                        <a:pt x="0" y="225"/>
                      </a:lnTo>
                      <a:lnTo>
                        <a:pt x="0" y="225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a-DK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ea typeface="+mn-ea"/>
                  </a:endParaRPr>
                </a:p>
              </p:txBody>
            </p:sp>
            <p:sp>
              <p:nvSpPr>
                <p:cNvPr id="400" name="Freeform 319"/>
                <p:cNvSpPr>
                  <a:spLocks/>
                </p:cNvSpPr>
                <p:nvPr/>
              </p:nvSpPr>
              <p:spPr bwMode="auto">
                <a:xfrm>
                  <a:off x="4711" y="629"/>
                  <a:ext cx="121" cy="228"/>
                </a:xfrm>
                <a:custGeom>
                  <a:avLst/>
                  <a:gdLst/>
                  <a:ahLst/>
                  <a:cxnLst>
                    <a:cxn ang="0">
                      <a:pos x="80" y="228"/>
                    </a:cxn>
                    <a:cxn ang="0">
                      <a:pos x="85" y="225"/>
                    </a:cxn>
                    <a:cxn ang="0">
                      <a:pos x="90" y="222"/>
                    </a:cxn>
                    <a:cxn ang="0">
                      <a:pos x="95" y="219"/>
                    </a:cxn>
                    <a:cxn ang="0">
                      <a:pos x="100" y="215"/>
                    </a:cxn>
                    <a:cxn ang="0">
                      <a:pos x="104" y="212"/>
                    </a:cxn>
                    <a:cxn ang="0">
                      <a:pos x="108" y="209"/>
                    </a:cxn>
                    <a:cxn ang="0">
                      <a:pos x="112" y="205"/>
                    </a:cxn>
                    <a:cxn ang="0">
                      <a:pos x="114" y="201"/>
                    </a:cxn>
                    <a:cxn ang="0">
                      <a:pos x="116" y="196"/>
                    </a:cxn>
                    <a:cxn ang="0">
                      <a:pos x="119" y="193"/>
                    </a:cxn>
                    <a:cxn ang="0">
                      <a:pos x="120" y="188"/>
                    </a:cxn>
                    <a:cxn ang="0">
                      <a:pos x="121" y="184"/>
                    </a:cxn>
                    <a:cxn ang="0">
                      <a:pos x="121" y="178"/>
                    </a:cxn>
                    <a:cxn ang="0">
                      <a:pos x="121" y="175"/>
                    </a:cxn>
                    <a:cxn ang="0">
                      <a:pos x="121" y="171"/>
                    </a:cxn>
                    <a:cxn ang="0">
                      <a:pos x="120" y="167"/>
                    </a:cxn>
                    <a:cxn ang="0">
                      <a:pos x="70" y="25"/>
                    </a:cxn>
                    <a:cxn ang="0">
                      <a:pos x="68" y="21"/>
                    </a:cxn>
                    <a:cxn ang="0">
                      <a:pos x="66" y="17"/>
                    </a:cxn>
                    <a:cxn ang="0">
                      <a:pos x="62" y="13"/>
                    </a:cxn>
                    <a:cxn ang="0">
                      <a:pos x="60" y="11"/>
                    </a:cxn>
                    <a:cxn ang="0">
                      <a:pos x="56" y="7"/>
                    </a:cxn>
                    <a:cxn ang="0">
                      <a:pos x="52" y="5"/>
                    </a:cxn>
                    <a:cxn ang="0">
                      <a:pos x="47" y="4"/>
                    </a:cxn>
                    <a:cxn ang="0">
                      <a:pos x="43" y="2"/>
                    </a:cxn>
                    <a:cxn ang="0">
                      <a:pos x="38" y="1"/>
                    </a:cxn>
                    <a:cxn ang="0">
                      <a:pos x="34" y="0"/>
                    </a:cxn>
                    <a:cxn ang="0">
                      <a:pos x="28" y="0"/>
                    </a:cxn>
                    <a:cxn ang="0">
                      <a:pos x="23" y="0"/>
                    </a:cxn>
                    <a:cxn ang="0">
                      <a:pos x="18" y="0"/>
                    </a:cxn>
                    <a:cxn ang="0">
                      <a:pos x="12" y="2"/>
                    </a:cxn>
                    <a:cxn ang="0">
                      <a:pos x="6" y="3"/>
                    </a:cxn>
                    <a:cxn ang="0">
                      <a:pos x="0" y="5"/>
                    </a:cxn>
                    <a:cxn ang="0">
                      <a:pos x="80" y="228"/>
                    </a:cxn>
                    <a:cxn ang="0">
                      <a:pos x="80" y="228"/>
                    </a:cxn>
                  </a:cxnLst>
                  <a:rect l="0" t="0" r="r" b="b"/>
                  <a:pathLst>
                    <a:path w="121" h="228">
                      <a:moveTo>
                        <a:pt x="80" y="228"/>
                      </a:moveTo>
                      <a:lnTo>
                        <a:pt x="85" y="225"/>
                      </a:lnTo>
                      <a:lnTo>
                        <a:pt x="90" y="222"/>
                      </a:lnTo>
                      <a:lnTo>
                        <a:pt x="95" y="219"/>
                      </a:lnTo>
                      <a:lnTo>
                        <a:pt x="100" y="215"/>
                      </a:lnTo>
                      <a:lnTo>
                        <a:pt x="104" y="212"/>
                      </a:lnTo>
                      <a:lnTo>
                        <a:pt x="108" y="209"/>
                      </a:lnTo>
                      <a:lnTo>
                        <a:pt x="112" y="205"/>
                      </a:lnTo>
                      <a:lnTo>
                        <a:pt x="114" y="201"/>
                      </a:lnTo>
                      <a:lnTo>
                        <a:pt x="116" y="196"/>
                      </a:lnTo>
                      <a:lnTo>
                        <a:pt x="119" y="193"/>
                      </a:lnTo>
                      <a:lnTo>
                        <a:pt x="120" y="188"/>
                      </a:lnTo>
                      <a:lnTo>
                        <a:pt x="121" y="184"/>
                      </a:lnTo>
                      <a:lnTo>
                        <a:pt x="121" y="178"/>
                      </a:lnTo>
                      <a:lnTo>
                        <a:pt x="121" y="175"/>
                      </a:lnTo>
                      <a:lnTo>
                        <a:pt x="121" y="171"/>
                      </a:lnTo>
                      <a:lnTo>
                        <a:pt x="120" y="167"/>
                      </a:lnTo>
                      <a:lnTo>
                        <a:pt x="70" y="25"/>
                      </a:lnTo>
                      <a:lnTo>
                        <a:pt x="68" y="21"/>
                      </a:lnTo>
                      <a:lnTo>
                        <a:pt x="66" y="17"/>
                      </a:lnTo>
                      <a:lnTo>
                        <a:pt x="62" y="13"/>
                      </a:lnTo>
                      <a:lnTo>
                        <a:pt x="60" y="11"/>
                      </a:lnTo>
                      <a:lnTo>
                        <a:pt x="56" y="7"/>
                      </a:lnTo>
                      <a:lnTo>
                        <a:pt x="52" y="5"/>
                      </a:lnTo>
                      <a:lnTo>
                        <a:pt x="47" y="4"/>
                      </a:lnTo>
                      <a:lnTo>
                        <a:pt x="43" y="2"/>
                      </a:lnTo>
                      <a:lnTo>
                        <a:pt x="38" y="1"/>
                      </a:lnTo>
                      <a:lnTo>
                        <a:pt x="34" y="0"/>
                      </a:lnTo>
                      <a:lnTo>
                        <a:pt x="28" y="0"/>
                      </a:lnTo>
                      <a:lnTo>
                        <a:pt x="23" y="0"/>
                      </a:lnTo>
                      <a:lnTo>
                        <a:pt x="18" y="0"/>
                      </a:lnTo>
                      <a:lnTo>
                        <a:pt x="12" y="2"/>
                      </a:lnTo>
                      <a:lnTo>
                        <a:pt x="6" y="3"/>
                      </a:lnTo>
                      <a:lnTo>
                        <a:pt x="0" y="5"/>
                      </a:lnTo>
                      <a:lnTo>
                        <a:pt x="80" y="228"/>
                      </a:lnTo>
                      <a:lnTo>
                        <a:pt x="80" y="228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a-DK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ea typeface="+mn-ea"/>
                  </a:endParaRPr>
                </a:p>
              </p:txBody>
            </p:sp>
          </p:grpSp>
        </p:grpSp>
      </p:grpSp>
      <p:sp>
        <p:nvSpPr>
          <p:cNvPr id="416" name="Rektangel 404"/>
          <p:cNvSpPr>
            <a:spLocks noChangeArrowheads="1"/>
          </p:cNvSpPr>
          <p:nvPr/>
        </p:nvSpPr>
        <p:spPr bwMode="auto">
          <a:xfrm>
            <a:off x="1219200" y="5106988"/>
            <a:ext cx="1001713" cy="239712"/>
          </a:xfrm>
          <a:prstGeom prst="rect">
            <a:avLst/>
          </a:prstGeom>
          <a:solidFill>
            <a:sysClr val="window" lastClr="FFFFFF"/>
          </a:solidFill>
          <a:ln w="3175">
            <a:solidFill>
              <a:srgbClr val="D9D9D9"/>
            </a:solidFill>
            <a:miter lim="800000"/>
            <a:headEnd/>
            <a:tailEnd/>
          </a:ln>
          <a:effectLst>
            <a:outerShdw blurRad="63500" dist="38100" dir="2700000" algn="tl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-65" charset="0"/>
            </a:endParaRPr>
          </a:p>
        </p:txBody>
      </p:sp>
      <p:sp>
        <p:nvSpPr>
          <p:cNvPr id="417" name="Rektangel 405"/>
          <p:cNvSpPr>
            <a:spLocks noChangeArrowheads="1"/>
          </p:cNvSpPr>
          <p:nvPr/>
        </p:nvSpPr>
        <p:spPr bwMode="auto">
          <a:xfrm>
            <a:off x="1219200" y="5084763"/>
            <a:ext cx="1044575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400" b="1" noProof="1">
                <a:solidFill>
                  <a:srgbClr val="1E1C11"/>
                </a:solidFill>
                <a:latin typeface="Calibri" pitchFamily="-65" charset="0"/>
                <a:cs typeface="Arial" charset="0"/>
              </a:rPr>
              <a:t>Order</a:t>
            </a:r>
            <a:endParaRPr lang="da-DK" sz="1400">
              <a:latin typeface="Calibri" pitchFamily="-65" charset="0"/>
            </a:endParaRPr>
          </a:p>
        </p:txBody>
      </p:sp>
      <p:sp>
        <p:nvSpPr>
          <p:cNvPr id="418" name="Rektangel 406"/>
          <p:cNvSpPr>
            <a:spLocks noChangeArrowheads="1"/>
          </p:cNvSpPr>
          <p:nvPr/>
        </p:nvSpPr>
        <p:spPr bwMode="auto">
          <a:xfrm>
            <a:off x="2732088" y="3921125"/>
            <a:ext cx="1001712" cy="239713"/>
          </a:xfrm>
          <a:prstGeom prst="rect">
            <a:avLst/>
          </a:prstGeom>
          <a:solidFill>
            <a:sysClr val="window" lastClr="FFFFFF"/>
          </a:solidFill>
          <a:ln w="3175">
            <a:solidFill>
              <a:srgbClr val="D9D9D9"/>
            </a:solidFill>
            <a:miter lim="800000"/>
            <a:headEnd/>
            <a:tailEnd/>
          </a:ln>
          <a:effectLst>
            <a:outerShdw blurRad="63500" dist="38100" dir="2700000" algn="tl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-65" charset="0"/>
            </a:endParaRPr>
          </a:p>
        </p:txBody>
      </p:sp>
      <p:sp>
        <p:nvSpPr>
          <p:cNvPr id="419" name="Rektangel 407"/>
          <p:cNvSpPr>
            <a:spLocks noChangeArrowheads="1"/>
          </p:cNvSpPr>
          <p:nvPr/>
        </p:nvSpPr>
        <p:spPr bwMode="auto">
          <a:xfrm>
            <a:off x="2720975" y="3897313"/>
            <a:ext cx="10461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400" b="1" noProof="1">
                <a:solidFill>
                  <a:srgbClr val="1E1C11"/>
                </a:solidFill>
                <a:latin typeface="Calibri" pitchFamily="-65" charset="0"/>
                <a:cs typeface="Arial" charset="0"/>
              </a:rPr>
              <a:t>Pack</a:t>
            </a:r>
            <a:endParaRPr lang="da-DK" sz="1400">
              <a:latin typeface="Calibri" pitchFamily="-65" charset="0"/>
            </a:endParaRPr>
          </a:p>
        </p:txBody>
      </p:sp>
      <p:sp>
        <p:nvSpPr>
          <p:cNvPr id="420" name="Rektangel 408"/>
          <p:cNvSpPr>
            <a:spLocks noChangeArrowheads="1"/>
          </p:cNvSpPr>
          <p:nvPr/>
        </p:nvSpPr>
        <p:spPr bwMode="auto">
          <a:xfrm>
            <a:off x="4038600" y="2755900"/>
            <a:ext cx="1001713" cy="239713"/>
          </a:xfrm>
          <a:prstGeom prst="rect">
            <a:avLst/>
          </a:prstGeom>
          <a:solidFill>
            <a:sysClr val="window" lastClr="FFFFFF"/>
          </a:solidFill>
          <a:ln w="3175">
            <a:solidFill>
              <a:srgbClr val="D9D9D9"/>
            </a:solidFill>
            <a:miter lim="800000"/>
            <a:headEnd/>
            <a:tailEnd/>
          </a:ln>
          <a:effectLst>
            <a:outerShdw blurRad="63500" dist="38100" dir="2700000" algn="tl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-65" charset="0"/>
            </a:endParaRPr>
          </a:p>
        </p:txBody>
      </p:sp>
      <p:sp>
        <p:nvSpPr>
          <p:cNvPr id="421" name="Rektangel 409"/>
          <p:cNvSpPr>
            <a:spLocks noChangeArrowheads="1"/>
          </p:cNvSpPr>
          <p:nvPr/>
        </p:nvSpPr>
        <p:spPr bwMode="auto">
          <a:xfrm>
            <a:off x="4038600" y="2732088"/>
            <a:ext cx="10445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400" b="1" noProof="1">
                <a:solidFill>
                  <a:srgbClr val="1E1C11"/>
                </a:solidFill>
                <a:latin typeface="Calibri" pitchFamily="-65" charset="0"/>
                <a:cs typeface="Arial" charset="0"/>
              </a:rPr>
              <a:t>Ship</a:t>
            </a:r>
            <a:endParaRPr lang="da-DK" sz="1400">
              <a:latin typeface="Calibri" pitchFamily="-65" charset="0"/>
            </a:endParaRPr>
          </a:p>
        </p:txBody>
      </p:sp>
      <p:sp>
        <p:nvSpPr>
          <p:cNvPr id="422" name="Rektangel 410"/>
          <p:cNvSpPr>
            <a:spLocks noChangeArrowheads="1"/>
          </p:cNvSpPr>
          <p:nvPr/>
        </p:nvSpPr>
        <p:spPr bwMode="auto">
          <a:xfrm>
            <a:off x="6389688" y="2755900"/>
            <a:ext cx="1328737" cy="238125"/>
          </a:xfrm>
          <a:prstGeom prst="rect">
            <a:avLst/>
          </a:prstGeom>
          <a:solidFill>
            <a:sysClr val="window" lastClr="FFFFFF"/>
          </a:solidFill>
          <a:ln w="3175">
            <a:solidFill>
              <a:srgbClr val="D9D9D9"/>
            </a:solidFill>
            <a:miter lim="800000"/>
            <a:headEnd/>
            <a:tailEnd/>
          </a:ln>
          <a:effectLst>
            <a:outerShdw blurRad="63500" dist="38100" dir="2700000" algn="tl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-65" charset="0"/>
            </a:endParaRPr>
          </a:p>
        </p:txBody>
      </p:sp>
      <p:sp>
        <p:nvSpPr>
          <p:cNvPr id="423" name="Rektangel 411"/>
          <p:cNvSpPr>
            <a:spLocks noChangeArrowheads="1"/>
          </p:cNvSpPr>
          <p:nvPr/>
        </p:nvSpPr>
        <p:spPr bwMode="auto">
          <a:xfrm>
            <a:off x="6443663" y="2732088"/>
            <a:ext cx="12747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400" b="1" noProof="1">
                <a:solidFill>
                  <a:srgbClr val="1E1C11"/>
                </a:solidFill>
                <a:latin typeface="Calibri" pitchFamily="-65" charset="0"/>
                <a:cs typeface="Arial" charset="0"/>
              </a:rPr>
              <a:t>Bill Customer</a:t>
            </a:r>
            <a:endParaRPr lang="da-DK" sz="1400">
              <a:latin typeface="Calibri" pitchFamily="-65" charset="0"/>
            </a:endParaRPr>
          </a:p>
        </p:txBody>
      </p:sp>
    </p:spTree>
  </p:cSld>
  <p:clrMapOvr>
    <a:masterClrMapping/>
  </p:clrMapOvr>
  <p:transition>
    <p:fade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公司发展沿革</a:t>
            </a: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zh-CN" altLang="en-US" smtClean="0"/>
              <a:t>第 </a:t>
            </a:r>
            <a:fld id="{DD969240-5698-4DE0-A7FC-974C2D9FE511}" type="slidenum">
              <a:rPr lang="zh-CN" altLang="en-US" smtClean="0"/>
              <a:pPr>
                <a:defRPr/>
              </a:pPr>
              <a:t>38</a:t>
            </a:fld>
            <a:r>
              <a:rPr lang="zh-CN" altLang="en-US" smtClean="0"/>
              <a:t> 页</a:t>
            </a:r>
            <a:endParaRPr lang="zh-CN" altLang="en-US"/>
          </a:p>
        </p:txBody>
      </p:sp>
      <p:sp>
        <p:nvSpPr>
          <p:cNvPr id="24" name="Line 3"/>
          <p:cNvSpPr>
            <a:spLocks noChangeShapeType="1"/>
          </p:cNvSpPr>
          <p:nvPr/>
        </p:nvSpPr>
        <p:spPr bwMode="auto">
          <a:xfrm>
            <a:off x="2209800" y="2057416"/>
            <a:ext cx="0" cy="3124200"/>
          </a:xfrm>
          <a:prstGeom prst="line">
            <a:avLst/>
          </a:prstGeom>
          <a:noFill/>
          <a:ln w="1905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5" name="Group 3"/>
          <p:cNvGrpSpPr>
            <a:grpSpLocks/>
          </p:cNvGrpSpPr>
          <p:nvPr/>
        </p:nvGrpSpPr>
        <p:grpSpPr bwMode="auto">
          <a:xfrm>
            <a:off x="1341438" y="1681179"/>
            <a:ext cx="1724025" cy="482600"/>
            <a:chOff x="816" y="2304"/>
            <a:chExt cx="1440" cy="448"/>
          </a:xfrm>
          <a:solidFill>
            <a:schemeClr val="accent5"/>
          </a:solidFill>
        </p:grpSpPr>
        <p:sp>
          <p:nvSpPr>
            <p:cNvPr id="26" name="Freeform 4"/>
            <p:cNvSpPr>
              <a:spLocks/>
            </p:cNvSpPr>
            <p:nvPr/>
          </p:nvSpPr>
          <p:spPr bwMode="gray">
            <a:xfrm>
              <a:off x="901" y="2562"/>
              <a:ext cx="1270" cy="190"/>
            </a:xfrm>
            <a:custGeom>
              <a:avLst/>
              <a:gdLst>
                <a:gd name="T0" fmla="*/ 2381 w 1120"/>
                <a:gd name="T1" fmla="*/ 46 h 252"/>
                <a:gd name="T2" fmla="*/ 2371 w 1120"/>
                <a:gd name="T3" fmla="*/ 46 h 252"/>
                <a:gd name="T4" fmla="*/ 2337 w 1120"/>
                <a:gd name="T5" fmla="*/ 45 h 252"/>
                <a:gd name="T6" fmla="*/ 2284 w 1120"/>
                <a:gd name="T7" fmla="*/ 44 h 252"/>
                <a:gd name="T8" fmla="*/ 2208 w 1120"/>
                <a:gd name="T9" fmla="*/ 43 h 252"/>
                <a:gd name="T10" fmla="*/ 2110 w 1120"/>
                <a:gd name="T11" fmla="*/ 41 h 252"/>
                <a:gd name="T12" fmla="*/ 1996 w 1120"/>
                <a:gd name="T13" fmla="*/ 39 h 252"/>
                <a:gd name="T14" fmla="*/ 1862 w 1120"/>
                <a:gd name="T15" fmla="*/ 38 h 252"/>
                <a:gd name="T16" fmla="*/ 1712 w 1120"/>
                <a:gd name="T17" fmla="*/ 36 h 252"/>
                <a:gd name="T18" fmla="*/ 1553 w 1120"/>
                <a:gd name="T19" fmla="*/ 35 h 252"/>
                <a:gd name="T20" fmla="*/ 1373 w 1120"/>
                <a:gd name="T21" fmla="*/ 34 h 252"/>
                <a:gd name="T22" fmla="*/ 1180 w 1120"/>
                <a:gd name="T23" fmla="*/ 34 h 252"/>
                <a:gd name="T24" fmla="*/ 990 w 1120"/>
                <a:gd name="T25" fmla="*/ 34 h 252"/>
                <a:gd name="T26" fmla="*/ 815 w 1120"/>
                <a:gd name="T27" fmla="*/ 35 h 252"/>
                <a:gd name="T28" fmla="*/ 654 w 1120"/>
                <a:gd name="T29" fmla="*/ 36 h 252"/>
                <a:gd name="T30" fmla="*/ 506 w 1120"/>
                <a:gd name="T31" fmla="*/ 38 h 252"/>
                <a:gd name="T32" fmla="*/ 380 w 1120"/>
                <a:gd name="T33" fmla="*/ 39 h 252"/>
                <a:gd name="T34" fmla="*/ 269 w 1120"/>
                <a:gd name="T35" fmla="*/ 41 h 252"/>
                <a:gd name="T36" fmla="*/ 173 w 1120"/>
                <a:gd name="T37" fmla="*/ 43 h 252"/>
                <a:gd name="T38" fmla="*/ 98 w 1120"/>
                <a:gd name="T39" fmla="*/ 44 h 252"/>
                <a:gd name="T40" fmla="*/ 42 w 1120"/>
                <a:gd name="T41" fmla="*/ 45 h 252"/>
                <a:gd name="T42" fmla="*/ 12 w 1120"/>
                <a:gd name="T43" fmla="*/ 46 h 252"/>
                <a:gd name="T44" fmla="*/ 0 w 1120"/>
                <a:gd name="T45" fmla="*/ 46 h 252"/>
                <a:gd name="T46" fmla="*/ 0 w 1120"/>
                <a:gd name="T47" fmla="*/ 11 h 252"/>
                <a:gd name="T48" fmla="*/ 1189 w 1120"/>
                <a:gd name="T49" fmla="*/ 0 h 252"/>
                <a:gd name="T50" fmla="*/ 2381 w 1120"/>
                <a:gd name="T51" fmla="*/ 11 h 252"/>
                <a:gd name="T52" fmla="*/ 2381 w 1120"/>
                <a:gd name="T53" fmla="*/ 46 h 252"/>
                <a:gd name="T54" fmla="*/ 2381 w 1120"/>
                <a:gd name="T55" fmla="*/ 46 h 252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120"/>
                <a:gd name="T85" fmla="*/ 0 h 252"/>
                <a:gd name="T86" fmla="*/ 1120 w 1120"/>
                <a:gd name="T87" fmla="*/ 252 h 252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120" h="252">
                  <a:moveTo>
                    <a:pt x="1120" y="252"/>
                  </a:moveTo>
                  <a:lnTo>
                    <a:pt x="1116" y="250"/>
                  </a:lnTo>
                  <a:lnTo>
                    <a:pt x="1100" y="246"/>
                  </a:lnTo>
                  <a:lnTo>
                    <a:pt x="1074" y="240"/>
                  </a:lnTo>
                  <a:lnTo>
                    <a:pt x="1038" y="232"/>
                  </a:lnTo>
                  <a:lnTo>
                    <a:pt x="992" y="222"/>
                  </a:lnTo>
                  <a:lnTo>
                    <a:pt x="938" y="212"/>
                  </a:lnTo>
                  <a:lnTo>
                    <a:pt x="876" y="204"/>
                  </a:lnTo>
                  <a:lnTo>
                    <a:pt x="806" y="196"/>
                  </a:lnTo>
                  <a:lnTo>
                    <a:pt x="730" y="190"/>
                  </a:lnTo>
                  <a:lnTo>
                    <a:pt x="646" y="184"/>
                  </a:lnTo>
                  <a:lnTo>
                    <a:pt x="556" y="184"/>
                  </a:lnTo>
                  <a:lnTo>
                    <a:pt x="466" y="184"/>
                  </a:lnTo>
                  <a:lnTo>
                    <a:pt x="384" y="190"/>
                  </a:lnTo>
                  <a:lnTo>
                    <a:pt x="308" y="196"/>
                  </a:lnTo>
                  <a:lnTo>
                    <a:pt x="238" y="204"/>
                  </a:lnTo>
                  <a:lnTo>
                    <a:pt x="178" y="212"/>
                  </a:lnTo>
                  <a:lnTo>
                    <a:pt x="126" y="222"/>
                  </a:lnTo>
                  <a:lnTo>
                    <a:pt x="82" y="232"/>
                  </a:lnTo>
                  <a:lnTo>
                    <a:pt x="46" y="240"/>
                  </a:lnTo>
                  <a:lnTo>
                    <a:pt x="20" y="246"/>
                  </a:lnTo>
                  <a:lnTo>
                    <a:pt x="6" y="250"/>
                  </a:lnTo>
                  <a:lnTo>
                    <a:pt x="0" y="252"/>
                  </a:lnTo>
                  <a:lnTo>
                    <a:pt x="0" y="62"/>
                  </a:lnTo>
                  <a:lnTo>
                    <a:pt x="560" y="0"/>
                  </a:lnTo>
                  <a:lnTo>
                    <a:pt x="1120" y="62"/>
                  </a:lnTo>
                  <a:lnTo>
                    <a:pt x="1120" y="252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7" name="Rectangle 5"/>
            <p:cNvSpPr>
              <a:spLocks noChangeArrowheads="1"/>
            </p:cNvSpPr>
            <p:nvPr/>
          </p:nvSpPr>
          <p:spPr bwMode="gray">
            <a:xfrm>
              <a:off x="816" y="2304"/>
              <a:ext cx="1440" cy="393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eaLnBrk="0" hangingPunct="0">
                <a:defRPr/>
              </a:pPr>
              <a:r>
                <a:rPr lang="en-US" altLang="zh-CN" b="1" dirty="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Arial" charset="0"/>
                </a:rPr>
                <a:t>2003</a:t>
              </a:r>
            </a:p>
          </p:txBody>
        </p:sp>
      </p:grpSp>
      <p:grpSp>
        <p:nvGrpSpPr>
          <p:cNvPr id="28" name="Group 6"/>
          <p:cNvGrpSpPr>
            <a:grpSpLocks/>
          </p:cNvGrpSpPr>
          <p:nvPr/>
        </p:nvGrpSpPr>
        <p:grpSpPr bwMode="auto">
          <a:xfrm>
            <a:off x="1341438" y="2824179"/>
            <a:ext cx="1724025" cy="482600"/>
            <a:chOff x="816" y="2304"/>
            <a:chExt cx="1440" cy="448"/>
          </a:xfrm>
        </p:grpSpPr>
        <p:sp>
          <p:nvSpPr>
            <p:cNvPr id="29" name="Freeform 7"/>
            <p:cNvSpPr>
              <a:spLocks/>
            </p:cNvSpPr>
            <p:nvPr/>
          </p:nvSpPr>
          <p:spPr bwMode="gray">
            <a:xfrm>
              <a:off x="901" y="2562"/>
              <a:ext cx="1270" cy="190"/>
            </a:xfrm>
            <a:custGeom>
              <a:avLst/>
              <a:gdLst>
                <a:gd name="T0" fmla="*/ 2381 w 1120"/>
                <a:gd name="T1" fmla="*/ 46 h 252"/>
                <a:gd name="T2" fmla="*/ 2371 w 1120"/>
                <a:gd name="T3" fmla="*/ 46 h 252"/>
                <a:gd name="T4" fmla="*/ 2337 w 1120"/>
                <a:gd name="T5" fmla="*/ 45 h 252"/>
                <a:gd name="T6" fmla="*/ 2284 w 1120"/>
                <a:gd name="T7" fmla="*/ 44 h 252"/>
                <a:gd name="T8" fmla="*/ 2208 w 1120"/>
                <a:gd name="T9" fmla="*/ 43 h 252"/>
                <a:gd name="T10" fmla="*/ 2110 w 1120"/>
                <a:gd name="T11" fmla="*/ 41 h 252"/>
                <a:gd name="T12" fmla="*/ 1996 w 1120"/>
                <a:gd name="T13" fmla="*/ 39 h 252"/>
                <a:gd name="T14" fmla="*/ 1862 w 1120"/>
                <a:gd name="T15" fmla="*/ 38 h 252"/>
                <a:gd name="T16" fmla="*/ 1712 w 1120"/>
                <a:gd name="T17" fmla="*/ 36 h 252"/>
                <a:gd name="T18" fmla="*/ 1553 w 1120"/>
                <a:gd name="T19" fmla="*/ 35 h 252"/>
                <a:gd name="T20" fmla="*/ 1373 w 1120"/>
                <a:gd name="T21" fmla="*/ 34 h 252"/>
                <a:gd name="T22" fmla="*/ 1180 w 1120"/>
                <a:gd name="T23" fmla="*/ 34 h 252"/>
                <a:gd name="T24" fmla="*/ 990 w 1120"/>
                <a:gd name="T25" fmla="*/ 34 h 252"/>
                <a:gd name="T26" fmla="*/ 815 w 1120"/>
                <a:gd name="T27" fmla="*/ 35 h 252"/>
                <a:gd name="T28" fmla="*/ 654 w 1120"/>
                <a:gd name="T29" fmla="*/ 36 h 252"/>
                <a:gd name="T30" fmla="*/ 506 w 1120"/>
                <a:gd name="T31" fmla="*/ 38 h 252"/>
                <a:gd name="T32" fmla="*/ 380 w 1120"/>
                <a:gd name="T33" fmla="*/ 39 h 252"/>
                <a:gd name="T34" fmla="*/ 269 w 1120"/>
                <a:gd name="T35" fmla="*/ 41 h 252"/>
                <a:gd name="T36" fmla="*/ 173 w 1120"/>
                <a:gd name="T37" fmla="*/ 43 h 252"/>
                <a:gd name="T38" fmla="*/ 98 w 1120"/>
                <a:gd name="T39" fmla="*/ 44 h 252"/>
                <a:gd name="T40" fmla="*/ 42 w 1120"/>
                <a:gd name="T41" fmla="*/ 45 h 252"/>
                <a:gd name="T42" fmla="*/ 12 w 1120"/>
                <a:gd name="T43" fmla="*/ 46 h 252"/>
                <a:gd name="T44" fmla="*/ 0 w 1120"/>
                <a:gd name="T45" fmla="*/ 46 h 252"/>
                <a:gd name="T46" fmla="*/ 0 w 1120"/>
                <a:gd name="T47" fmla="*/ 11 h 252"/>
                <a:gd name="T48" fmla="*/ 1189 w 1120"/>
                <a:gd name="T49" fmla="*/ 0 h 252"/>
                <a:gd name="T50" fmla="*/ 2381 w 1120"/>
                <a:gd name="T51" fmla="*/ 11 h 252"/>
                <a:gd name="T52" fmla="*/ 2381 w 1120"/>
                <a:gd name="T53" fmla="*/ 46 h 252"/>
                <a:gd name="T54" fmla="*/ 2381 w 1120"/>
                <a:gd name="T55" fmla="*/ 46 h 252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120"/>
                <a:gd name="T85" fmla="*/ 0 h 252"/>
                <a:gd name="T86" fmla="*/ 1120 w 1120"/>
                <a:gd name="T87" fmla="*/ 252 h 252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120" h="252">
                  <a:moveTo>
                    <a:pt x="1120" y="252"/>
                  </a:moveTo>
                  <a:lnTo>
                    <a:pt x="1116" y="250"/>
                  </a:lnTo>
                  <a:lnTo>
                    <a:pt x="1100" y="246"/>
                  </a:lnTo>
                  <a:lnTo>
                    <a:pt x="1074" y="240"/>
                  </a:lnTo>
                  <a:lnTo>
                    <a:pt x="1038" y="232"/>
                  </a:lnTo>
                  <a:lnTo>
                    <a:pt x="992" y="222"/>
                  </a:lnTo>
                  <a:lnTo>
                    <a:pt x="938" y="212"/>
                  </a:lnTo>
                  <a:lnTo>
                    <a:pt x="876" y="204"/>
                  </a:lnTo>
                  <a:lnTo>
                    <a:pt x="806" y="196"/>
                  </a:lnTo>
                  <a:lnTo>
                    <a:pt x="730" y="190"/>
                  </a:lnTo>
                  <a:lnTo>
                    <a:pt x="646" y="184"/>
                  </a:lnTo>
                  <a:lnTo>
                    <a:pt x="556" y="184"/>
                  </a:lnTo>
                  <a:lnTo>
                    <a:pt x="466" y="184"/>
                  </a:lnTo>
                  <a:lnTo>
                    <a:pt x="384" y="190"/>
                  </a:lnTo>
                  <a:lnTo>
                    <a:pt x="308" y="196"/>
                  </a:lnTo>
                  <a:lnTo>
                    <a:pt x="238" y="204"/>
                  </a:lnTo>
                  <a:lnTo>
                    <a:pt x="178" y="212"/>
                  </a:lnTo>
                  <a:lnTo>
                    <a:pt x="126" y="222"/>
                  </a:lnTo>
                  <a:lnTo>
                    <a:pt x="82" y="232"/>
                  </a:lnTo>
                  <a:lnTo>
                    <a:pt x="46" y="240"/>
                  </a:lnTo>
                  <a:lnTo>
                    <a:pt x="20" y="246"/>
                  </a:lnTo>
                  <a:lnTo>
                    <a:pt x="6" y="250"/>
                  </a:lnTo>
                  <a:lnTo>
                    <a:pt x="0" y="252"/>
                  </a:lnTo>
                  <a:lnTo>
                    <a:pt x="0" y="62"/>
                  </a:lnTo>
                  <a:lnTo>
                    <a:pt x="560" y="0"/>
                  </a:lnTo>
                  <a:lnTo>
                    <a:pt x="1120" y="62"/>
                  </a:lnTo>
                  <a:lnTo>
                    <a:pt x="1120" y="252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0" name="Rectangle 8"/>
            <p:cNvSpPr>
              <a:spLocks noChangeArrowheads="1"/>
            </p:cNvSpPr>
            <p:nvPr/>
          </p:nvSpPr>
          <p:spPr bwMode="gray">
            <a:xfrm>
              <a:off x="816" y="2304"/>
              <a:ext cx="1440" cy="393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eaLnBrk="0" hangingPunct="0">
                <a:defRPr/>
              </a:pPr>
              <a:r>
                <a:rPr lang="en-US" altLang="zh-CN" b="1" dirty="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Arial" charset="0"/>
                </a:rPr>
                <a:t>2004</a:t>
              </a:r>
            </a:p>
          </p:txBody>
        </p:sp>
      </p:grpSp>
      <p:grpSp>
        <p:nvGrpSpPr>
          <p:cNvPr id="31" name="Group 9"/>
          <p:cNvGrpSpPr>
            <a:grpSpLocks/>
          </p:cNvGrpSpPr>
          <p:nvPr/>
        </p:nvGrpSpPr>
        <p:grpSpPr bwMode="auto">
          <a:xfrm>
            <a:off x="1341438" y="3967179"/>
            <a:ext cx="1724025" cy="482600"/>
            <a:chOff x="816" y="2304"/>
            <a:chExt cx="1440" cy="448"/>
          </a:xfrm>
        </p:grpSpPr>
        <p:sp>
          <p:nvSpPr>
            <p:cNvPr id="32" name="Freeform 10"/>
            <p:cNvSpPr>
              <a:spLocks/>
            </p:cNvSpPr>
            <p:nvPr/>
          </p:nvSpPr>
          <p:spPr bwMode="gray">
            <a:xfrm>
              <a:off x="901" y="2562"/>
              <a:ext cx="1270" cy="190"/>
            </a:xfrm>
            <a:custGeom>
              <a:avLst/>
              <a:gdLst>
                <a:gd name="T0" fmla="*/ 2381 w 1120"/>
                <a:gd name="T1" fmla="*/ 46 h 252"/>
                <a:gd name="T2" fmla="*/ 2371 w 1120"/>
                <a:gd name="T3" fmla="*/ 46 h 252"/>
                <a:gd name="T4" fmla="*/ 2337 w 1120"/>
                <a:gd name="T5" fmla="*/ 45 h 252"/>
                <a:gd name="T6" fmla="*/ 2284 w 1120"/>
                <a:gd name="T7" fmla="*/ 44 h 252"/>
                <a:gd name="T8" fmla="*/ 2208 w 1120"/>
                <a:gd name="T9" fmla="*/ 43 h 252"/>
                <a:gd name="T10" fmla="*/ 2110 w 1120"/>
                <a:gd name="T11" fmla="*/ 41 h 252"/>
                <a:gd name="T12" fmla="*/ 1996 w 1120"/>
                <a:gd name="T13" fmla="*/ 39 h 252"/>
                <a:gd name="T14" fmla="*/ 1862 w 1120"/>
                <a:gd name="T15" fmla="*/ 38 h 252"/>
                <a:gd name="T16" fmla="*/ 1712 w 1120"/>
                <a:gd name="T17" fmla="*/ 36 h 252"/>
                <a:gd name="T18" fmla="*/ 1553 w 1120"/>
                <a:gd name="T19" fmla="*/ 35 h 252"/>
                <a:gd name="T20" fmla="*/ 1373 w 1120"/>
                <a:gd name="T21" fmla="*/ 34 h 252"/>
                <a:gd name="T22" fmla="*/ 1180 w 1120"/>
                <a:gd name="T23" fmla="*/ 34 h 252"/>
                <a:gd name="T24" fmla="*/ 990 w 1120"/>
                <a:gd name="T25" fmla="*/ 34 h 252"/>
                <a:gd name="T26" fmla="*/ 815 w 1120"/>
                <a:gd name="T27" fmla="*/ 35 h 252"/>
                <a:gd name="T28" fmla="*/ 654 w 1120"/>
                <a:gd name="T29" fmla="*/ 36 h 252"/>
                <a:gd name="T30" fmla="*/ 506 w 1120"/>
                <a:gd name="T31" fmla="*/ 38 h 252"/>
                <a:gd name="T32" fmla="*/ 380 w 1120"/>
                <a:gd name="T33" fmla="*/ 39 h 252"/>
                <a:gd name="T34" fmla="*/ 269 w 1120"/>
                <a:gd name="T35" fmla="*/ 41 h 252"/>
                <a:gd name="T36" fmla="*/ 173 w 1120"/>
                <a:gd name="T37" fmla="*/ 43 h 252"/>
                <a:gd name="T38" fmla="*/ 98 w 1120"/>
                <a:gd name="T39" fmla="*/ 44 h 252"/>
                <a:gd name="T40" fmla="*/ 42 w 1120"/>
                <a:gd name="T41" fmla="*/ 45 h 252"/>
                <a:gd name="T42" fmla="*/ 12 w 1120"/>
                <a:gd name="T43" fmla="*/ 46 h 252"/>
                <a:gd name="T44" fmla="*/ 0 w 1120"/>
                <a:gd name="T45" fmla="*/ 46 h 252"/>
                <a:gd name="T46" fmla="*/ 0 w 1120"/>
                <a:gd name="T47" fmla="*/ 11 h 252"/>
                <a:gd name="T48" fmla="*/ 1189 w 1120"/>
                <a:gd name="T49" fmla="*/ 0 h 252"/>
                <a:gd name="T50" fmla="*/ 2381 w 1120"/>
                <a:gd name="T51" fmla="*/ 11 h 252"/>
                <a:gd name="T52" fmla="*/ 2381 w 1120"/>
                <a:gd name="T53" fmla="*/ 46 h 252"/>
                <a:gd name="T54" fmla="*/ 2381 w 1120"/>
                <a:gd name="T55" fmla="*/ 46 h 252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120"/>
                <a:gd name="T85" fmla="*/ 0 h 252"/>
                <a:gd name="T86" fmla="*/ 1120 w 1120"/>
                <a:gd name="T87" fmla="*/ 252 h 252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120" h="252">
                  <a:moveTo>
                    <a:pt x="1120" y="252"/>
                  </a:moveTo>
                  <a:lnTo>
                    <a:pt x="1116" y="250"/>
                  </a:lnTo>
                  <a:lnTo>
                    <a:pt x="1100" y="246"/>
                  </a:lnTo>
                  <a:lnTo>
                    <a:pt x="1074" y="240"/>
                  </a:lnTo>
                  <a:lnTo>
                    <a:pt x="1038" y="232"/>
                  </a:lnTo>
                  <a:lnTo>
                    <a:pt x="992" y="222"/>
                  </a:lnTo>
                  <a:lnTo>
                    <a:pt x="938" y="212"/>
                  </a:lnTo>
                  <a:lnTo>
                    <a:pt x="876" y="204"/>
                  </a:lnTo>
                  <a:lnTo>
                    <a:pt x="806" y="196"/>
                  </a:lnTo>
                  <a:lnTo>
                    <a:pt x="730" y="190"/>
                  </a:lnTo>
                  <a:lnTo>
                    <a:pt x="646" y="184"/>
                  </a:lnTo>
                  <a:lnTo>
                    <a:pt x="556" y="184"/>
                  </a:lnTo>
                  <a:lnTo>
                    <a:pt x="466" y="184"/>
                  </a:lnTo>
                  <a:lnTo>
                    <a:pt x="384" y="190"/>
                  </a:lnTo>
                  <a:lnTo>
                    <a:pt x="308" y="196"/>
                  </a:lnTo>
                  <a:lnTo>
                    <a:pt x="238" y="204"/>
                  </a:lnTo>
                  <a:lnTo>
                    <a:pt x="178" y="212"/>
                  </a:lnTo>
                  <a:lnTo>
                    <a:pt x="126" y="222"/>
                  </a:lnTo>
                  <a:lnTo>
                    <a:pt x="82" y="232"/>
                  </a:lnTo>
                  <a:lnTo>
                    <a:pt x="46" y="240"/>
                  </a:lnTo>
                  <a:lnTo>
                    <a:pt x="20" y="246"/>
                  </a:lnTo>
                  <a:lnTo>
                    <a:pt x="6" y="250"/>
                  </a:lnTo>
                  <a:lnTo>
                    <a:pt x="0" y="252"/>
                  </a:lnTo>
                  <a:lnTo>
                    <a:pt x="0" y="62"/>
                  </a:lnTo>
                  <a:lnTo>
                    <a:pt x="560" y="0"/>
                  </a:lnTo>
                  <a:lnTo>
                    <a:pt x="1120" y="62"/>
                  </a:lnTo>
                  <a:lnTo>
                    <a:pt x="1120" y="252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3" name="Rectangle 11"/>
            <p:cNvSpPr>
              <a:spLocks noChangeArrowheads="1"/>
            </p:cNvSpPr>
            <p:nvPr/>
          </p:nvSpPr>
          <p:spPr bwMode="gray">
            <a:xfrm>
              <a:off x="816" y="2304"/>
              <a:ext cx="1440" cy="393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eaLnBrk="0" hangingPunct="0">
                <a:defRPr/>
              </a:pPr>
              <a:r>
                <a:rPr lang="en-US" altLang="zh-CN" b="1" dirty="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Arial" charset="0"/>
                </a:rPr>
                <a:t>2005</a:t>
              </a:r>
            </a:p>
          </p:txBody>
        </p:sp>
      </p:grpSp>
      <p:grpSp>
        <p:nvGrpSpPr>
          <p:cNvPr id="34" name="Group 12"/>
          <p:cNvGrpSpPr>
            <a:grpSpLocks/>
          </p:cNvGrpSpPr>
          <p:nvPr/>
        </p:nvGrpSpPr>
        <p:grpSpPr bwMode="auto">
          <a:xfrm>
            <a:off x="1341438" y="5110179"/>
            <a:ext cx="1724025" cy="482600"/>
            <a:chOff x="816" y="2304"/>
            <a:chExt cx="1440" cy="448"/>
          </a:xfrm>
        </p:grpSpPr>
        <p:sp>
          <p:nvSpPr>
            <p:cNvPr id="35" name="Freeform 13"/>
            <p:cNvSpPr>
              <a:spLocks/>
            </p:cNvSpPr>
            <p:nvPr/>
          </p:nvSpPr>
          <p:spPr bwMode="gray">
            <a:xfrm>
              <a:off x="901" y="2562"/>
              <a:ext cx="1270" cy="190"/>
            </a:xfrm>
            <a:custGeom>
              <a:avLst/>
              <a:gdLst>
                <a:gd name="T0" fmla="*/ 2381 w 1120"/>
                <a:gd name="T1" fmla="*/ 46 h 252"/>
                <a:gd name="T2" fmla="*/ 2371 w 1120"/>
                <a:gd name="T3" fmla="*/ 46 h 252"/>
                <a:gd name="T4" fmla="*/ 2337 w 1120"/>
                <a:gd name="T5" fmla="*/ 45 h 252"/>
                <a:gd name="T6" fmla="*/ 2284 w 1120"/>
                <a:gd name="T7" fmla="*/ 44 h 252"/>
                <a:gd name="T8" fmla="*/ 2208 w 1120"/>
                <a:gd name="T9" fmla="*/ 43 h 252"/>
                <a:gd name="T10" fmla="*/ 2110 w 1120"/>
                <a:gd name="T11" fmla="*/ 41 h 252"/>
                <a:gd name="T12" fmla="*/ 1996 w 1120"/>
                <a:gd name="T13" fmla="*/ 39 h 252"/>
                <a:gd name="T14" fmla="*/ 1862 w 1120"/>
                <a:gd name="T15" fmla="*/ 38 h 252"/>
                <a:gd name="T16" fmla="*/ 1712 w 1120"/>
                <a:gd name="T17" fmla="*/ 36 h 252"/>
                <a:gd name="T18" fmla="*/ 1553 w 1120"/>
                <a:gd name="T19" fmla="*/ 35 h 252"/>
                <a:gd name="T20" fmla="*/ 1373 w 1120"/>
                <a:gd name="T21" fmla="*/ 34 h 252"/>
                <a:gd name="T22" fmla="*/ 1180 w 1120"/>
                <a:gd name="T23" fmla="*/ 34 h 252"/>
                <a:gd name="T24" fmla="*/ 990 w 1120"/>
                <a:gd name="T25" fmla="*/ 34 h 252"/>
                <a:gd name="T26" fmla="*/ 815 w 1120"/>
                <a:gd name="T27" fmla="*/ 35 h 252"/>
                <a:gd name="T28" fmla="*/ 654 w 1120"/>
                <a:gd name="T29" fmla="*/ 36 h 252"/>
                <a:gd name="T30" fmla="*/ 506 w 1120"/>
                <a:gd name="T31" fmla="*/ 38 h 252"/>
                <a:gd name="T32" fmla="*/ 380 w 1120"/>
                <a:gd name="T33" fmla="*/ 39 h 252"/>
                <a:gd name="T34" fmla="*/ 269 w 1120"/>
                <a:gd name="T35" fmla="*/ 41 h 252"/>
                <a:gd name="T36" fmla="*/ 173 w 1120"/>
                <a:gd name="T37" fmla="*/ 43 h 252"/>
                <a:gd name="T38" fmla="*/ 98 w 1120"/>
                <a:gd name="T39" fmla="*/ 44 h 252"/>
                <a:gd name="T40" fmla="*/ 42 w 1120"/>
                <a:gd name="T41" fmla="*/ 45 h 252"/>
                <a:gd name="T42" fmla="*/ 12 w 1120"/>
                <a:gd name="T43" fmla="*/ 46 h 252"/>
                <a:gd name="T44" fmla="*/ 0 w 1120"/>
                <a:gd name="T45" fmla="*/ 46 h 252"/>
                <a:gd name="T46" fmla="*/ 0 w 1120"/>
                <a:gd name="T47" fmla="*/ 11 h 252"/>
                <a:gd name="T48" fmla="*/ 1189 w 1120"/>
                <a:gd name="T49" fmla="*/ 0 h 252"/>
                <a:gd name="T50" fmla="*/ 2381 w 1120"/>
                <a:gd name="T51" fmla="*/ 11 h 252"/>
                <a:gd name="T52" fmla="*/ 2381 w 1120"/>
                <a:gd name="T53" fmla="*/ 46 h 252"/>
                <a:gd name="T54" fmla="*/ 2381 w 1120"/>
                <a:gd name="T55" fmla="*/ 46 h 252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120"/>
                <a:gd name="T85" fmla="*/ 0 h 252"/>
                <a:gd name="T86" fmla="*/ 1120 w 1120"/>
                <a:gd name="T87" fmla="*/ 252 h 252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120" h="252">
                  <a:moveTo>
                    <a:pt x="1120" y="252"/>
                  </a:moveTo>
                  <a:lnTo>
                    <a:pt x="1116" y="250"/>
                  </a:lnTo>
                  <a:lnTo>
                    <a:pt x="1100" y="246"/>
                  </a:lnTo>
                  <a:lnTo>
                    <a:pt x="1074" y="240"/>
                  </a:lnTo>
                  <a:lnTo>
                    <a:pt x="1038" y="232"/>
                  </a:lnTo>
                  <a:lnTo>
                    <a:pt x="992" y="222"/>
                  </a:lnTo>
                  <a:lnTo>
                    <a:pt x="938" y="212"/>
                  </a:lnTo>
                  <a:lnTo>
                    <a:pt x="876" y="204"/>
                  </a:lnTo>
                  <a:lnTo>
                    <a:pt x="806" y="196"/>
                  </a:lnTo>
                  <a:lnTo>
                    <a:pt x="730" y="190"/>
                  </a:lnTo>
                  <a:lnTo>
                    <a:pt x="646" y="184"/>
                  </a:lnTo>
                  <a:lnTo>
                    <a:pt x="556" y="184"/>
                  </a:lnTo>
                  <a:lnTo>
                    <a:pt x="466" y="184"/>
                  </a:lnTo>
                  <a:lnTo>
                    <a:pt x="384" y="190"/>
                  </a:lnTo>
                  <a:lnTo>
                    <a:pt x="308" y="196"/>
                  </a:lnTo>
                  <a:lnTo>
                    <a:pt x="238" y="204"/>
                  </a:lnTo>
                  <a:lnTo>
                    <a:pt x="178" y="212"/>
                  </a:lnTo>
                  <a:lnTo>
                    <a:pt x="126" y="222"/>
                  </a:lnTo>
                  <a:lnTo>
                    <a:pt x="82" y="232"/>
                  </a:lnTo>
                  <a:lnTo>
                    <a:pt x="46" y="240"/>
                  </a:lnTo>
                  <a:lnTo>
                    <a:pt x="20" y="246"/>
                  </a:lnTo>
                  <a:lnTo>
                    <a:pt x="6" y="250"/>
                  </a:lnTo>
                  <a:lnTo>
                    <a:pt x="0" y="252"/>
                  </a:lnTo>
                  <a:lnTo>
                    <a:pt x="0" y="62"/>
                  </a:lnTo>
                  <a:lnTo>
                    <a:pt x="560" y="0"/>
                  </a:lnTo>
                  <a:lnTo>
                    <a:pt x="1120" y="62"/>
                  </a:lnTo>
                  <a:lnTo>
                    <a:pt x="1120" y="252"/>
                  </a:lnTo>
                  <a:close/>
                </a:path>
              </a:pathLst>
            </a:cu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" name="Rectangle 14"/>
            <p:cNvSpPr>
              <a:spLocks noChangeArrowheads="1"/>
            </p:cNvSpPr>
            <p:nvPr/>
          </p:nvSpPr>
          <p:spPr bwMode="gray">
            <a:xfrm>
              <a:off x="816" y="2304"/>
              <a:ext cx="1440" cy="393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eaLnBrk="0" hangingPunct="0">
                <a:defRPr/>
              </a:pPr>
              <a:r>
                <a:rPr lang="en-US" altLang="zh-CN" b="1" dirty="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Arial" charset="0"/>
                </a:rPr>
                <a:t>2007</a:t>
              </a:r>
            </a:p>
          </p:txBody>
        </p:sp>
      </p:grpSp>
      <p:sp>
        <p:nvSpPr>
          <p:cNvPr id="37" name="Line 18"/>
          <p:cNvSpPr>
            <a:spLocks noChangeShapeType="1"/>
          </p:cNvSpPr>
          <p:nvPr/>
        </p:nvSpPr>
        <p:spPr bwMode="auto">
          <a:xfrm>
            <a:off x="2255838" y="2393966"/>
            <a:ext cx="5943600" cy="0"/>
          </a:xfrm>
          <a:prstGeom prst="line">
            <a:avLst/>
          </a:prstGeom>
          <a:noFill/>
          <a:ln w="38100" cap="rnd">
            <a:solidFill>
              <a:srgbClr val="969696"/>
            </a:solidFill>
            <a:prstDash val="sysDot"/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" name="Line 19"/>
          <p:cNvSpPr>
            <a:spLocks noChangeShapeType="1"/>
          </p:cNvSpPr>
          <p:nvPr/>
        </p:nvSpPr>
        <p:spPr bwMode="auto">
          <a:xfrm>
            <a:off x="2255838" y="3638566"/>
            <a:ext cx="5943600" cy="0"/>
          </a:xfrm>
          <a:prstGeom prst="line">
            <a:avLst/>
          </a:prstGeom>
          <a:noFill/>
          <a:ln w="38100" cap="rnd">
            <a:solidFill>
              <a:srgbClr val="969696"/>
            </a:solidFill>
            <a:prstDash val="sysDot"/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" name="Line 20"/>
          <p:cNvSpPr>
            <a:spLocks noChangeShapeType="1"/>
          </p:cNvSpPr>
          <p:nvPr/>
        </p:nvSpPr>
        <p:spPr bwMode="auto">
          <a:xfrm flipV="1">
            <a:off x="2255838" y="4756166"/>
            <a:ext cx="5943600" cy="3175"/>
          </a:xfrm>
          <a:prstGeom prst="line">
            <a:avLst/>
          </a:prstGeom>
          <a:noFill/>
          <a:ln w="38100" cap="rnd">
            <a:solidFill>
              <a:srgbClr val="969696"/>
            </a:solidFill>
            <a:prstDash val="sysDot"/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0" name="Text Box 21"/>
          <p:cNvSpPr txBox="1">
            <a:spLocks noChangeArrowheads="1"/>
          </p:cNvSpPr>
          <p:nvPr/>
        </p:nvSpPr>
        <p:spPr bwMode="auto">
          <a:xfrm>
            <a:off x="3551238" y="1555766"/>
            <a:ext cx="2376487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r>
              <a:rPr lang="en-US" altLang="zh-CN" sz="1400">
                <a:solidFill>
                  <a:srgbClr val="000000"/>
                </a:solidFill>
                <a:latin typeface="Verdana" pitchFamily="34" charset="0"/>
                <a:cs typeface="Arial" charset="0"/>
              </a:rPr>
              <a:t>2003.10   Add Your Text</a:t>
            </a:r>
          </a:p>
          <a:p>
            <a:r>
              <a:rPr lang="en-US" altLang="zh-CN" sz="1400">
                <a:solidFill>
                  <a:srgbClr val="000000"/>
                </a:solidFill>
                <a:latin typeface="Verdana" pitchFamily="34" charset="0"/>
                <a:cs typeface="Arial" charset="0"/>
              </a:rPr>
              <a:t>2003.10   Add Your Text</a:t>
            </a:r>
          </a:p>
          <a:p>
            <a:r>
              <a:rPr lang="en-US" altLang="zh-CN" sz="1400">
                <a:solidFill>
                  <a:srgbClr val="000000"/>
                </a:solidFill>
                <a:latin typeface="Verdana" pitchFamily="34" charset="0"/>
                <a:cs typeface="Arial" charset="0"/>
              </a:rPr>
              <a:t>2003.10   Add Your Text</a:t>
            </a:r>
          </a:p>
        </p:txBody>
      </p:sp>
      <p:sp>
        <p:nvSpPr>
          <p:cNvPr id="41" name="Text Box 22"/>
          <p:cNvSpPr txBox="1">
            <a:spLocks noChangeArrowheads="1"/>
          </p:cNvSpPr>
          <p:nvPr/>
        </p:nvSpPr>
        <p:spPr bwMode="auto">
          <a:xfrm>
            <a:off x="3551238" y="2698766"/>
            <a:ext cx="2376487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r>
              <a:rPr lang="en-US" altLang="zh-CN" sz="1400">
                <a:solidFill>
                  <a:srgbClr val="000000"/>
                </a:solidFill>
                <a:latin typeface="Verdana" pitchFamily="34" charset="0"/>
                <a:cs typeface="Arial" charset="0"/>
              </a:rPr>
              <a:t>2004.10   Add Your Text</a:t>
            </a:r>
          </a:p>
          <a:p>
            <a:r>
              <a:rPr lang="en-US" altLang="zh-CN" sz="1400">
                <a:solidFill>
                  <a:srgbClr val="000000"/>
                </a:solidFill>
                <a:latin typeface="Verdana" pitchFamily="34" charset="0"/>
                <a:cs typeface="Arial" charset="0"/>
              </a:rPr>
              <a:t>2004.10   Add Your Text</a:t>
            </a:r>
          </a:p>
          <a:p>
            <a:r>
              <a:rPr lang="en-US" altLang="zh-CN" sz="1400">
                <a:solidFill>
                  <a:srgbClr val="000000"/>
                </a:solidFill>
                <a:latin typeface="Verdana" pitchFamily="34" charset="0"/>
                <a:cs typeface="Arial" charset="0"/>
              </a:rPr>
              <a:t>2004.10   Add Your Text</a:t>
            </a:r>
          </a:p>
        </p:txBody>
      </p:sp>
      <p:sp>
        <p:nvSpPr>
          <p:cNvPr id="42" name="Text Box 23"/>
          <p:cNvSpPr txBox="1">
            <a:spLocks noChangeArrowheads="1"/>
          </p:cNvSpPr>
          <p:nvPr/>
        </p:nvSpPr>
        <p:spPr bwMode="auto">
          <a:xfrm>
            <a:off x="3551238" y="3841766"/>
            <a:ext cx="2376487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r>
              <a:rPr lang="en-US" altLang="zh-CN" sz="1400">
                <a:solidFill>
                  <a:srgbClr val="000000"/>
                </a:solidFill>
                <a:latin typeface="Verdana" pitchFamily="34" charset="0"/>
                <a:cs typeface="Arial" charset="0"/>
              </a:rPr>
              <a:t>2005.10   Add Your Text</a:t>
            </a:r>
          </a:p>
          <a:p>
            <a:r>
              <a:rPr lang="en-US" altLang="zh-CN" sz="1400">
                <a:solidFill>
                  <a:srgbClr val="000000"/>
                </a:solidFill>
                <a:latin typeface="Verdana" pitchFamily="34" charset="0"/>
                <a:cs typeface="Arial" charset="0"/>
              </a:rPr>
              <a:t>2005.10   Add Your Text</a:t>
            </a:r>
          </a:p>
          <a:p>
            <a:r>
              <a:rPr lang="en-US" altLang="zh-CN" sz="1400">
                <a:solidFill>
                  <a:srgbClr val="000000"/>
                </a:solidFill>
                <a:latin typeface="Verdana" pitchFamily="34" charset="0"/>
                <a:cs typeface="Arial" charset="0"/>
              </a:rPr>
              <a:t>2005.10   Add Your Text</a:t>
            </a:r>
          </a:p>
        </p:txBody>
      </p:sp>
      <p:sp>
        <p:nvSpPr>
          <p:cNvPr id="43" name="Text Box 24"/>
          <p:cNvSpPr txBox="1">
            <a:spLocks noChangeArrowheads="1"/>
          </p:cNvSpPr>
          <p:nvPr/>
        </p:nvSpPr>
        <p:spPr bwMode="auto">
          <a:xfrm>
            <a:off x="3551238" y="4984766"/>
            <a:ext cx="2376487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r>
              <a:rPr lang="en-US" altLang="zh-CN" sz="1400">
                <a:solidFill>
                  <a:srgbClr val="000000"/>
                </a:solidFill>
                <a:latin typeface="Verdana" pitchFamily="34" charset="0"/>
                <a:cs typeface="Arial" charset="0"/>
              </a:rPr>
              <a:t>2007.10   Add Your Text</a:t>
            </a:r>
          </a:p>
          <a:p>
            <a:r>
              <a:rPr lang="en-US" altLang="zh-CN" sz="1400">
                <a:solidFill>
                  <a:srgbClr val="000000"/>
                </a:solidFill>
                <a:latin typeface="Verdana" pitchFamily="34" charset="0"/>
                <a:cs typeface="Arial" charset="0"/>
              </a:rPr>
              <a:t>2007.10   Add Your Text</a:t>
            </a:r>
          </a:p>
          <a:p>
            <a:r>
              <a:rPr lang="en-US" altLang="zh-CN" sz="1400">
                <a:solidFill>
                  <a:srgbClr val="000000"/>
                </a:solidFill>
                <a:latin typeface="Verdana" pitchFamily="34" charset="0"/>
                <a:cs typeface="Arial" charset="0"/>
              </a:rPr>
              <a:t>2007.10   Add Your Text</a:t>
            </a:r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斑马线间隔的流程</a:t>
            </a: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zh-CN" altLang="en-US" smtClean="0"/>
              <a:t>第 </a:t>
            </a:r>
            <a:fld id="{DD969240-5698-4DE0-A7FC-974C2D9FE511}" type="slidenum">
              <a:rPr lang="zh-CN" altLang="en-US" smtClean="0"/>
              <a:pPr>
                <a:defRPr/>
              </a:pPr>
              <a:t>3</a:t>
            </a:fld>
            <a:r>
              <a:rPr lang="zh-CN" altLang="en-US" smtClean="0"/>
              <a:t> 页</a:t>
            </a:r>
            <a:endParaRPr lang="zh-CN" altLang="en-US"/>
          </a:p>
        </p:txBody>
      </p:sp>
      <p:sp>
        <p:nvSpPr>
          <p:cNvPr id="24" name="Freeform 2"/>
          <p:cNvSpPr>
            <a:spLocks/>
          </p:cNvSpPr>
          <p:nvPr/>
        </p:nvSpPr>
        <p:spPr bwMode="auto">
          <a:xfrm>
            <a:off x="2147888" y="2306659"/>
            <a:ext cx="4975225" cy="4194175"/>
          </a:xfrm>
          <a:custGeom>
            <a:avLst/>
            <a:gdLst/>
            <a:ahLst/>
            <a:cxnLst>
              <a:cxn ang="0">
                <a:pos x="771" y="0"/>
              </a:cxn>
              <a:cxn ang="0">
                <a:pos x="2313" y="0"/>
              </a:cxn>
              <a:cxn ang="0">
                <a:pos x="3085" y="2359"/>
              </a:cxn>
              <a:cxn ang="0">
                <a:pos x="1588" y="3084"/>
              </a:cxn>
              <a:cxn ang="0">
                <a:pos x="0" y="2359"/>
              </a:cxn>
              <a:cxn ang="0">
                <a:pos x="771" y="0"/>
              </a:cxn>
            </a:cxnLst>
            <a:rect l="0" t="0" r="r" b="b"/>
            <a:pathLst>
              <a:path w="3085" h="3084">
                <a:moveTo>
                  <a:pt x="771" y="0"/>
                </a:moveTo>
                <a:lnTo>
                  <a:pt x="2313" y="0"/>
                </a:lnTo>
                <a:lnTo>
                  <a:pt x="3085" y="2359"/>
                </a:lnTo>
                <a:lnTo>
                  <a:pt x="1588" y="3084"/>
                </a:lnTo>
                <a:lnTo>
                  <a:pt x="0" y="2359"/>
                </a:lnTo>
                <a:lnTo>
                  <a:pt x="771" y="0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rgbClr val="DBDBDB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5" name="Freeform 3"/>
          <p:cNvSpPr>
            <a:spLocks/>
          </p:cNvSpPr>
          <p:nvPr/>
        </p:nvSpPr>
        <p:spPr bwMode="auto">
          <a:xfrm>
            <a:off x="2195513" y="1516084"/>
            <a:ext cx="4897437" cy="4895850"/>
          </a:xfrm>
          <a:custGeom>
            <a:avLst/>
            <a:gdLst/>
            <a:ahLst/>
            <a:cxnLst>
              <a:cxn ang="0">
                <a:pos x="771" y="0"/>
              </a:cxn>
              <a:cxn ang="0">
                <a:pos x="2313" y="0"/>
              </a:cxn>
              <a:cxn ang="0">
                <a:pos x="3085" y="2359"/>
              </a:cxn>
              <a:cxn ang="0">
                <a:pos x="1588" y="3084"/>
              </a:cxn>
              <a:cxn ang="0">
                <a:pos x="0" y="2359"/>
              </a:cxn>
              <a:cxn ang="0">
                <a:pos x="771" y="0"/>
              </a:cxn>
            </a:cxnLst>
            <a:rect l="0" t="0" r="r" b="b"/>
            <a:pathLst>
              <a:path w="3085" h="3084">
                <a:moveTo>
                  <a:pt x="771" y="0"/>
                </a:moveTo>
                <a:lnTo>
                  <a:pt x="2313" y="0"/>
                </a:lnTo>
                <a:lnTo>
                  <a:pt x="3085" y="2359"/>
                </a:lnTo>
                <a:lnTo>
                  <a:pt x="1588" y="3084"/>
                </a:lnTo>
                <a:lnTo>
                  <a:pt x="0" y="2359"/>
                </a:lnTo>
                <a:lnTo>
                  <a:pt x="771" y="0"/>
                </a:lnTo>
                <a:close/>
              </a:path>
            </a:pathLst>
          </a:custGeom>
          <a:gradFill rotWithShape="1">
            <a:gsLst>
              <a:gs pos="0">
                <a:srgbClr val="7ABFEA"/>
              </a:gs>
              <a:gs pos="100000">
                <a:srgbClr val="1D80BD"/>
              </a:gs>
            </a:gsLst>
            <a:lin ang="2700000" scaled="1"/>
          </a:gradFill>
          <a:ln w="9525">
            <a:round/>
            <a:headEnd/>
            <a:tailEnd/>
          </a:ln>
          <a:effectLst/>
          <a:scene3d>
            <a:camera prst="legacyObliqueBottom"/>
            <a:lightRig rig="legacyFlat3" dir="b"/>
          </a:scene3d>
          <a:sp3d extrusionH="163500" prstMaterial="legacyMatte">
            <a:bevelT w="13500" h="13500" prst="angle"/>
            <a:bevelB w="13500" h="13500" prst="angle"/>
            <a:extrusionClr>
              <a:srgbClr val="1D80BD"/>
            </a:extrusionClr>
          </a:sp3d>
        </p:spPr>
        <p:txBody>
          <a:bodyPr>
            <a:flatTx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6" name="Freeform 4"/>
          <p:cNvSpPr>
            <a:spLocks/>
          </p:cNvSpPr>
          <p:nvPr/>
        </p:nvSpPr>
        <p:spPr bwMode="auto">
          <a:xfrm>
            <a:off x="2268538" y="1587521"/>
            <a:ext cx="4751387" cy="4679950"/>
          </a:xfrm>
          <a:custGeom>
            <a:avLst/>
            <a:gdLst/>
            <a:ahLst/>
            <a:cxnLst>
              <a:cxn ang="0">
                <a:pos x="771" y="0"/>
              </a:cxn>
              <a:cxn ang="0">
                <a:pos x="2313" y="0"/>
              </a:cxn>
              <a:cxn ang="0">
                <a:pos x="3085" y="2359"/>
              </a:cxn>
              <a:cxn ang="0">
                <a:pos x="1588" y="3084"/>
              </a:cxn>
              <a:cxn ang="0">
                <a:pos x="0" y="2359"/>
              </a:cxn>
              <a:cxn ang="0">
                <a:pos x="771" y="0"/>
              </a:cxn>
            </a:cxnLst>
            <a:rect l="0" t="0" r="r" b="b"/>
            <a:pathLst>
              <a:path w="3085" h="3084">
                <a:moveTo>
                  <a:pt x="771" y="0"/>
                </a:moveTo>
                <a:lnTo>
                  <a:pt x="2313" y="0"/>
                </a:lnTo>
                <a:lnTo>
                  <a:pt x="3085" y="2359"/>
                </a:lnTo>
                <a:lnTo>
                  <a:pt x="1588" y="3084"/>
                </a:lnTo>
                <a:lnTo>
                  <a:pt x="0" y="2359"/>
                </a:lnTo>
                <a:lnTo>
                  <a:pt x="771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7" name="Text Box 30"/>
          <p:cNvSpPr txBox="1">
            <a:spLocks noChangeArrowheads="1"/>
          </p:cNvSpPr>
          <p:nvPr/>
        </p:nvSpPr>
        <p:spPr bwMode="auto">
          <a:xfrm>
            <a:off x="2651125" y="4259284"/>
            <a:ext cx="86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0" cap="none" spc="0" normalizeH="0" baseline="0" noProof="0" smtClean="0">
                <a:ln>
                  <a:noFill/>
                </a:ln>
                <a:solidFill>
                  <a:srgbClr val="B6B6B6"/>
                </a:solidFill>
                <a:effectLst/>
                <a:uLnTx/>
                <a:uFillTx/>
              </a:rPr>
              <a:t>2009</a:t>
            </a:r>
          </a:p>
        </p:txBody>
      </p:sp>
      <p:sp>
        <p:nvSpPr>
          <p:cNvPr id="28" name="Text Box 31"/>
          <p:cNvSpPr txBox="1">
            <a:spLocks noChangeArrowheads="1"/>
          </p:cNvSpPr>
          <p:nvPr/>
        </p:nvSpPr>
        <p:spPr bwMode="auto">
          <a:xfrm>
            <a:off x="3006725" y="2713059"/>
            <a:ext cx="749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0" cap="none" spc="0" normalizeH="0" baseline="0" noProof="0" smtClean="0">
                <a:ln>
                  <a:noFill/>
                </a:ln>
                <a:solidFill>
                  <a:srgbClr val="B6B6B6"/>
                </a:solidFill>
                <a:effectLst/>
                <a:uLnTx/>
                <a:uFillTx/>
              </a:rPr>
              <a:t>2010</a:t>
            </a:r>
          </a:p>
        </p:txBody>
      </p:sp>
      <p:sp>
        <p:nvSpPr>
          <p:cNvPr id="29" name="Freeform 44"/>
          <p:cNvSpPr>
            <a:spLocks/>
          </p:cNvSpPr>
          <p:nvPr/>
        </p:nvSpPr>
        <p:spPr bwMode="auto">
          <a:xfrm>
            <a:off x="3181350" y="1577996"/>
            <a:ext cx="2901950" cy="774700"/>
          </a:xfrm>
          <a:custGeom>
            <a:avLst/>
            <a:gdLst/>
            <a:ahLst/>
            <a:cxnLst>
              <a:cxn ang="0">
                <a:pos x="0" y="488"/>
              </a:cxn>
              <a:cxn ang="0">
                <a:pos x="171" y="0"/>
              </a:cxn>
              <a:cxn ang="0">
                <a:pos x="1669" y="0"/>
              </a:cxn>
              <a:cxn ang="0">
                <a:pos x="1828" y="470"/>
              </a:cxn>
              <a:cxn ang="0">
                <a:pos x="0" y="488"/>
              </a:cxn>
            </a:cxnLst>
            <a:rect l="0" t="0" r="r" b="b"/>
            <a:pathLst>
              <a:path w="1828" h="488">
                <a:moveTo>
                  <a:pt x="0" y="488"/>
                </a:moveTo>
                <a:lnTo>
                  <a:pt x="171" y="0"/>
                </a:lnTo>
                <a:lnTo>
                  <a:pt x="1669" y="0"/>
                </a:lnTo>
                <a:lnTo>
                  <a:pt x="1828" y="470"/>
                </a:lnTo>
                <a:lnTo>
                  <a:pt x="0" y="488"/>
                </a:lnTo>
                <a:close/>
              </a:path>
            </a:pathLst>
          </a:custGeom>
          <a:gradFill rotWithShape="1">
            <a:gsLst>
              <a:gs pos="0">
                <a:srgbClr val="186594"/>
              </a:gs>
              <a:gs pos="100000">
                <a:srgbClr val="7ABFEA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0" name="Freeform 45"/>
          <p:cNvSpPr>
            <a:spLocks/>
          </p:cNvSpPr>
          <p:nvPr/>
        </p:nvSpPr>
        <p:spPr bwMode="auto">
          <a:xfrm>
            <a:off x="2584450" y="3257571"/>
            <a:ext cx="4114800" cy="941388"/>
          </a:xfrm>
          <a:custGeom>
            <a:avLst/>
            <a:gdLst/>
            <a:ahLst/>
            <a:cxnLst>
              <a:cxn ang="0">
                <a:pos x="0" y="593"/>
              </a:cxn>
              <a:cxn ang="0">
                <a:pos x="194" y="17"/>
              </a:cxn>
              <a:cxn ang="0">
                <a:pos x="2398" y="0"/>
              </a:cxn>
              <a:cxn ang="0">
                <a:pos x="2592" y="593"/>
              </a:cxn>
              <a:cxn ang="0">
                <a:pos x="0" y="593"/>
              </a:cxn>
            </a:cxnLst>
            <a:rect l="0" t="0" r="r" b="b"/>
            <a:pathLst>
              <a:path w="2592" h="593">
                <a:moveTo>
                  <a:pt x="0" y="593"/>
                </a:moveTo>
                <a:lnTo>
                  <a:pt x="194" y="17"/>
                </a:lnTo>
                <a:lnTo>
                  <a:pt x="2398" y="0"/>
                </a:lnTo>
                <a:lnTo>
                  <a:pt x="2592" y="593"/>
                </a:lnTo>
                <a:lnTo>
                  <a:pt x="0" y="593"/>
                </a:lnTo>
                <a:close/>
              </a:path>
            </a:pathLst>
          </a:custGeom>
          <a:gradFill rotWithShape="1">
            <a:gsLst>
              <a:gs pos="0">
                <a:srgbClr val="186594"/>
              </a:gs>
              <a:gs pos="100000">
                <a:srgbClr val="7ABFEA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1" name="Text Box 32"/>
          <p:cNvSpPr txBox="1">
            <a:spLocks noChangeArrowheads="1"/>
          </p:cNvSpPr>
          <p:nvPr/>
        </p:nvSpPr>
        <p:spPr bwMode="auto">
          <a:xfrm>
            <a:off x="3455988" y="1684359"/>
            <a:ext cx="692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smtClean="0">
                <a:ln>
                  <a:noFill/>
                </a:ln>
                <a:solidFill>
                  <a:srgbClr val="B6B6B6"/>
                </a:solidFill>
                <a:effectLst/>
                <a:uLnTx/>
                <a:uFillTx/>
              </a:rPr>
              <a:t>2011</a:t>
            </a:r>
          </a:p>
        </p:txBody>
      </p:sp>
      <p:sp>
        <p:nvSpPr>
          <p:cNvPr id="32" name="Line 46"/>
          <p:cNvSpPr>
            <a:spLocks noChangeShapeType="1"/>
          </p:cNvSpPr>
          <p:nvPr/>
        </p:nvSpPr>
        <p:spPr bwMode="auto">
          <a:xfrm>
            <a:off x="6176963" y="2305071"/>
            <a:ext cx="2173287" cy="0"/>
          </a:xfrm>
          <a:prstGeom prst="line">
            <a:avLst/>
          </a:prstGeom>
          <a:noFill/>
          <a:ln w="19050" cap="rnd">
            <a:solidFill>
              <a:srgbClr val="80808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3" name="Line 47"/>
          <p:cNvSpPr>
            <a:spLocks noChangeShapeType="1"/>
          </p:cNvSpPr>
          <p:nvPr/>
        </p:nvSpPr>
        <p:spPr bwMode="auto">
          <a:xfrm>
            <a:off x="590550" y="3276621"/>
            <a:ext cx="2173288" cy="0"/>
          </a:xfrm>
          <a:prstGeom prst="line">
            <a:avLst/>
          </a:prstGeom>
          <a:noFill/>
          <a:ln w="19050" cap="rnd">
            <a:solidFill>
              <a:srgbClr val="80808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4" name="Line 48"/>
          <p:cNvSpPr>
            <a:spLocks noChangeShapeType="1"/>
          </p:cNvSpPr>
          <p:nvPr/>
        </p:nvSpPr>
        <p:spPr bwMode="auto">
          <a:xfrm>
            <a:off x="490538" y="5133996"/>
            <a:ext cx="1695450" cy="0"/>
          </a:xfrm>
          <a:prstGeom prst="line">
            <a:avLst/>
          </a:prstGeom>
          <a:noFill/>
          <a:ln w="19050" cap="rnd">
            <a:solidFill>
              <a:srgbClr val="80808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5" name="Text Box 49"/>
          <p:cNvSpPr txBox="1">
            <a:spLocks noChangeArrowheads="1"/>
          </p:cNvSpPr>
          <p:nvPr/>
        </p:nvSpPr>
        <p:spPr bwMode="auto">
          <a:xfrm>
            <a:off x="6402388" y="1878034"/>
            <a:ext cx="692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smtClean="0">
                <a:ln>
                  <a:noFill/>
                </a:ln>
                <a:solidFill>
                  <a:srgbClr val="186594"/>
                </a:solidFill>
                <a:effectLst/>
                <a:uLnTx/>
                <a:uFillTx/>
              </a:rPr>
              <a:t>2011</a:t>
            </a:r>
          </a:p>
        </p:txBody>
      </p:sp>
      <p:sp>
        <p:nvSpPr>
          <p:cNvPr id="36" name="Text Box 50"/>
          <p:cNvSpPr txBox="1">
            <a:spLocks noChangeArrowheads="1"/>
          </p:cNvSpPr>
          <p:nvPr/>
        </p:nvSpPr>
        <p:spPr bwMode="auto">
          <a:xfrm>
            <a:off x="600075" y="2840059"/>
            <a:ext cx="692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smtClean="0">
                <a:ln>
                  <a:noFill/>
                </a:ln>
                <a:solidFill>
                  <a:srgbClr val="186594"/>
                </a:solidFill>
                <a:effectLst/>
                <a:uLnTx/>
                <a:uFillTx/>
              </a:rPr>
              <a:t>2010</a:t>
            </a:r>
          </a:p>
        </p:txBody>
      </p:sp>
      <p:sp>
        <p:nvSpPr>
          <p:cNvPr id="37" name="Text Box 51"/>
          <p:cNvSpPr txBox="1">
            <a:spLocks noChangeArrowheads="1"/>
          </p:cNvSpPr>
          <p:nvPr/>
        </p:nvSpPr>
        <p:spPr bwMode="auto">
          <a:xfrm>
            <a:off x="515938" y="4697434"/>
            <a:ext cx="692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smtClean="0">
                <a:ln>
                  <a:noFill/>
                </a:ln>
                <a:solidFill>
                  <a:srgbClr val="186594"/>
                </a:solidFill>
                <a:effectLst/>
                <a:uLnTx/>
                <a:uFillTx/>
              </a:rPr>
              <a:t>2009</a:t>
            </a:r>
          </a:p>
        </p:txBody>
      </p:sp>
      <p:sp>
        <p:nvSpPr>
          <p:cNvPr id="38" name="Text Box 52"/>
          <p:cNvSpPr txBox="1">
            <a:spLocks noChangeArrowheads="1"/>
          </p:cNvSpPr>
          <p:nvPr/>
        </p:nvSpPr>
        <p:spPr bwMode="auto">
          <a:xfrm>
            <a:off x="6315075" y="2320946"/>
            <a:ext cx="14033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1600">
                <a:ea typeface="微软雅黑" pitchFamily="34" charset="-122"/>
              </a:rPr>
              <a:t>这里添加说明</a:t>
            </a:r>
          </a:p>
        </p:txBody>
      </p:sp>
      <p:sp>
        <p:nvSpPr>
          <p:cNvPr id="39" name="Text Box 53"/>
          <p:cNvSpPr txBox="1">
            <a:spLocks noChangeArrowheads="1"/>
          </p:cNvSpPr>
          <p:nvPr/>
        </p:nvSpPr>
        <p:spPr bwMode="auto">
          <a:xfrm>
            <a:off x="6315075" y="2554309"/>
            <a:ext cx="14033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1600">
                <a:ea typeface="微软雅黑" pitchFamily="34" charset="-122"/>
              </a:rPr>
              <a:t>这里添加说明</a:t>
            </a:r>
          </a:p>
        </p:txBody>
      </p:sp>
      <p:sp>
        <p:nvSpPr>
          <p:cNvPr id="40" name="Text Box 54"/>
          <p:cNvSpPr txBox="1">
            <a:spLocks noChangeArrowheads="1"/>
          </p:cNvSpPr>
          <p:nvPr/>
        </p:nvSpPr>
        <p:spPr bwMode="auto">
          <a:xfrm>
            <a:off x="550863" y="3321071"/>
            <a:ext cx="14033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1600">
                <a:ea typeface="微软雅黑" pitchFamily="34" charset="-122"/>
              </a:rPr>
              <a:t>这里添加说明</a:t>
            </a:r>
          </a:p>
        </p:txBody>
      </p:sp>
      <p:sp>
        <p:nvSpPr>
          <p:cNvPr id="41" name="Text Box 55"/>
          <p:cNvSpPr txBox="1">
            <a:spLocks noChangeArrowheads="1"/>
          </p:cNvSpPr>
          <p:nvPr/>
        </p:nvSpPr>
        <p:spPr bwMode="auto">
          <a:xfrm>
            <a:off x="550863" y="3554434"/>
            <a:ext cx="14033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1600">
                <a:ea typeface="微软雅黑" pitchFamily="34" charset="-122"/>
              </a:rPr>
              <a:t>这里添加说明</a:t>
            </a:r>
          </a:p>
        </p:txBody>
      </p:sp>
      <p:sp>
        <p:nvSpPr>
          <p:cNvPr id="42" name="Text Box 56"/>
          <p:cNvSpPr txBox="1">
            <a:spLocks noChangeArrowheads="1"/>
          </p:cNvSpPr>
          <p:nvPr/>
        </p:nvSpPr>
        <p:spPr bwMode="auto">
          <a:xfrm>
            <a:off x="550863" y="5167334"/>
            <a:ext cx="14033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1600">
                <a:ea typeface="微软雅黑" pitchFamily="34" charset="-122"/>
              </a:rPr>
              <a:t>这里添加说明</a:t>
            </a:r>
          </a:p>
        </p:txBody>
      </p:sp>
      <p:sp>
        <p:nvSpPr>
          <p:cNvPr id="43" name="Text Box 57"/>
          <p:cNvSpPr txBox="1">
            <a:spLocks noChangeArrowheads="1"/>
          </p:cNvSpPr>
          <p:nvPr/>
        </p:nvSpPr>
        <p:spPr bwMode="auto">
          <a:xfrm>
            <a:off x="550863" y="5400696"/>
            <a:ext cx="14033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1600">
                <a:ea typeface="微软雅黑" pitchFamily="34" charset="-122"/>
              </a:rPr>
              <a:t>这里添加说明</a:t>
            </a:r>
          </a:p>
        </p:txBody>
      </p:sp>
    </p:spTree>
  </p:cSld>
  <p:clrMapOvr>
    <a:masterClrMapping/>
  </p:clrMapOvr>
  <p:transition>
    <p:fade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管状相连的流程</a:t>
            </a: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zh-CN" altLang="en-US" smtClean="0"/>
              <a:t>第 </a:t>
            </a:r>
            <a:fld id="{DD969240-5698-4DE0-A7FC-974C2D9FE511}" type="slidenum">
              <a:rPr lang="zh-CN" altLang="en-US" smtClean="0"/>
              <a:pPr>
                <a:defRPr/>
              </a:pPr>
              <a:t>39</a:t>
            </a:fld>
            <a:r>
              <a:rPr lang="zh-CN" altLang="en-US" smtClean="0"/>
              <a:t> 页</a:t>
            </a:r>
            <a:endParaRPr lang="zh-CN" altLang="en-US"/>
          </a:p>
        </p:txBody>
      </p:sp>
      <p:sp>
        <p:nvSpPr>
          <p:cNvPr id="36" name="AutoShape 3"/>
          <p:cNvSpPr>
            <a:spLocks noChangeArrowheads="1"/>
          </p:cNvSpPr>
          <p:nvPr/>
        </p:nvSpPr>
        <p:spPr bwMode="auto">
          <a:xfrm>
            <a:off x="6308749" y="3190893"/>
            <a:ext cx="1620837" cy="2738437"/>
          </a:xfrm>
          <a:prstGeom prst="roundRect">
            <a:avLst>
              <a:gd name="adj" fmla="val 13745"/>
            </a:avLst>
          </a:prstGeom>
          <a:noFill/>
          <a:ln w="38100">
            <a:solidFill>
              <a:srgbClr val="0061B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" name="AutoShape 4"/>
          <p:cNvSpPr>
            <a:spLocks noChangeArrowheads="1"/>
          </p:cNvSpPr>
          <p:nvPr/>
        </p:nvSpPr>
        <p:spPr bwMode="auto">
          <a:xfrm>
            <a:off x="4613299" y="3190893"/>
            <a:ext cx="1611312" cy="2738437"/>
          </a:xfrm>
          <a:prstGeom prst="roundRect">
            <a:avLst>
              <a:gd name="adj" fmla="val 13745"/>
            </a:avLst>
          </a:prstGeom>
          <a:noFill/>
          <a:ln w="38100">
            <a:solidFill>
              <a:srgbClr val="0061B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8" name="AutoShape 5"/>
          <p:cNvSpPr>
            <a:spLocks noChangeArrowheads="1"/>
          </p:cNvSpPr>
          <p:nvPr/>
        </p:nvSpPr>
        <p:spPr bwMode="auto">
          <a:xfrm>
            <a:off x="2930549" y="3190893"/>
            <a:ext cx="1563687" cy="2738437"/>
          </a:xfrm>
          <a:prstGeom prst="roundRect">
            <a:avLst>
              <a:gd name="adj" fmla="val 13745"/>
            </a:avLst>
          </a:prstGeom>
          <a:noFill/>
          <a:ln w="38100">
            <a:solidFill>
              <a:srgbClr val="0061B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9" name="AutoShape 6"/>
          <p:cNvSpPr>
            <a:spLocks noChangeArrowheads="1"/>
          </p:cNvSpPr>
          <p:nvPr/>
        </p:nvSpPr>
        <p:spPr bwMode="auto">
          <a:xfrm>
            <a:off x="1223986" y="3190893"/>
            <a:ext cx="1620838" cy="2738437"/>
          </a:xfrm>
          <a:prstGeom prst="roundRect">
            <a:avLst>
              <a:gd name="adj" fmla="val 13745"/>
            </a:avLst>
          </a:prstGeom>
          <a:noFill/>
          <a:ln w="38100">
            <a:solidFill>
              <a:srgbClr val="0061B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40" name="Group 7"/>
          <p:cNvGrpSpPr>
            <a:grpSpLocks/>
          </p:cNvGrpSpPr>
          <p:nvPr/>
        </p:nvGrpSpPr>
        <p:grpSpPr bwMode="auto">
          <a:xfrm>
            <a:off x="1444649" y="1814530"/>
            <a:ext cx="5895975" cy="936625"/>
            <a:chOff x="624" y="1152"/>
            <a:chExt cx="4080" cy="720"/>
          </a:xfrm>
        </p:grpSpPr>
        <p:sp>
          <p:nvSpPr>
            <p:cNvPr id="41" name="Rectangle 8"/>
            <p:cNvSpPr>
              <a:spLocks noChangeArrowheads="1"/>
            </p:cNvSpPr>
            <p:nvPr/>
          </p:nvSpPr>
          <p:spPr bwMode="gray">
            <a:xfrm rot="3419336">
              <a:off x="624" y="1200"/>
              <a:ext cx="672" cy="672"/>
            </a:xfrm>
            <a:prstGeom prst="rect">
              <a:avLst/>
            </a:prstGeom>
            <a:solidFill>
              <a:srgbClr val="C40505"/>
            </a:solidFill>
            <a:ln w="9525">
              <a:miter lim="800000"/>
              <a:headEnd/>
              <a:tailEnd/>
            </a:ln>
            <a:scene3d>
              <a:camera prst="legacyPerspectiveFront">
                <a:rot lat="0" lon="1500000" rev="0"/>
              </a:camera>
              <a:lightRig rig="legacyFlat4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C40505"/>
              </a:extrusionClr>
            </a:sp3d>
          </p:spPr>
          <p:txBody>
            <a:bodyPr wrap="none" anchor="ctr">
              <a:flatTx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42" name="Group 9"/>
            <p:cNvGrpSpPr>
              <a:grpSpLocks/>
            </p:cNvGrpSpPr>
            <p:nvPr/>
          </p:nvGrpSpPr>
          <p:grpSpPr bwMode="auto">
            <a:xfrm>
              <a:off x="1292" y="1296"/>
              <a:ext cx="623" cy="96"/>
              <a:chOff x="2003" y="3439"/>
              <a:chExt cx="468" cy="244"/>
            </a:xfrm>
          </p:grpSpPr>
          <p:sp>
            <p:nvSpPr>
              <p:cNvPr id="56" name="Oval 10"/>
              <p:cNvSpPr>
                <a:spLocks noChangeArrowheads="1"/>
              </p:cNvSpPr>
              <p:nvPr/>
            </p:nvSpPr>
            <p:spPr bwMode="gray">
              <a:xfrm>
                <a:off x="2003" y="3439"/>
                <a:ext cx="79" cy="242"/>
              </a:xfrm>
              <a:prstGeom prst="ellipse">
                <a:avLst/>
              </a:prstGeom>
              <a:gradFill rotWithShape="0">
                <a:gsLst>
                  <a:gs pos="0">
                    <a:srgbClr val="767676"/>
                  </a:gs>
                  <a:gs pos="50000">
                    <a:srgbClr val="FFFFFF"/>
                  </a:gs>
                  <a:gs pos="100000">
                    <a:srgbClr val="767676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7" name="Rectangle 11"/>
              <p:cNvSpPr>
                <a:spLocks noChangeArrowheads="1"/>
              </p:cNvSpPr>
              <p:nvPr/>
            </p:nvSpPr>
            <p:spPr bwMode="gray">
              <a:xfrm>
                <a:off x="2048" y="3441"/>
                <a:ext cx="388" cy="242"/>
              </a:xfrm>
              <a:prstGeom prst="rect">
                <a:avLst/>
              </a:prstGeom>
              <a:gradFill rotWithShape="0">
                <a:gsLst>
                  <a:gs pos="0">
                    <a:srgbClr val="767676"/>
                  </a:gs>
                  <a:gs pos="50000">
                    <a:srgbClr val="FFFFFF"/>
                  </a:gs>
                  <a:gs pos="100000">
                    <a:srgbClr val="767676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8" name="Oval 12"/>
              <p:cNvSpPr>
                <a:spLocks noChangeArrowheads="1"/>
              </p:cNvSpPr>
              <p:nvPr/>
            </p:nvSpPr>
            <p:spPr bwMode="gray">
              <a:xfrm>
                <a:off x="2400" y="3442"/>
                <a:ext cx="71" cy="236"/>
              </a:xfrm>
              <a:prstGeom prst="ellipse">
                <a:avLst/>
              </a:prstGeom>
              <a:gradFill rotWithShape="0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rgbClr val="FFFF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宋体" pitchFamily="2" charset="-122"/>
                </a:endParaRPr>
              </a:p>
            </p:txBody>
          </p:sp>
          <p:sp>
            <p:nvSpPr>
              <p:cNvPr id="59" name="Oval 13"/>
              <p:cNvSpPr>
                <a:spLocks noChangeArrowheads="1"/>
              </p:cNvSpPr>
              <p:nvPr/>
            </p:nvSpPr>
            <p:spPr bwMode="gray">
              <a:xfrm>
                <a:off x="2438" y="3520"/>
                <a:ext cx="20" cy="68"/>
              </a:xfrm>
              <a:prstGeom prst="ellipse">
                <a:avLst/>
              </a:prstGeom>
              <a:gradFill rotWithShape="0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宋体" pitchFamily="2" charset="-122"/>
                </a:endParaRPr>
              </a:p>
            </p:txBody>
          </p:sp>
        </p:grpSp>
        <p:sp>
          <p:nvSpPr>
            <p:cNvPr id="43" name="Rectangle 14"/>
            <p:cNvSpPr>
              <a:spLocks noChangeArrowheads="1"/>
            </p:cNvSpPr>
            <p:nvPr/>
          </p:nvSpPr>
          <p:spPr bwMode="gray">
            <a:xfrm rot="3419336">
              <a:off x="1776" y="1152"/>
              <a:ext cx="672" cy="672"/>
            </a:xfrm>
            <a:prstGeom prst="rect">
              <a:avLst/>
            </a:prstGeom>
            <a:solidFill>
              <a:srgbClr val="FEA501"/>
            </a:solidFill>
            <a:ln w="9525">
              <a:miter lim="800000"/>
              <a:headEnd/>
              <a:tailEnd/>
            </a:ln>
            <a:scene3d>
              <a:camera prst="legacyPerspectiveFront">
                <a:rot lat="0" lon="1500000" rev="0"/>
              </a:camera>
              <a:lightRig rig="legacyFlat4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EA501"/>
              </a:extrusionClr>
            </a:sp3d>
          </p:spPr>
          <p:txBody>
            <a:bodyPr wrap="none" anchor="ctr">
              <a:flatTx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44" name="Group 15"/>
            <p:cNvGrpSpPr>
              <a:grpSpLocks/>
            </p:cNvGrpSpPr>
            <p:nvPr/>
          </p:nvGrpSpPr>
          <p:grpSpPr bwMode="auto">
            <a:xfrm>
              <a:off x="2444" y="1296"/>
              <a:ext cx="623" cy="96"/>
              <a:chOff x="2003" y="3439"/>
              <a:chExt cx="468" cy="244"/>
            </a:xfrm>
          </p:grpSpPr>
          <p:sp>
            <p:nvSpPr>
              <p:cNvPr id="52" name="Oval 16"/>
              <p:cNvSpPr>
                <a:spLocks noChangeArrowheads="1"/>
              </p:cNvSpPr>
              <p:nvPr/>
            </p:nvSpPr>
            <p:spPr bwMode="gray">
              <a:xfrm>
                <a:off x="2003" y="3439"/>
                <a:ext cx="79" cy="242"/>
              </a:xfrm>
              <a:prstGeom prst="ellipse">
                <a:avLst/>
              </a:prstGeom>
              <a:gradFill rotWithShape="0">
                <a:gsLst>
                  <a:gs pos="0">
                    <a:srgbClr val="767676"/>
                  </a:gs>
                  <a:gs pos="50000">
                    <a:srgbClr val="FFFFFF"/>
                  </a:gs>
                  <a:gs pos="100000">
                    <a:srgbClr val="767676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3" name="Rectangle 17"/>
              <p:cNvSpPr>
                <a:spLocks noChangeArrowheads="1"/>
              </p:cNvSpPr>
              <p:nvPr/>
            </p:nvSpPr>
            <p:spPr bwMode="gray">
              <a:xfrm>
                <a:off x="2048" y="3441"/>
                <a:ext cx="388" cy="242"/>
              </a:xfrm>
              <a:prstGeom prst="rect">
                <a:avLst/>
              </a:prstGeom>
              <a:gradFill rotWithShape="0">
                <a:gsLst>
                  <a:gs pos="0">
                    <a:srgbClr val="767676"/>
                  </a:gs>
                  <a:gs pos="50000">
                    <a:srgbClr val="FFFFFF"/>
                  </a:gs>
                  <a:gs pos="100000">
                    <a:srgbClr val="767676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4" name="Oval 18"/>
              <p:cNvSpPr>
                <a:spLocks noChangeArrowheads="1"/>
              </p:cNvSpPr>
              <p:nvPr/>
            </p:nvSpPr>
            <p:spPr bwMode="gray">
              <a:xfrm>
                <a:off x="2400" y="3442"/>
                <a:ext cx="71" cy="236"/>
              </a:xfrm>
              <a:prstGeom prst="ellipse">
                <a:avLst/>
              </a:prstGeom>
              <a:gradFill rotWithShape="0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rgbClr val="FFFF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宋体" pitchFamily="2" charset="-122"/>
                </a:endParaRPr>
              </a:p>
            </p:txBody>
          </p:sp>
          <p:sp>
            <p:nvSpPr>
              <p:cNvPr id="55" name="Oval 19"/>
              <p:cNvSpPr>
                <a:spLocks noChangeArrowheads="1"/>
              </p:cNvSpPr>
              <p:nvPr/>
            </p:nvSpPr>
            <p:spPr bwMode="gray">
              <a:xfrm>
                <a:off x="2438" y="3520"/>
                <a:ext cx="20" cy="68"/>
              </a:xfrm>
              <a:prstGeom prst="ellipse">
                <a:avLst/>
              </a:prstGeom>
              <a:gradFill rotWithShape="0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宋体" pitchFamily="2" charset="-122"/>
                </a:endParaRPr>
              </a:p>
            </p:txBody>
          </p:sp>
        </p:grpSp>
        <p:sp>
          <p:nvSpPr>
            <p:cNvPr id="45" name="Rectangle 20"/>
            <p:cNvSpPr>
              <a:spLocks noChangeArrowheads="1"/>
            </p:cNvSpPr>
            <p:nvPr/>
          </p:nvSpPr>
          <p:spPr bwMode="gray">
            <a:xfrm rot="3419336">
              <a:off x="2880" y="1152"/>
              <a:ext cx="672" cy="672"/>
            </a:xfrm>
            <a:prstGeom prst="rect">
              <a:avLst/>
            </a:prstGeom>
            <a:solidFill>
              <a:srgbClr val="C40505"/>
            </a:solidFill>
            <a:ln w="9525">
              <a:miter lim="800000"/>
              <a:headEnd/>
              <a:tailEnd/>
            </a:ln>
            <a:scene3d>
              <a:camera prst="legacyPerspectiveFront">
                <a:rot lat="0" lon="1500000" rev="0"/>
              </a:camera>
              <a:lightRig rig="legacyFlat4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C40505"/>
              </a:extrusionClr>
            </a:sp3d>
          </p:spPr>
          <p:txBody>
            <a:bodyPr wrap="none" anchor="ctr">
              <a:flatTx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46" name="Group 21"/>
            <p:cNvGrpSpPr>
              <a:grpSpLocks/>
            </p:cNvGrpSpPr>
            <p:nvPr/>
          </p:nvGrpSpPr>
          <p:grpSpPr bwMode="auto">
            <a:xfrm>
              <a:off x="3605" y="1296"/>
              <a:ext cx="817" cy="96"/>
              <a:chOff x="2003" y="3439"/>
              <a:chExt cx="468" cy="244"/>
            </a:xfrm>
          </p:grpSpPr>
          <p:sp>
            <p:nvSpPr>
              <p:cNvPr id="48" name="Oval 22"/>
              <p:cNvSpPr>
                <a:spLocks noChangeArrowheads="1"/>
              </p:cNvSpPr>
              <p:nvPr/>
            </p:nvSpPr>
            <p:spPr bwMode="gray">
              <a:xfrm>
                <a:off x="2003" y="3439"/>
                <a:ext cx="79" cy="242"/>
              </a:xfrm>
              <a:prstGeom prst="ellipse">
                <a:avLst/>
              </a:prstGeom>
              <a:gradFill rotWithShape="0">
                <a:gsLst>
                  <a:gs pos="0">
                    <a:srgbClr val="767676"/>
                  </a:gs>
                  <a:gs pos="50000">
                    <a:srgbClr val="FFFFFF"/>
                  </a:gs>
                  <a:gs pos="100000">
                    <a:srgbClr val="767676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9" name="Rectangle 23"/>
              <p:cNvSpPr>
                <a:spLocks noChangeArrowheads="1"/>
              </p:cNvSpPr>
              <p:nvPr/>
            </p:nvSpPr>
            <p:spPr bwMode="gray">
              <a:xfrm>
                <a:off x="2048" y="3441"/>
                <a:ext cx="388" cy="242"/>
              </a:xfrm>
              <a:prstGeom prst="rect">
                <a:avLst/>
              </a:prstGeom>
              <a:gradFill rotWithShape="0">
                <a:gsLst>
                  <a:gs pos="0">
                    <a:srgbClr val="767676"/>
                  </a:gs>
                  <a:gs pos="50000">
                    <a:srgbClr val="FFFFFF"/>
                  </a:gs>
                  <a:gs pos="100000">
                    <a:srgbClr val="767676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0" name="Oval 24"/>
              <p:cNvSpPr>
                <a:spLocks noChangeArrowheads="1"/>
              </p:cNvSpPr>
              <p:nvPr/>
            </p:nvSpPr>
            <p:spPr bwMode="gray">
              <a:xfrm>
                <a:off x="2400" y="3442"/>
                <a:ext cx="71" cy="236"/>
              </a:xfrm>
              <a:prstGeom prst="ellipse">
                <a:avLst/>
              </a:prstGeom>
              <a:gradFill rotWithShape="0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rgbClr val="FFFF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宋体" pitchFamily="2" charset="-122"/>
                </a:endParaRPr>
              </a:p>
            </p:txBody>
          </p:sp>
          <p:sp>
            <p:nvSpPr>
              <p:cNvPr id="51" name="Oval 25"/>
              <p:cNvSpPr>
                <a:spLocks noChangeArrowheads="1"/>
              </p:cNvSpPr>
              <p:nvPr/>
            </p:nvSpPr>
            <p:spPr bwMode="gray">
              <a:xfrm>
                <a:off x="2438" y="3520"/>
                <a:ext cx="20" cy="68"/>
              </a:xfrm>
              <a:prstGeom prst="ellipse">
                <a:avLst/>
              </a:prstGeom>
              <a:gradFill rotWithShape="0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宋体" pitchFamily="2" charset="-122"/>
                </a:endParaRPr>
              </a:p>
            </p:txBody>
          </p:sp>
        </p:grpSp>
        <p:sp>
          <p:nvSpPr>
            <p:cNvPr id="47" name="Rectangle 26"/>
            <p:cNvSpPr>
              <a:spLocks noChangeArrowheads="1"/>
            </p:cNvSpPr>
            <p:nvPr/>
          </p:nvSpPr>
          <p:spPr bwMode="gray">
            <a:xfrm rot="3419336">
              <a:off x="4032" y="1152"/>
              <a:ext cx="672" cy="672"/>
            </a:xfrm>
            <a:prstGeom prst="rect">
              <a:avLst/>
            </a:prstGeom>
            <a:solidFill>
              <a:srgbClr val="FEA501"/>
            </a:solidFill>
            <a:ln w="9525">
              <a:miter lim="800000"/>
              <a:headEnd/>
              <a:tailEnd/>
            </a:ln>
            <a:scene3d>
              <a:camera prst="legacyPerspectiveFront">
                <a:rot lat="0" lon="1500000" rev="0"/>
              </a:camera>
              <a:lightRig rig="legacyFlat4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EA501"/>
              </a:extrusionClr>
            </a:sp3d>
          </p:spPr>
          <p:txBody>
            <a:bodyPr wrap="none" anchor="ctr">
              <a:flatTx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60" name="Rectangle 27"/>
          <p:cNvSpPr>
            <a:spLocks noChangeArrowheads="1"/>
          </p:cNvSpPr>
          <p:nvPr/>
        </p:nvSpPr>
        <p:spPr bwMode="gray">
          <a:xfrm>
            <a:off x="1598636" y="2116155"/>
            <a:ext cx="7683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TEXT</a:t>
            </a:r>
          </a:p>
        </p:txBody>
      </p:sp>
      <p:sp>
        <p:nvSpPr>
          <p:cNvPr id="61" name="Rectangle 28"/>
          <p:cNvSpPr>
            <a:spLocks noChangeArrowheads="1"/>
          </p:cNvSpPr>
          <p:nvPr/>
        </p:nvSpPr>
        <p:spPr bwMode="gray">
          <a:xfrm>
            <a:off x="3294086" y="2116155"/>
            <a:ext cx="7683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TEXT</a:t>
            </a:r>
          </a:p>
        </p:txBody>
      </p:sp>
      <p:sp>
        <p:nvSpPr>
          <p:cNvPr id="62" name="Rectangle 29"/>
          <p:cNvSpPr>
            <a:spLocks noChangeArrowheads="1"/>
          </p:cNvSpPr>
          <p:nvPr/>
        </p:nvSpPr>
        <p:spPr bwMode="gray">
          <a:xfrm>
            <a:off x="4840311" y="2116155"/>
            <a:ext cx="7683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TEXT</a:t>
            </a:r>
          </a:p>
        </p:txBody>
      </p:sp>
      <p:sp>
        <p:nvSpPr>
          <p:cNvPr id="63" name="Rectangle 30"/>
          <p:cNvSpPr>
            <a:spLocks noChangeArrowheads="1"/>
          </p:cNvSpPr>
          <p:nvPr/>
        </p:nvSpPr>
        <p:spPr bwMode="gray">
          <a:xfrm>
            <a:off x="6535761" y="2116155"/>
            <a:ext cx="7683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TEXT</a:t>
            </a:r>
          </a:p>
        </p:txBody>
      </p:sp>
      <p:sp>
        <p:nvSpPr>
          <p:cNvPr id="64" name="Rectangle 31"/>
          <p:cNvSpPr>
            <a:spLocks noChangeArrowheads="1"/>
          </p:cNvSpPr>
          <p:nvPr/>
        </p:nvSpPr>
        <p:spPr bwMode="auto">
          <a:xfrm>
            <a:off x="1604986" y="3408380"/>
            <a:ext cx="7683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TEXT</a:t>
            </a:r>
          </a:p>
        </p:txBody>
      </p:sp>
      <p:sp>
        <p:nvSpPr>
          <p:cNvPr id="65" name="Rectangle 32"/>
          <p:cNvSpPr>
            <a:spLocks noChangeArrowheads="1"/>
          </p:cNvSpPr>
          <p:nvPr/>
        </p:nvSpPr>
        <p:spPr bwMode="auto">
          <a:xfrm>
            <a:off x="3298849" y="3408380"/>
            <a:ext cx="7683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TEXT</a:t>
            </a:r>
          </a:p>
        </p:txBody>
      </p:sp>
      <p:sp>
        <p:nvSpPr>
          <p:cNvPr id="66" name="Rectangle 33"/>
          <p:cNvSpPr>
            <a:spLocks noChangeArrowheads="1"/>
          </p:cNvSpPr>
          <p:nvPr/>
        </p:nvSpPr>
        <p:spPr bwMode="auto">
          <a:xfrm>
            <a:off x="4994299" y="3408380"/>
            <a:ext cx="7683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TEXT</a:t>
            </a:r>
          </a:p>
        </p:txBody>
      </p:sp>
      <p:sp>
        <p:nvSpPr>
          <p:cNvPr id="67" name="Rectangle 34"/>
          <p:cNvSpPr>
            <a:spLocks noChangeArrowheads="1"/>
          </p:cNvSpPr>
          <p:nvPr/>
        </p:nvSpPr>
        <p:spPr bwMode="auto">
          <a:xfrm>
            <a:off x="6689749" y="3408380"/>
            <a:ext cx="7683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TEXT</a:t>
            </a:r>
          </a:p>
        </p:txBody>
      </p:sp>
    </p:spTree>
  </p:cSld>
  <p:clrMapOvr>
    <a:masterClrMapping/>
  </p:clrMapOvr>
  <p:transition>
    <p:fade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弧形表示方向的流程</a:t>
            </a: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zh-CN" altLang="en-US" smtClean="0"/>
              <a:t>第 </a:t>
            </a:r>
            <a:fld id="{DD969240-5698-4DE0-A7FC-974C2D9FE511}" type="slidenum">
              <a:rPr lang="zh-CN" altLang="en-US" smtClean="0"/>
              <a:pPr>
                <a:defRPr/>
              </a:pPr>
              <a:t>40</a:t>
            </a:fld>
            <a:r>
              <a:rPr lang="zh-CN" altLang="en-US" smtClean="0"/>
              <a:t> 页</a:t>
            </a:r>
            <a:endParaRPr lang="zh-CN" altLang="en-US"/>
          </a:p>
        </p:txBody>
      </p:sp>
      <p:sp>
        <p:nvSpPr>
          <p:cNvPr id="4" name="Rectangle 9"/>
          <p:cNvSpPr/>
          <p:nvPr/>
        </p:nvSpPr>
        <p:spPr>
          <a:xfrm>
            <a:off x="457200" y="1428736"/>
            <a:ext cx="1905000" cy="225742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50000"/>
                  <a:lumOff val="50000"/>
                </a:schemeClr>
              </a:gs>
              <a:gs pos="74000">
                <a:schemeClr val="bg1">
                  <a:lumMod val="85000"/>
                </a:schemeClr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ea typeface="ＭＳ Ｐゴシック" pitchFamily="34" charset="-128"/>
            </a:endParaRPr>
          </a:p>
        </p:txBody>
      </p:sp>
      <p:sp>
        <p:nvSpPr>
          <p:cNvPr id="5" name="Text Box 52"/>
          <p:cNvSpPr txBox="1">
            <a:spLocks noChangeArrowheads="1"/>
          </p:cNvSpPr>
          <p:nvPr/>
        </p:nvSpPr>
        <p:spPr bwMode="gray">
          <a:xfrm>
            <a:off x="619125" y="1566849"/>
            <a:ext cx="1666875" cy="1836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01688">
              <a:spcBef>
                <a:spcPct val="20000"/>
              </a:spcBef>
              <a:buFont typeface="Arial" charset="0"/>
              <a:buChar char="•"/>
            </a:pPr>
            <a:r>
              <a:rPr lang="en-US" sz="1400" noProof="1">
                <a:latin typeface="Calibri" pitchFamily="34" charset="0"/>
                <a:cs typeface="Arial" charset="0"/>
              </a:rPr>
              <a:t>This is an example text. Go ahead an replace it with your own text. This is an example text.</a:t>
            </a:r>
          </a:p>
          <a:p>
            <a:pPr defTabSz="801688">
              <a:spcBef>
                <a:spcPct val="20000"/>
              </a:spcBef>
              <a:buFont typeface="Arial" charset="0"/>
              <a:buChar char="•"/>
            </a:pPr>
            <a:r>
              <a:rPr lang="en-US" sz="1400" noProof="1">
                <a:latin typeface="Calibri" pitchFamily="34" charset="0"/>
                <a:cs typeface="Arial" charset="0"/>
              </a:rPr>
              <a:t> Go ahead and replace it with your own text.</a:t>
            </a:r>
          </a:p>
        </p:txBody>
      </p:sp>
      <p:sp>
        <p:nvSpPr>
          <p:cNvPr id="6" name="Rectangle 12"/>
          <p:cNvSpPr/>
          <p:nvPr/>
        </p:nvSpPr>
        <p:spPr>
          <a:xfrm>
            <a:off x="2514600" y="1428736"/>
            <a:ext cx="1905000" cy="225742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50000"/>
                  <a:lumOff val="50000"/>
                </a:schemeClr>
              </a:gs>
              <a:gs pos="74000">
                <a:schemeClr val="bg1">
                  <a:lumMod val="85000"/>
                </a:schemeClr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ea typeface="ＭＳ Ｐゴシック" pitchFamily="34" charset="-128"/>
            </a:endParaRPr>
          </a:p>
        </p:txBody>
      </p:sp>
      <p:sp>
        <p:nvSpPr>
          <p:cNvPr id="7" name="Text Box 52"/>
          <p:cNvSpPr txBox="1">
            <a:spLocks noChangeArrowheads="1"/>
          </p:cNvSpPr>
          <p:nvPr/>
        </p:nvSpPr>
        <p:spPr bwMode="gray">
          <a:xfrm>
            <a:off x="2676525" y="1566849"/>
            <a:ext cx="1666875" cy="1836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01688">
              <a:spcBef>
                <a:spcPct val="20000"/>
              </a:spcBef>
              <a:buFont typeface="Arial" charset="0"/>
              <a:buChar char="•"/>
            </a:pPr>
            <a:r>
              <a:rPr lang="en-US" sz="1400" noProof="1">
                <a:latin typeface="Calibri" pitchFamily="34" charset="0"/>
                <a:cs typeface="Arial" charset="0"/>
              </a:rPr>
              <a:t>This is an example text. Go ahead an replace it with your own text. This is an example text.</a:t>
            </a:r>
          </a:p>
          <a:p>
            <a:pPr defTabSz="801688">
              <a:spcBef>
                <a:spcPct val="20000"/>
              </a:spcBef>
              <a:buFont typeface="Arial" charset="0"/>
              <a:buChar char="•"/>
            </a:pPr>
            <a:r>
              <a:rPr lang="en-US" sz="1400" noProof="1">
                <a:latin typeface="Calibri" pitchFamily="34" charset="0"/>
                <a:cs typeface="Arial" charset="0"/>
              </a:rPr>
              <a:t> Go ahead and replace it with your own text.</a:t>
            </a:r>
          </a:p>
        </p:txBody>
      </p:sp>
      <p:sp>
        <p:nvSpPr>
          <p:cNvPr id="8" name="Rectangle 15"/>
          <p:cNvSpPr/>
          <p:nvPr/>
        </p:nvSpPr>
        <p:spPr>
          <a:xfrm>
            <a:off x="4572000" y="1428736"/>
            <a:ext cx="1905000" cy="225742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50000"/>
                  <a:lumOff val="50000"/>
                </a:schemeClr>
              </a:gs>
              <a:gs pos="74000">
                <a:schemeClr val="bg1">
                  <a:lumMod val="85000"/>
                </a:schemeClr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ea typeface="ＭＳ Ｐゴシック" pitchFamily="34" charset="-128"/>
            </a:endParaRPr>
          </a:p>
        </p:txBody>
      </p:sp>
      <p:sp>
        <p:nvSpPr>
          <p:cNvPr id="9" name="Text Box 52"/>
          <p:cNvSpPr txBox="1">
            <a:spLocks noChangeArrowheads="1"/>
          </p:cNvSpPr>
          <p:nvPr/>
        </p:nvSpPr>
        <p:spPr bwMode="gray">
          <a:xfrm>
            <a:off x="4657725" y="1566849"/>
            <a:ext cx="1666875" cy="1836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01688">
              <a:spcBef>
                <a:spcPct val="20000"/>
              </a:spcBef>
              <a:buFont typeface="Arial" charset="0"/>
              <a:buChar char="•"/>
            </a:pPr>
            <a:r>
              <a:rPr lang="en-US" sz="1400" noProof="1">
                <a:latin typeface="Calibri" pitchFamily="34" charset="0"/>
                <a:cs typeface="Arial" charset="0"/>
              </a:rPr>
              <a:t>This is an example text. Go ahead an replace it with your own text. This is an example text.</a:t>
            </a:r>
          </a:p>
          <a:p>
            <a:pPr defTabSz="801688">
              <a:spcBef>
                <a:spcPct val="20000"/>
              </a:spcBef>
              <a:buFont typeface="Arial" charset="0"/>
              <a:buChar char="•"/>
            </a:pPr>
            <a:r>
              <a:rPr lang="en-US" sz="1400" noProof="1">
                <a:latin typeface="Calibri" pitchFamily="34" charset="0"/>
                <a:cs typeface="Arial" charset="0"/>
              </a:rPr>
              <a:t> Go ahead and replace it with your own text.</a:t>
            </a:r>
          </a:p>
        </p:txBody>
      </p:sp>
      <p:sp>
        <p:nvSpPr>
          <p:cNvPr id="10" name="Rectangle 17"/>
          <p:cNvSpPr/>
          <p:nvPr/>
        </p:nvSpPr>
        <p:spPr>
          <a:xfrm>
            <a:off x="6629400" y="1428736"/>
            <a:ext cx="1905000" cy="225742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50000"/>
                  <a:lumOff val="50000"/>
                </a:schemeClr>
              </a:gs>
              <a:gs pos="74000">
                <a:schemeClr val="bg1">
                  <a:lumMod val="85000"/>
                </a:schemeClr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ea typeface="ＭＳ Ｐゴシック" pitchFamily="34" charset="-128"/>
            </a:endParaRPr>
          </a:p>
        </p:txBody>
      </p:sp>
      <p:sp>
        <p:nvSpPr>
          <p:cNvPr id="11" name="Text Box 52"/>
          <p:cNvSpPr txBox="1">
            <a:spLocks noChangeArrowheads="1"/>
          </p:cNvSpPr>
          <p:nvPr/>
        </p:nvSpPr>
        <p:spPr bwMode="gray">
          <a:xfrm>
            <a:off x="6748463" y="1566849"/>
            <a:ext cx="1666875" cy="1836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01688">
              <a:spcBef>
                <a:spcPct val="20000"/>
              </a:spcBef>
              <a:buFont typeface="Arial" charset="0"/>
              <a:buChar char="•"/>
            </a:pPr>
            <a:r>
              <a:rPr lang="en-US" sz="1400" noProof="1">
                <a:latin typeface="Calibri" pitchFamily="34" charset="0"/>
                <a:cs typeface="Arial" charset="0"/>
              </a:rPr>
              <a:t>This is an example text. Go ahead an replace it with your own text. This is an example text.</a:t>
            </a:r>
          </a:p>
          <a:p>
            <a:pPr defTabSz="801688">
              <a:spcBef>
                <a:spcPct val="20000"/>
              </a:spcBef>
              <a:buFont typeface="Arial" charset="0"/>
              <a:buChar char="•"/>
            </a:pPr>
            <a:r>
              <a:rPr lang="en-US" sz="1400" noProof="1">
                <a:latin typeface="Calibri" pitchFamily="34" charset="0"/>
                <a:cs typeface="Arial" charset="0"/>
              </a:rPr>
              <a:t> Go ahead and replace it with your own text.</a:t>
            </a:r>
          </a:p>
        </p:txBody>
      </p:sp>
      <p:grpSp>
        <p:nvGrpSpPr>
          <p:cNvPr id="12" name="Group 28"/>
          <p:cNvGrpSpPr>
            <a:grpSpLocks/>
          </p:cNvGrpSpPr>
          <p:nvPr/>
        </p:nvGrpSpPr>
        <p:grpSpPr bwMode="auto">
          <a:xfrm>
            <a:off x="457200" y="5210161"/>
            <a:ext cx="8343900" cy="1524000"/>
            <a:chOff x="457200" y="4800600"/>
            <a:chExt cx="8343338" cy="1524000"/>
          </a:xfrm>
        </p:grpSpPr>
        <p:sp>
          <p:nvSpPr>
            <p:cNvPr id="13" name="Freeform 9"/>
            <p:cNvSpPr>
              <a:spLocks/>
            </p:cNvSpPr>
            <p:nvPr/>
          </p:nvSpPr>
          <p:spPr bwMode="auto">
            <a:xfrm>
              <a:off x="457200" y="4800600"/>
              <a:ext cx="2203173" cy="1524000"/>
            </a:xfrm>
            <a:custGeom>
              <a:avLst/>
              <a:gdLst>
                <a:gd name="T0" fmla="*/ 552450 w 399"/>
                <a:gd name="T1" fmla="*/ 0 h 207"/>
                <a:gd name="T2" fmla="*/ 300038 w 399"/>
                <a:gd name="T3" fmla="*/ 0 h 207"/>
                <a:gd name="T4" fmla="*/ 88900 w 399"/>
                <a:gd name="T5" fmla="*/ 0 h 207"/>
                <a:gd name="T6" fmla="*/ 0 w 399"/>
                <a:gd name="T7" fmla="*/ 0 h 207"/>
                <a:gd name="T8" fmla="*/ 0 w 399"/>
                <a:gd name="T9" fmla="*/ 328613 h 207"/>
                <a:gd name="T10" fmla="*/ 0 w 399"/>
                <a:gd name="T11" fmla="*/ 328613 h 207"/>
                <a:gd name="T12" fmla="*/ 0 w 399"/>
                <a:gd name="T13" fmla="*/ 328613 h 207"/>
                <a:gd name="T14" fmla="*/ 0 w 399"/>
                <a:gd name="T15" fmla="*/ 328613 h 207"/>
                <a:gd name="T16" fmla="*/ 88900 w 399"/>
                <a:gd name="T17" fmla="*/ 328613 h 207"/>
                <a:gd name="T18" fmla="*/ 300038 w 399"/>
                <a:gd name="T19" fmla="*/ 328613 h 207"/>
                <a:gd name="T20" fmla="*/ 552450 w 399"/>
                <a:gd name="T21" fmla="*/ 328613 h 207"/>
                <a:gd name="T22" fmla="*/ 552450 w 399"/>
                <a:gd name="T23" fmla="*/ 328613 h 207"/>
                <a:gd name="T24" fmla="*/ 571500 w 399"/>
                <a:gd name="T25" fmla="*/ 312738 h 207"/>
                <a:gd name="T26" fmla="*/ 587375 w 399"/>
                <a:gd name="T27" fmla="*/ 295275 h 207"/>
                <a:gd name="T28" fmla="*/ 600075 w 399"/>
                <a:gd name="T29" fmla="*/ 276225 h 207"/>
                <a:gd name="T30" fmla="*/ 611188 w 399"/>
                <a:gd name="T31" fmla="*/ 257175 h 207"/>
                <a:gd name="T32" fmla="*/ 622300 w 399"/>
                <a:gd name="T33" fmla="*/ 234950 h 207"/>
                <a:gd name="T34" fmla="*/ 627063 w 399"/>
                <a:gd name="T35" fmla="*/ 212725 h 207"/>
                <a:gd name="T36" fmla="*/ 631825 w 399"/>
                <a:gd name="T37" fmla="*/ 188913 h 207"/>
                <a:gd name="T38" fmla="*/ 633413 w 399"/>
                <a:gd name="T39" fmla="*/ 163513 h 207"/>
                <a:gd name="T40" fmla="*/ 633413 w 399"/>
                <a:gd name="T41" fmla="*/ 163513 h 207"/>
                <a:gd name="T42" fmla="*/ 631825 w 399"/>
                <a:gd name="T43" fmla="*/ 138113 h 207"/>
                <a:gd name="T44" fmla="*/ 627063 w 399"/>
                <a:gd name="T45" fmla="*/ 115888 h 207"/>
                <a:gd name="T46" fmla="*/ 622300 w 399"/>
                <a:gd name="T47" fmla="*/ 92075 h 207"/>
                <a:gd name="T48" fmla="*/ 611188 w 399"/>
                <a:gd name="T49" fmla="*/ 71438 h 207"/>
                <a:gd name="T50" fmla="*/ 600075 w 399"/>
                <a:gd name="T51" fmla="*/ 52388 h 207"/>
                <a:gd name="T52" fmla="*/ 587375 w 399"/>
                <a:gd name="T53" fmla="*/ 31750 h 207"/>
                <a:gd name="T54" fmla="*/ 571500 w 399"/>
                <a:gd name="T55" fmla="*/ 14288 h 207"/>
                <a:gd name="T56" fmla="*/ 552450 w 399"/>
                <a:gd name="T57" fmla="*/ 0 h 207"/>
                <a:gd name="T58" fmla="*/ 552450 w 399"/>
                <a:gd name="T59" fmla="*/ 0 h 207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399"/>
                <a:gd name="T91" fmla="*/ 0 h 207"/>
                <a:gd name="T92" fmla="*/ 399 w 399"/>
                <a:gd name="T93" fmla="*/ 207 h 207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399" h="207">
                  <a:moveTo>
                    <a:pt x="348" y="0"/>
                  </a:moveTo>
                  <a:lnTo>
                    <a:pt x="189" y="0"/>
                  </a:lnTo>
                  <a:lnTo>
                    <a:pt x="56" y="0"/>
                  </a:lnTo>
                  <a:lnTo>
                    <a:pt x="0" y="0"/>
                  </a:lnTo>
                  <a:lnTo>
                    <a:pt x="0" y="207"/>
                  </a:lnTo>
                  <a:lnTo>
                    <a:pt x="56" y="207"/>
                  </a:lnTo>
                  <a:lnTo>
                    <a:pt x="189" y="207"/>
                  </a:lnTo>
                  <a:lnTo>
                    <a:pt x="348" y="207"/>
                  </a:lnTo>
                  <a:lnTo>
                    <a:pt x="360" y="197"/>
                  </a:lnTo>
                  <a:lnTo>
                    <a:pt x="370" y="186"/>
                  </a:lnTo>
                  <a:lnTo>
                    <a:pt x="378" y="174"/>
                  </a:lnTo>
                  <a:lnTo>
                    <a:pt x="385" y="162"/>
                  </a:lnTo>
                  <a:lnTo>
                    <a:pt x="392" y="148"/>
                  </a:lnTo>
                  <a:lnTo>
                    <a:pt x="395" y="134"/>
                  </a:lnTo>
                  <a:lnTo>
                    <a:pt x="398" y="119"/>
                  </a:lnTo>
                  <a:lnTo>
                    <a:pt x="399" y="103"/>
                  </a:lnTo>
                  <a:lnTo>
                    <a:pt x="398" y="87"/>
                  </a:lnTo>
                  <a:lnTo>
                    <a:pt x="395" y="73"/>
                  </a:lnTo>
                  <a:lnTo>
                    <a:pt x="392" y="58"/>
                  </a:lnTo>
                  <a:lnTo>
                    <a:pt x="385" y="45"/>
                  </a:lnTo>
                  <a:lnTo>
                    <a:pt x="378" y="33"/>
                  </a:lnTo>
                  <a:lnTo>
                    <a:pt x="370" y="20"/>
                  </a:lnTo>
                  <a:lnTo>
                    <a:pt x="360" y="9"/>
                  </a:lnTo>
                  <a:lnTo>
                    <a:pt x="348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497F13">
                    <a:alpha val="70000"/>
                  </a:srgbClr>
                </a:gs>
                <a:gs pos="65000">
                  <a:schemeClr val="bg1"/>
                </a:gs>
              </a:gsLst>
              <a:lin ang="5400000" scaled="0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14" name="Freeform 8"/>
            <p:cNvSpPr>
              <a:spLocks/>
            </p:cNvSpPr>
            <p:nvPr/>
          </p:nvSpPr>
          <p:spPr bwMode="auto">
            <a:xfrm>
              <a:off x="2514600" y="4800600"/>
              <a:ext cx="2208693" cy="1524000"/>
            </a:xfrm>
            <a:custGeom>
              <a:avLst/>
              <a:gdLst>
                <a:gd name="T0" fmla="*/ 552450 w 400"/>
                <a:gd name="T1" fmla="*/ 0 h 207"/>
                <a:gd name="T2" fmla="*/ 301625 w 400"/>
                <a:gd name="T3" fmla="*/ 0 h 207"/>
                <a:gd name="T4" fmla="*/ 0 w 400"/>
                <a:gd name="T5" fmla="*/ 0 h 207"/>
                <a:gd name="T6" fmla="*/ 0 w 400"/>
                <a:gd name="T7" fmla="*/ 0 h 207"/>
                <a:gd name="T8" fmla="*/ 19050 w 400"/>
                <a:gd name="T9" fmla="*/ 14288 h 207"/>
                <a:gd name="T10" fmla="*/ 34925 w 400"/>
                <a:gd name="T11" fmla="*/ 31750 h 207"/>
                <a:gd name="T12" fmla="*/ 47625 w 400"/>
                <a:gd name="T13" fmla="*/ 52388 h 207"/>
                <a:gd name="T14" fmla="*/ 58738 w 400"/>
                <a:gd name="T15" fmla="*/ 71438 h 207"/>
                <a:gd name="T16" fmla="*/ 68263 w 400"/>
                <a:gd name="T17" fmla="*/ 92075 h 207"/>
                <a:gd name="T18" fmla="*/ 74613 w 400"/>
                <a:gd name="T19" fmla="*/ 115888 h 207"/>
                <a:gd name="T20" fmla="*/ 79375 w 400"/>
                <a:gd name="T21" fmla="*/ 138113 h 207"/>
                <a:gd name="T22" fmla="*/ 80963 w 400"/>
                <a:gd name="T23" fmla="*/ 163513 h 207"/>
                <a:gd name="T24" fmla="*/ 80963 w 400"/>
                <a:gd name="T25" fmla="*/ 163513 h 207"/>
                <a:gd name="T26" fmla="*/ 79375 w 400"/>
                <a:gd name="T27" fmla="*/ 188913 h 207"/>
                <a:gd name="T28" fmla="*/ 74613 w 400"/>
                <a:gd name="T29" fmla="*/ 212725 h 207"/>
                <a:gd name="T30" fmla="*/ 68263 w 400"/>
                <a:gd name="T31" fmla="*/ 234950 h 207"/>
                <a:gd name="T32" fmla="*/ 58738 w 400"/>
                <a:gd name="T33" fmla="*/ 257175 h 207"/>
                <a:gd name="T34" fmla="*/ 47625 w 400"/>
                <a:gd name="T35" fmla="*/ 276225 h 207"/>
                <a:gd name="T36" fmla="*/ 34925 w 400"/>
                <a:gd name="T37" fmla="*/ 295275 h 207"/>
                <a:gd name="T38" fmla="*/ 19050 w 400"/>
                <a:gd name="T39" fmla="*/ 312738 h 207"/>
                <a:gd name="T40" fmla="*/ 0 w 400"/>
                <a:gd name="T41" fmla="*/ 328613 h 207"/>
                <a:gd name="T42" fmla="*/ 301625 w 400"/>
                <a:gd name="T43" fmla="*/ 328613 h 207"/>
                <a:gd name="T44" fmla="*/ 552450 w 400"/>
                <a:gd name="T45" fmla="*/ 328613 h 207"/>
                <a:gd name="T46" fmla="*/ 552450 w 400"/>
                <a:gd name="T47" fmla="*/ 328613 h 207"/>
                <a:gd name="T48" fmla="*/ 569913 w 400"/>
                <a:gd name="T49" fmla="*/ 312738 h 207"/>
                <a:gd name="T50" fmla="*/ 587375 w 400"/>
                <a:gd name="T51" fmla="*/ 295275 h 207"/>
                <a:gd name="T52" fmla="*/ 601663 w 400"/>
                <a:gd name="T53" fmla="*/ 276225 h 207"/>
                <a:gd name="T54" fmla="*/ 612775 w 400"/>
                <a:gd name="T55" fmla="*/ 257175 h 207"/>
                <a:gd name="T56" fmla="*/ 620713 w 400"/>
                <a:gd name="T57" fmla="*/ 234950 h 207"/>
                <a:gd name="T58" fmla="*/ 628650 w 400"/>
                <a:gd name="T59" fmla="*/ 212725 h 207"/>
                <a:gd name="T60" fmla="*/ 631825 w 400"/>
                <a:gd name="T61" fmla="*/ 188913 h 207"/>
                <a:gd name="T62" fmla="*/ 635000 w 400"/>
                <a:gd name="T63" fmla="*/ 163513 h 207"/>
                <a:gd name="T64" fmla="*/ 635000 w 400"/>
                <a:gd name="T65" fmla="*/ 163513 h 207"/>
                <a:gd name="T66" fmla="*/ 631825 w 400"/>
                <a:gd name="T67" fmla="*/ 138113 h 207"/>
                <a:gd name="T68" fmla="*/ 628650 w 400"/>
                <a:gd name="T69" fmla="*/ 115888 h 207"/>
                <a:gd name="T70" fmla="*/ 620713 w 400"/>
                <a:gd name="T71" fmla="*/ 92075 h 207"/>
                <a:gd name="T72" fmla="*/ 612775 w 400"/>
                <a:gd name="T73" fmla="*/ 71438 h 207"/>
                <a:gd name="T74" fmla="*/ 601663 w 400"/>
                <a:gd name="T75" fmla="*/ 52388 h 207"/>
                <a:gd name="T76" fmla="*/ 587375 w 400"/>
                <a:gd name="T77" fmla="*/ 31750 h 207"/>
                <a:gd name="T78" fmla="*/ 569913 w 400"/>
                <a:gd name="T79" fmla="*/ 14288 h 207"/>
                <a:gd name="T80" fmla="*/ 552450 w 400"/>
                <a:gd name="T81" fmla="*/ 0 h 207"/>
                <a:gd name="T82" fmla="*/ 552450 w 400"/>
                <a:gd name="T83" fmla="*/ 0 h 20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00"/>
                <a:gd name="T127" fmla="*/ 0 h 207"/>
                <a:gd name="T128" fmla="*/ 400 w 400"/>
                <a:gd name="T129" fmla="*/ 207 h 207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00" h="207">
                  <a:moveTo>
                    <a:pt x="348" y="0"/>
                  </a:moveTo>
                  <a:lnTo>
                    <a:pt x="190" y="0"/>
                  </a:lnTo>
                  <a:lnTo>
                    <a:pt x="0" y="0"/>
                  </a:lnTo>
                  <a:lnTo>
                    <a:pt x="12" y="9"/>
                  </a:lnTo>
                  <a:lnTo>
                    <a:pt x="22" y="20"/>
                  </a:lnTo>
                  <a:lnTo>
                    <a:pt x="30" y="33"/>
                  </a:lnTo>
                  <a:lnTo>
                    <a:pt x="37" y="45"/>
                  </a:lnTo>
                  <a:lnTo>
                    <a:pt x="43" y="58"/>
                  </a:lnTo>
                  <a:lnTo>
                    <a:pt x="47" y="73"/>
                  </a:lnTo>
                  <a:lnTo>
                    <a:pt x="50" y="87"/>
                  </a:lnTo>
                  <a:lnTo>
                    <a:pt x="51" y="103"/>
                  </a:lnTo>
                  <a:lnTo>
                    <a:pt x="50" y="119"/>
                  </a:lnTo>
                  <a:lnTo>
                    <a:pt x="47" y="134"/>
                  </a:lnTo>
                  <a:lnTo>
                    <a:pt x="43" y="148"/>
                  </a:lnTo>
                  <a:lnTo>
                    <a:pt x="37" y="162"/>
                  </a:lnTo>
                  <a:lnTo>
                    <a:pt x="30" y="174"/>
                  </a:lnTo>
                  <a:lnTo>
                    <a:pt x="22" y="186"/>
                  </a:lnTo>
                  <a:lnTo>
                    <a:pt x="12" y="197"/>
                  </a:lnTo>
                  <a:lnTo>
                    <a:pt x="0" y="207"/>
                  </a:lnTo>
                  <a:lnTo>
                    <a:pt x="190" y="207"/>
                  </a:lnTo>
                  <a:lnTo>
                    <a:pt x="348" y="207"/>
                  </a:lnTo>
                  <a:lnTo>
                    <a:pt x="359" y="197"/>
                  </a:lnTo>
                  <a:lnTo>
                    <a:pt x="370" y="186"/>
                  </a:lnTo>
                  <a:lnTo>
                    <a:pt x="379" y="174"/>
                  </a:lnTo>
                  <a:lnTo>
                    <a:pt x="386" y="162"/>
                  </a:lnTo>
                  <a:lnTo>
                    <a:pt x="391" y="148"/>
                  </a:lnTo>
                  <a:lnTo>
                    <a:pt x="396" y="134"/>
                  </a:lnTo>
                  <a:lnTo>
                    <a:pt x="398" y="119"/>
                  </a:lnTo>
                  <a:lnTo>
                    <a:pt x="400" y="103"/>
                  </a:lnTo>
                  <a:lnTo>
                    <a:pt x="398" y="87"/>
                  </a:lnTo>
                  <a:lnTo>
                    <a:pt x="396" y="73"/>
                  </a:lnTo>
                  <a:lnTo>
                    <a:pt x="391" y="58"/>
                  </a:lnTo>
                  <a:lnTo>
                    <a:pt x="386" y="45"/>
                  </a:lnTo>
                  <a:lnTo>
                    <a:pt x="379" y="33"/>
                  </a:lnTo>
                  <a:lnTo>
                    <a:pt x="370" y="20"/>
                  </a:lnTo>
                  <a:lnTo>
                    <a:pt x="359" y="9"/>
                  </a:lnTo>
                  <a:lnTo>
                    <a:pt x="348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497F13">
                    <a:alpha val="70000"/>
                  </a:srgbClr>
                </a:gs>
                <a:gs pos="65000">
                  <a:schemeClr val="bg1"/>
                </a:gs>
              </a:gsLst>
              <a:lin ang="5400000" scaled="0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15" name="Freeform 8"/>
            <p:cNvSpPr>
              <a:spLocks/>
            </p:cNvSpPr>
            <p:nvPr/>
          </p:nvSpPr>
          <p:spPr bwMode="auto">
            <a:xfrm>
              <a:off x="4543281" y="4800600"/>
              <a:ext cx="2208693" cy="1524000"/>
            </a:xfrm>
            <a:custGeom>
              <a:avLst/>
              <a:gdLst>
                <a:gd name="T0" fmla="*/ 552450 w 400"/>
                <a:gd name="T1" fmla="*/ 0 h 207"/>
                <a:gd name="T2" fmla="*/ 301625 w 400"/>
                <a:gd name="T3" fmla="*/ 0 h 207"/>
                <a:gd name="T4" fmla="*/ 0 w 400"/>
                <a:gd name="T5" fmla="*/ 0 h 207"/>
                <a:gd name="T6" fmla="*/ 0 w 400"/>
                <a:gd name="T7" fmla="*/ 0 h 207"/>
                <a:gd name="T8" fmla="*/ 19050 w 400"/>
                <a:gd name="T9" fmla="*/ 14288 h 207"/>
                <a:gd name="T10" fmla="*/ 34925 w 400"/>
                <a:gd name="T11" fmla="*/ 31750 h 207"/>
                <a:gd name="T12" fmla="*/ 47625 w 400"/>
                <a:gd name="T13" fmla="*/ 52388 h 207"/>
                <a:gd name="T14" fmla="*/ 58738 w 400"/>
                <a:gd name="T15" fmla="*/ 71438 h 207"/>
                <a:gd name="T16" fmla="*/ 68263 w 400"/>
                <a:gd name="T17" fmla="*/ 92075 h 207"/>
                <a:gd name="T18" fmla="*/ 74613 w 400"/>
                <a:gd name="T19" fmla="*/ 115888 h 207"/>
                <a:gd name="T20" fmla="*/ 79375 w 400"/>
                <a:gd name="T21" fmla="*/ 138113 h 207"/>
                <a:gd name="T22" fmla="*/ 80963 w 400"/>
                <a:gd name="T23" fmla="*/ 163513 h 207"/>
                <a:gd name="T24" fmla="*/ 80963 w 400"/>
                <a:gd name="T25" fmla="*/ 163513 h 207"/>
                <a:gd name="T26" fmla="*/ 79375 w 400"/>
                <a:gd name="T27" fmla="*/ 188913 h 207"/>
                <a:gd name="T28" fmla="*/ 74613 w 400"/>
                <a:gd name="T29" fmla="*/ 212725 h 207"/>
                <a:gd name="T30" fmla="*/ 68263 w 400"/>
                <a:gd name="T31" fmla="*/ 234950 h 207"/>
                <a:gd name="T32" fmla="*/ 58738 w 400"/>
                <a:gd name="T33" fmla="*/ 257175 h 207"/>
                <a:gd name="T34" fmla="*/ 47625 w 400"/>
                <a:gd name="T35" fmla="*/ 276225 h 207"/>
                <a:gd name="T36" fmla="*/ 34925 w 400"/>
                <a:gd name="T37" fmla="*/ 295275 h 207"/>
                <a:gd name="T38" fmla="*/ 19050 w 400"/>
                <a:gd name="T39" fmla="*/ 312738 h 207"/>
                <a:gd name="T40" fmla="*/ 0 w 400"/>
                <a:gd name="T41" fmla="*/ 328613 h 207"/>
                <a:gd name="T42" fmla="*/ 301625 w 400"/>
                <a:gd name="T43" fmla="*/ 328613 h 207"/>
                <a:gd name="T44" fmla="*/ 552450 w 400"/>
                <a:gd name="T45" fmla="*/ 328613 h 207"/>
                <a:gd name="T46" fmla="*/ 552450 w 400"/>
                <a:gd name="T47" fmla="*/ 328613 h 207"/>
                <a:gd name="T48" fmla="*/ 569913 w 400"/>
                <a:gd name="T49" fmla="*/ 312738 h 207"/>
                <a:gd name="T50" fmla="*/ 587375 w 400"/>
                <a:gd name="T51" fmla="*/ 295275 h 207"/>
                <a:gd name="T52" fmla="*/ 601663 w 400"/>
                <a:gd name="T53" fmla="*/ 276225 h 207"/>
                <a:gd name="T54" fmla="*/ 612775 w 400"/>
                <a:gd name="T55" fmla="*/ 257175 h 207"/>
                <a:gd name="T56" fmla="*/ 620713 w 400"/>
                <a:gd name="T57" fmla="*/ 234950 h 207"/>
                <a:gd name="T58" fmla="*/ 628650 w 400"/>
                <a:gd name="T59" fmla="*/ 212725 h 207"/>
                <a:gd name="T60" fmla="*/ 631825 w 400"/>
                <a:gd name="T61" fmla="*/ 188913 h 207"/>
                <a:gd name="T62" fmla="*/ 635000 w 400"/>
                <a:gd name="T63" fmla="*/ 163513 h 207"/>
                <a:gd name="T64" fmla="*/ 635000 w 400"/>
                <a:gd name="T65" fmla="*/ 163513 h 207"/>
                <a:gd name="T66" fmla="*/ 631825 w 400"/>
                <a:gd name="T67" fmla="*/ 138113 h 207"/>
                <a:gd name="T68" fmla="*/ 628650 w 400"/>
                <a:gd name="T69" fmla="*/ 115888 h 207"/>
                <a:gd name="T70" fmla="*/ 620713 w 400"/>
                <a:gd name="T71" fmla="*/ 92075 h 207"/>
                <a:gd name="T72" fmla="*/ 612775 w 400"/>
                <a:gd name="T73" fmla="*/ 71438 h 207"/>
                <a:gd name="T74" fmla="*/ 601663 w 400"/>
                <a:gd name="T75" fmla="*/ 52388 h 207"/>
                <a:gd name="T76" fmla="*/ 587375 w 400"/>
                <a:gd name="T77" fmla="*/ 31750 h 207"/>
                <a:gd name="T78" fmla="*/ 569913 w 400"/>
                <a:gd name="T79" fmla="*/ 14288 h 207"/>
                <a:gd name="T80" fmla="*/ 552450 w 400"/>
                <a:gd name="T81" fmla="*/ 0 h 207"/>
                <a:gd name="T82" fmla="*/ 552450 w 400"/>
                <a:gd name="T83" fmla="*/ 0 h 20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00"/>
                <a:gd name="T127" fmla="*/ 0 h 207"/>
                <a:gd name="T128" fmla="*/ 400 w 400"/>
                <a:gd name="T129" fmla="*/ 207 h 207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00" h="207">
                  <a:moveTo>
                    <a:pt x="348" y="0"/>
                  </a:moveTo>
                  <a:lnTo>
                    <a:pt x="190" y="0"/>
                  </a:lnTo>
                  <a:lnTo>
                    <a:pt x="0" y="0"/>
                  </a:lnTo>
                  <a:lnTo>
                    <a:pt x="12" y="9"/>
                  </a:lnTo>
                  <a:lnTo>
                    <a:pt x="22" y="20"/>
                  </a:lnTo>
                  <a:lnTo>
                    <a:pt x="30" y="33"/>
                  </a:lnTo>
                  <a:lnTo>
                    <a:pt x="37" y="45"/>
                  </a:lnTo>
                  <a:lnTo>
                    <a:pt x="43" y="58"/>
                  </a:lnTo>
                  <a:lnTo>
                    <a:pt x="47" y="73"/>
                  </a:lnTo>
                  <a:lnTo>
                    <a:pt x="50" y="87"/>
                  </a:lnTo>
                  <a:lnTo>
                    <a:pt x="51" y="103"/>
                  </a:lnTo>
                  <a:lnTo>
                    <a:pt x="50" y="119"/>
                  </a:lnTo>
                  <a:lnTo>
                    <a:pt x="47" y="134"/>
                  </a:lnTo>
                  <a:lnTo>
                    <a:pt x="43" y="148"/>
                  </a:lnTo>
                  <a:lnTo>
                    <a:pt x="37" y="162"/>
                  </a:lnTo>
                  <a:lnTo>
                    <a:pt x="30" y="174"/>
                  </a:lnTo>
                  <a:lnTo>
                    <a:pt x="22" y="186"/>
                  </a:lnTo>
                  <a:lnTo>
                    <a:pt x="12" y="197"/>
                  </a:lnTo>
                  <a:lnTo>
                    <a:pt x="0" y="207"/>
                  </a:lnTo>
                  <a:lnTo>
                    <a:pt x="190" y="207"/>
                  </a:lnTo>
                  <a:lnTo>
                    <a:pt x="348" y="207"/>
                  </a:lnTo>
                  <a:lnTo>
                    <a:pt x="359" y="197"/>
                  </a:lnTo>
                  <a:lnTo>
                    <a:pt x="370" y="186"/>
                  </a:lnTo>
                  <a:lnTo>
                    <a:pt x="379" y="174"/>
                  </a:lnTo>
                  <a:lnTo>
                    <a:pt x="386" y="162"/>
                  </a:lnTo>
                  <a:lnTo>
                    <a:pt x="391" y="148"/>
                  </a:lnTo>
                  <a:lnTo>
                    <a:pt x="396" y="134"/>
                  </a:lnTo>
                  <a:lnTo>
                    <a:pt x="398" y="119"/>
                  </a:lnTo>
                  <a:lnTo>
                    <a:pt x="400" y="103"/>
                  </a:lnTo>
                  <a:lnTo>
                    <a:pt x="398" y="87"/>
                  </a:lnTo>
                  <a:lnTo>
                    <a:pt x="396" y="73"/>
                  </a:lnTo>
                  <a:lnTo>
                    <a:pt x="391" y="58"/>
                  </a:lnTo>
                  <a:lnTo>
                    <a:pt x="386" y="45"/>
                  </a:lnTo>
                  <a:lnTo>
                    <a:pt x="379" y="33"/>
                  </a:lnTo>
                  <a:lnTo>
                    <a:pt x="370" y="20"/>
                  </a:lnTo>
                  <a:lnTo>
                    <a:pt x="359" y="9"/>
                  </a:lnTo>
                  <a:lnTo>
                    <a:pt x="348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497F13">
                    <a:alpha val="70000"/>
                  </a:srgbClr>
                </a:gs>
                <a:gs pos="65000">
                  <a:schemeClr val="bg1"/>
                </a:gs>
              </a:gsLst>
              <a:lin ang="5400000" scaled="0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16" name="Freeform 8"/>
            <p:cNvSpPr>
              <a:spLocks/>
            </p:cNvSpPr>
            <p:nvPr/>
          </p:nvSpPr>
          <p:spPr bwMode="auto">
            <a:xfrm>
              <a:off x="6591845" y="4800600"/>
              <a:ext cx="2208693" cy="1524000"/>
            </a:xfrm>
            <a:custGeom>
              <a:avLst/>
              <a:gdLst>
                <a:gd name="T0" fmla="*/ 552450 w 400"/>
                <a:gd name="T1" fmla="*/ 0 h 207"/>
                <a:gd name="T2" fmla="*/ 301625 w 400"/>
                <a:gd name="T3" fmla="*/ 0 h 207"/>
                <a:gd name="T4" fmla="*/ 0 w 400"/>
                <a:gd name="T5" fmla="*/ 0 h 207"/>
                <a:gd name="T6" fmla="*/ 0 w 400"/>
                <a:gd name="T7" fmla="*/ 0 h 207"/>
                <a:gd name="T8" fmla="*/ 19050 w 400"/>
                <a:gd name="T9" fmla="*/ 14288 h 207"/>
                <a:gd name="T10" fmla="*/ 34925 w 400"/>
                <a:gd name="T11" fmla="*/ 31750 h 207"/>
                <a:gd name="T12" fmla="*/ 47625 w 400"/>
                <a:gd name="T13" fmla="*/ 52388 h 207"/>
                <a:gd name="T14" fmla="*/ 58738 w 400"/>
                <a:gd name="T15" fmla="*/ 71438 h 207"/>
                <a:gd name="T16" fmla="*/ 68263 w 400"/>
                <a:gd name="T17" fmla="*/ 92075 h 207"/>
                <a:gd name="T18" fmla="*/ 74613 w 400"/>
                <a:gd name="T19" fmla="*/ 115888 h 207"/>
                <a:gd name="T20" fmla="*/ 79375 w 400"/>
                <a:gd name="T21" fmla="*/ 138113 h 207"/>
                <a:gd name="T22" fmla="*/ 80963 w 400"/>
                <a:gd name="T23" fmla="*/ 163513 h 207"/>
                <a:gd name="T24" fmla="*/ 80963 w 400"/>
                <a:gd name="T25" fmla="*/ 163513 h 207"/>
                <a:gd name="T26" fmla="*/ 79375 w 400"/>
                <a:gd name="T27" fmla="*/ 188913 h 207"/>
                <a:gd name="T28" fmla="*/ 74613 w 400"/>
                <a:gd name="T29" fmla="*/ 212725 h 207"/>
                <a:gd name="T30" fmla="*/ 68263 w 400"/>
                <a:gd name="T31" fmla="*/ 234950 h 207"/>
                <a:gd name="T32" fmla="*/ 58738 w 400"/>
                <a:gd name="T33" fmla="*/ 257175 h 207"/>
                <a:gd name="T34" fmla="*/ 47625 w 400"/>
                <a:gd name="T35" fmla="*/ 276225 h 207"/>
                <a:gd name="T36" fmla="*/ 34925 w 400"/>
                <a:gd name="T37" fmla="*/ 295275 h 207"/>
                <a:gd name="T38" fmla="*/ 19050 w 400"/>
                <a:gd name="T39" fmla="*/ 312738 h 207"/>
                <a:gd name="T40" fmla="*/ 0 w 400"/>
                <a:gd name="T41" fmla="*/ 328613 h 207"/>
                <a:gd name="T42" fmla="*/ 301625 w 400"/>
                <a:gd name="T43" fmla="*/ 328613 h 207"/>
                <a:gd name="T44" fmla="*/ 552450 w 400"/>
                <a:gd name="T45" fmla="*/ 328613 h 207"/>
                <a:gd name="T46" fmla="*/ 552450 w 400"/>
                <a:gd name="T47" fmla="*/ 328613 h 207"/>
                <a:gd name="T48" fmla="*/ 569913 w 400"/>
                <a:gd name="T49" fmla="*/ 312738 h 207"/>
                <a:gd name="T50" fmla="*/ 587375 w 400"/>
                <a:gd name="T51" fmla="*/ 295275 h 207"/>
                <a:gd name="T52" fmla="*/ 601663 w 400"/>
                <a:gd name="T53" fmla="*/ 276225 h 207"/>
                <a:gd name="T54" fmla="*/ 612775 w 400"/>
                <a:gd name="T55" fmla="*/ 257175 h 207"/>
                <a:gd name="T56" fmla="*/ 620713 w 400"/>
                <a:gd name="T57" fmla="*/ 234950 h 207"/>
                <a:gd name="T58" fmla="*/ 628650 w 400"/>
                <a:gd name="T59" fmla="*/ 212725 h 207"/>
                <a:gd name="T60" fmla="*/ 631825 w 400"/>
                <a:gd name="T61" fmla="*/ 188913 h 207"/>
                <a:gd name="T62" fmla="*/ 635000 w 400"/>
                <a:gd name="T63" fmla="*/ 163513 h 207"/>
                <a:gd name="T64" fmla="*/ 635000 w 400"/>
                <a:gd name="T65" fmla="*/ 163513 h 207"/>
                <a:gd name="T66" fmla="*/ 631825 w 400"/>
                <a:gd name="T67" fmla="*/ 138113 h 207"/>
                <a:gd name="T68" fmla="*/ 628650 w 400"/>
                <a:gd name="T69" fmla="*/ 115888 h 207"/>
                <a:gd name="T70" fmla="*/ 620713 w 400"/>
                <a:gd name="T71" fmla="*/ 92075 h 207"/>
                <a:gd name="T72" fmla="*/ 612775 w 400"/>
                <a:gd name="T73" fmla="*/ 71438 h 207"/>
                <a:gd name="T74" fmla="*/ 601663 w 400"/>
                <a:gd name="T75" fmla="*/ 52388 h 207"/>
                <a:gd name="T76" fmla="*/ 587375 w 400"/>
                <a:gd name="T77" fmla="*/ 31750 h 207"/>
                <a:gd name="T78" fmla="*/ 569913 w 400"/>
                <a:gd name="T79" fmla="*/ 14288 h 207"/>
                <a:gd name="T80" fmla="*/ 552450 w 400"/>
                <a:gd name="T81" fmla="*/ 0 h 207"/>
                <a:gd name="T82" fmla="*/ 552450 w 400"/>
                <a:gd name="T83" fmla="*/ 0 h 20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00"/>
                <a:gd name="T127" fmla="*/ 0 h 207"/>
                <a:gd name="T128" fmla="*/ 400 w 400"/>
                <a:gd name="T129" fmla="*/ 207 h 207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00" h="207">
                  <a:moveTo>
                    <a:pt x="348" y="0"/>
                  </a:moveTo>
                  <a:lnTo>
                    <a:pt x="190" y="0"/>
                  </a:lnTo>
                  <a:lnTo>
                    <a:pt x="0" y="0"/>
                  </a:lnTo>
                  <a:lnTo>
                    <a:pt x="12" y="9"/>
                  </a:lnTo>
                  <a:lnTo>
                    <a:pt x="22" y="20"/>
                  </a:lnTo>
                  <a:lnTo>
                    <a:pt x="30" y="33"/>
                  </a:lnTo>
                  <a:lnTo>
                    <a:pt x="37" y="45"/>
                  </a:lnTo>
                  <a:lnTo>
                    <a:pt x="43" y="58"/>
                  </a:lnTo>
                  <a:lnTo>
                    <a:pt x="47" y="73"/>
                  </a:lnTo>
                  <a:lnTo>
                    <a:pt x="50" y="87"/>
                  </a:lnTo>
                  <a:lnTo>
                    <a:pt x="51" y="103"/>
                  </a:lnTo>
                  <a:lnTo>
                    <a:pt x="50" y="119"/>
                  </a:lnTo>
                  <a:lnTo>
                    <a:pt x="47" y="134"/>
                  </a:lnTo>
                  <a:lnTo>
                    <a:pt x="43" y="148"/>
                  </a:lnTo>
                  <a:lnTo>
                    <a:pt x="37" y="162"/>
                  </a:lnTo>
                  <a:lnTo>
                    <a:pt x="30" y="174"/>
                  </a:lnTo>
                  <a:lnTo>
                    <a:pt x="22" y="186"/>
                  </a:lnTo>
                  <a:lnTo>
                    <a:pt x="12" y="197"/>
                  </a:lnTo>
                  <a:lnTo>
                    <a:pt x="0" y="207"/>
                  </a:lnTo>
                  <a:lnTo>
                    <a:pt x="190" y="207"/>
                  </a:lnTo>
                  <a:lnTo>
                    <a:pt x="348" y="207"/>
                  </a:lnTo>
                  <a:lnTo>
                    <a:pt x="359" y="197"/>
                  </a:lnTo>
                  <a:lnTo>
                    <a:pt x="370" y="186"/>
                  </a:lnTo>
                  <a:lnTo>
                    <a:pt x="379" y="174"/>
                  </a:lnTo>
                  <a:lnTo>
                    <a:pt x="386" y="162"/>
                  </a:lnTo>
                  <a:lnTo>
                    <a:pt x="391" y="148"/>
                  </a:lnTo>
                  <a:lnTo>
                    <a:pt x="396" y="134"/>
                  </a:lnTo>
                  <a:lnTo>
                    <a:pt x="398" y="119"/>
                  </a:lnTo>
                  <a:lnTo>
                    <a:pt x="400" y="103"/>
                  </a:lnTo>
                  <a:lnTo>
                    <a:pt x="398" y="87"/>
                  </a:lnTo>
                  <a:lnTo>
                    <a:pt x="396" y="73"/>
                  </a:lnTo>
                  <a:lnTo>
                    <a:pt x="391" y="58"/>
                  </a:lnTo>
                  <a:lnTo>
                    <a:pt x="386" y="45"/>
                  </a:lnTo>
                  <a:lnTo>
                    <a:pt x="379" y="33"/>
                  </a:lnTo>
                  <a:lnTo>
                    <a:pt x="370" y="20"/>
                  </a:lnTo>
                  <a:lnTo>
                    <a:pt x="359" y="9"/>
                  </a:lnTo>
                  <a:lnTo>
                    <a:pt x="348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497F13">
                    <a:alpha val="70000"/>
                  </a:srgbClr>
                </a:gs>
                <a:gs pos="65000">
                  <a:schemeClr val="bg1"/>
                </a:gs>
              </a:gsLst>
              <a:lin ang="5400000" scaled="0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</p:grpSp>
      <p:sp>
        <p:nvSpPr>
          <p:cNvPr id="17" name="Rectangle 8"/>
          <p:cNvSpPr/>
          <p:nvPr/>
        </p:nvSpPr>
        <p:spPr bwMode="auto">
          <a:xfrm>
            <a:off x="0" y="4829161"/>
            <a:ext cx="9144000" cy="1847856"/>
          </a:xfrm>
          <a:prstGeom prst="rect">
            <a:avLst/>
          </a:prstGeom>
          <a:gradFill>
            <a:gsLst>
              <a:gs pos="61000">
                <a:schemeClr val="bg1">
                  <a:alpha val="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ea typeface="ＭＳ Ｐゴシック" pitchFamily="34" charset="-128"/>
            </a:endParaRPr>
          </a:p>
        </p:txBody>
      </p:sp>
      <p:grpSp>
        <p:nvGrpSpPr>
          <p:cNvPr id="18" name="Group 27"/>
          <p:cNvGrpSpPr>
            <a:grpSpLocks/>
          </p:cNvGrpSpPr>
          <p:nvPr/>
        </p:nvGrpSpPr>
        <p:grpSpPr bwMode="auto">
          <a:xfrm>
            <a:off x="457200" y="3686161"/>
            <a:ext cx="8343900" cy="1524000"/>
            <a:chOff x="457200" y="3276600"/>
            <a:chExt cx="8343338" cy="1524000"/>
          </a:xfrm>
        </p:grpSpPr>
        <p:sp>
          <p:nvSpPr>
            <p:cNvPr id="19" name="Freeform 8"/>
            <p:cNvSpPr>
              <a:spLocks/>
            </p:cNvSpPr>
            <p:nvPr/>
          </p:nvSpPr>
          <p:spPr bwMode="auto">
            <a:xfrm>
              <a:off x="2500241" y="3276600"/>
              <a:ext cx="2208693" cy="1524000"/>
            </a:xfrm>
            <a:custGeom>
              <a:avLst/>
              <a:gdLst>
                <a:gd name="T0" fmla="*/ 2147483647 w 400"/>
                <a:gd name="T1" fmla="*/ 0 h 207"/>
                <a:gd name="T2" fmla="*/ 2147483647 w 400"/>
                <a:gd name="T3" fmla="*/ 0 h 207"/>
                <a:gd name="T4" fmla="*/ 0 w 400"/>
                <a:gd name="T5" fmla="*/ 0 h 207"/>
                <a:gd name="T6" fmla="*/ 0 w 400"/>
                <a:gd name="T7" fmla="*/ 0 h 207"/>
                <a:gd name="T8" fmla="*/ 2147483647 w 400"/>
                <a:gd name="T9" fmla="*/ 2147483647 h 207"/>
                <a:gd name="T10" fmla="*/ 2147483647 w 400"/>
                <a:gd name="T11" fmla="*/ 2147483647 h 207"/>
                <a:gd name="T12" fmla="*/ 2147483647 w 400"/>
                <a:gd name="T13" fmla="*/ 2147483647 h 207"/>
                <a:gd name="T14" fmla="*/ 2147483647 w 400"/>
                <a:gd name="T15" fmla="*/ 2147483647 h 207"/>
                <a:gd name="T16" fmla="*/ 2147483647 w 400"/>
                <a:gd name="T17" fmla="*/ 2147483647 h 207"/>
                <a:gd name="T18" fmla="*/ 2147483647 w 400"/>
                <a:gd name="T19" fmla="*/ 2147483647 h 207"/>
                <a:gd name="T20" fmla="*/ 2147483647 w 400"/>
                <a:gd name="T21" fmla="*/ 2147483647 h 207"/>
                <a:gd name="T22" fmla="*/ 2147483647 w 400"/>
                <a:gd name="T23" fmla="*/ 2147483647 h 207"/>
                <a:gd name="T24" fmla="*/ 2147483647 w 400"/>
                <a:gd name="T25" fmla="*/ 2147483647 h 207"/>
                <a:gd name="T26" fmla="*/ 2147483647 w 400"/>
                <a:gd name="T27" fmla="*/ 2147483647 h 207"/>
                <a:gd name="T28" fmla="*/ 2147483647 w 400"/>
                <a:gd name="T29" fmla="*/ 2147483647 h 207"/>
                <a:gd name="T30" fmla="*/ 2147483647 w 400"/>
                <a:gd name="T31" fmla="*/ 2147483647 h 207"/>
                <a:gd name="T32" fmla="*/ 2147483647 w 400"/>
                <a:gd name="T33" fmla="*/ 2147483647 h 207"/>
                <a:gd name="T34" fmla="*/ 2147483647 w 400"/>
                <a:gd name="T35" fmla="*/ 2147483647 h 207"/>
                <a:gd name="T36" fmla="*/ 2147483647 w 400"/>
                <a:gd name="T37" fmla="*/ 2147483647 h 207"/>
                <a:gd name="T38" fmla="*/ 2147483647 w 400"/>
                <a:gd name="T39" fmla="*/ 2147483647 h 207"/>
                <a:gd name="T40" fmla="*/ 0 w 400"/>
                <a:gd name="T41" fmla="*/ 2147483647 h 207"/>
                <a:gd name="T42" fmla="*/ 2147483647 w 400"/>
                <a:gd name="T43" fmla="*/ 2147483647 h 207"/>
                <a:gd name="T44" fmla="*/ 2147483647 w 400"/>
                <a:gd name="T45" fmla="*/ 2147483647 h 207"/>
                <a:gd name="T46" fmla="*/ 2147483647 w 400"/>
                <a:gd name="T47" fmla="*/ 2147483647 h 207"/>
                <a:gd name="T48" fmla="*/ 2147483647 w 400"/>
                <a:gd name="T49" fmla="*/ 2147483647 h 207"/>
                <a:gd name="T50" fmla="*/ 2147483647 w 400"/>
                <a:gd name="T51" fmla="*/ 2147483647 h 207"/>
                <a:gd name="T52" fmla="*/ 2147483647 w 400"/>
                <a:gd name="T53" fmla="*/ 2147483647 h 207"/>
                <a:gd name="T54" fmla="*/ 2147483647 w 400"/>
                <a:gd name="T55" fmla="*/ 2147483647 h 207"/>
                <a:gd name="T56" fmla="*/ 2147483647 w 400"/>
                <a:gd name="T57" fmla="*/ 2147483647 h 207"/>
                <a:gd name="T58" fmla="*/ 2147483647 w 400"/>
                <a:gd name="T59" fmla="*/ 2147483647 h 207"/>
                <a:gd name="T60" fmla="*/ 2147483647 w 400"/>
                <a:gd name="T61" fmla="*/ 2147483647 h 207"/>
                <a:gd name="T62" fmla="*/ 2147483647 w 400"/>
                <a:gd name="T63" fmla="*/ 2147483647 h 207"/>
                <a:gd name="T64" fmla="*/ 2147483647 w 400"/>
                <a:gd name="T65" fmla="*/ 2147483647 h 207"/>
                <a:gd name="T66" fmla="*/ 2147483647 w 400"/>
                <a:gd name="T67" fmla="*/ 2147483647 h 207"/>
                <a:gd name="T68" fmla="*/ 2147483647 w 400"/>
                <a:gd name="T69" fmla="*/ 2147483647 h 207"/>
                <a:gd name="T70" fmla="*/ 2147483647 w 400"/>
                <a:gd name="T71" fmla="*/ 2147483647 h 207"/>
                <a:gd name="T72" fmla="*/ 2147483647 w 400"/>
                <a:gd name="T73" fmla="*/ 2147483647 h 207"/>
                <a:gd name="T74" fmla="*/ 2147483647 w 400"/>
                <a:gd name="T75" fmla="*/ 2147483647 h 207"/>
                <a:gd name="T76" fmla="*/ 2147483647 w 400"/>
                <a:gd name="T77" fmla="*/ 2147483647 h 207"/>
                <a:gd name="T78" fmla="*/ 2147483647 w 400"/>
                <a:gd name="T79" fmla="*/ 2147483647 h 207"/>
                <a:gd name="T80" fmla="*/ 2147483647 w 400"/>
                <a:gd name="T81" fmla="*/ 0 h 207"/>
                <a:gd name="T82" fmla="*/ 2147483647 w 400"/>
                <a:gd name="T83" fmla="*/ 0 h 20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00"/>
                <a:gd name="T127" fmla="*/ 0 h 207"/>
                <a:gd name="T128" fmla="*/ 400 w 400"/>
                <a:gd name="T129" fmla="*/ 207 h 207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00" h="207">
                  <a:moveTo>
                    <a:pt x="348" y="0"/>
                  </a:moveTo>
                  <a:lnTo>
                    <a:pt x="190" y="0"/>
                  </a:lnTo>
                  <a:lnTo>
                    <a:pt x="0" y="0"/>
                  </a:lnTo>
                  <a:lnTo>
                    <a:pt x="12" y="9"/>
                  </a:lnTo>
                  <a:lnTo>
                    <a:pt x="22" y="20"/>
                  </a:lnTo>
                  <a:lnTo>
                    <a:pt x="30" y="33"/>
                  </a:lnTo>
                  <a:lnTo>
                    <a:pt x="37" y="45"/>
                  </a:lnTo>
                  <a:lnTo>
                    <a:pt x="43" y="58"/>
                  </a:lnTo>
                  <a:lnTo>
                    <a:pt x="47" y="73"/>
                  </a:lnTo>
                  <a:lnTo>
                    <a:pt x="50" y="87"/>
                  </a:lnTo>
                  <a:lnTo>
                    <a:pt x="51" y="103"/>
                  </a:lnTo>
                  <a:lnTo>
                    <a:pt x="50" y="119"/>
                  </a:lnTo>
                  <a:lnTo>
                    <a:pt x="47" y="134"/>
                  </a:lnTo>
                  <a:lnTo>
                    <a:pt x="43" y="148"/>
                  </a:lnTo>
                  <a:lnTo>
                    <a:pt x="37" y="162"/>
                  </a:lnTo>
                  <a:lnTo>
                    <a:pt x="30" y="174"/>
                  </a:lnTo>
                  <a:lnTo>
                    <a:pt x="22" y="186"/>
                  </a:lnTo>
                  <a:lnTo>
                    <a:pt x="12" y="197"/>
                  </a:lnTo>
                  <a:lnTo>
                    <a:pt x="0" y="207"/>
                  </a:lnTo>
                  <a:lnTo>
                    <a:pt x="190" y="207"/>
                  </a:lnTo>
                  <a:lnTo>
                    <a:pt x="348" y="207"/>
                  </a:lnTo>
                  <a:lnTo>
                    <a:pt x="359" y="197"/>
                  </a:lnTo>
                  <a:lnTo>
                    <a:pt x="370" y="186"/>
                  </a:lnTo>
                  <a:lnTo>
                    <a:pt x="379" y="174"/>
                  </a:lnTo>
                  <a:lnTo>
                    <a:pt x="386" y="162"/>
                  </a:lnTo>
                  <a:lnTo>
                    <a:pt x="391" y="148"/>
                  </a:lnTo>
                  <a:lnTo>
                    <a:pt x="396" y="134"/>
                  </a:lnTo>
                  <a:lnTo>
                    <a:pt x="398" y="119"/>
                  </a:lnTo>
                  <a:lnTo>
                    <a:pt x="400" y="103"/>
                  </a:lnTo>
                  <a:lnTo>
                    <a:pt x="398" y="87"/>
                  </a:lnTo>
                  <a:lnTo>
                    <a:pt x="396" y="73"/>
                  </a:lnTo>
                  <a:lnTo>
                    <a:pt x="391" y="58"/>
                  </a:lnTo>
                  <a:lnTo>
                    <a:pt x="386" y="45"/>
                  </a:lnTo>
                  <a:lnTo>
                    <a:pt x="379" y="33"/>
                  </a:lnTo>
                  <a:lnTo>
                    <a:pt x="370" y="20"/>
                  </a:lnTo>
                  <a:lnTo>
                    <a:pt x="359" y="9"/>
                  </a:lnTo>
                  <a:lnTo>
                    <a:pt x="348" y="0"/>
                  </a:lnTo>
                  <a:close/>
                </a:path>
              </a:pathLst>
            </a:custGeom>
            <a:gradFill rotWithShape="1">
              <a:gsLst>
                <a:gs pos="0">
                  <a:srgbClr val="B2D28D"/>
                </a:gs>
                <a:gs pos="50000">
                  <a:srgbClr val="D0EDA9"/>
                </a:gs>
                <a:gs pos="100000">
                  <a:srgbClr val="6B8B4B"/>
                </a:gs>
              </a:gsLst>
              <a:lin ang="5400000"/>
            </a:gradFill>
            <a:ln w="9525">
              <a:solidFill>
                <a:srgbClr val="6B8B4B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20" name="Freeform 9"/>
            <p:cNvSpPr>
              <a:spLocks/>
            </p:cNvSpPr>
            <p:nvPr/>
          </p:nvSpPr>
          <p:spPr bwMode="auto">
            <a:xfrm>
              <a:off x="457200" y="3276600"/>
              <a:ext cx="2203173" cy="1524000"/>
            </a:xfrm>
            <a:custGeom>
              <a:avLst/>
              <a:gdLst>
                <a:gd name="T0" fmla="*/ 2147483647 w 399"/>
                <a:gd name="T1" fmla="*/ 0 h 207"/>
                <a:gd name="T2" fmla="*/ 2147483647 w 399"/>
                <a:gd name="T3" fmla="*/ 0 h 207"/>
                <a:gd name="T4" fmla="*/ 2147483647 w 399"/>
                <a:gd name="T5" fmla="*/ 0 h 207"/>
                <a:gd name="T6" fmla="*/ 0 w 399"/>
                <a:gd name="T7" fmla="*/ 0 h 207"/>
                <a:gd name="T8" fmla="*/ 0 w 399"/>
                <a:gd name="T9" fmla="*/ 2147483647 h 207"/>
                <a:gd name="T10" fmla="*/ 0 w 399"/>
                <a:gd name="T11" fmla="*/ 2147483647 h 207"/>
                <a:gd name="T12" fmla="*/ 0 w 399"/>
                <a:gd name="T13" fmla="*/ 2147483647 h 207"/>
                <a:gd name="T14" fmla="*/ 0 w 399"/>
                <a:gd name="T15" fmla="*/ 2147483647 h 207"/>
                <a:gd name="T16" fmla="*/ 2147483647 w 399"/>
                <a:gd name="T17" fmla="*/ 2147483647 h 207"/>
                <a:gd name="T18" fmla="*/ 2147483647 w 399"/>
                <a:gd name="T19" fmla="*/ 2147483647 h 207"/>
                <a:gd name="T20" fmla="*/ 2147483647 w 399"/>
                <a:gd name="T21" fmla="*/ 2147483647 h 207"/>
                <a:gd name="T22" fmla="*/ 2147483647 w 399"/>
                <a:gd name="T23" fmla="*/ 2147483647 h 207"/>
                <a:gd name="T24" fmla="*/ 2147483647 w 399"/>
                <a:gd name="T25" fmla="*/ 2147483647 h 207"/>
                <a:gd name="T26" fmla="*/ 2147483647 w 399"/>
                <a:gd name="T27" fmla="*/ 2147483647 h 207"/>
                <a:gd name="T28" fmla="*/ 2147483647 w 399"/>
                <a:gd name="T29" fmla="*/ 2147483647 h 207"/>
                <a:gd name="T30" fmla="*/ 2147483647 w 399"/>
                <a:gd name="T31" fmla="*/ 2147483647 h 207"/>
                <a:gd name="T32" fmla="*/ 2147483647 w 399"/>
                <a:gd name="T33" fmla="*/ 2147483647 h 207"/>
                <a:gd name="T34" fmla="*/ 2147483647 w 399"/>
                <a:gd name="T35" fmla="*/ 2147483647 h 207"/>
                <a:gd name="T36" fmla="*/ 2147483647 w 399"/>
                <a:gd name="T37" fmla="*/ 2147483647 h 207"/>
                <a:gd name="T38" fmla="*/ 2147483647 w 399"/>
                <a:gd name="T39" fmla="*/ 2147483647 h 207"/>
                <a:gd name="T40" fmla="*/ 2147483647 w 399"/>
                <a:gd name="T41" fmla="*/ 2147483647 h 207"/>
                <a:gd name="T42" fmla="*/ 2147483647 w 399"/>
                <a:gd name="T43" fmla="*/ 2147483647 h 207"/>
                <a:gd name="T44" fmla="*/ 2147483647 w 399"/>
                <a:gd name="T45" fmla="*/ 2147483647 h 207"/>
                <a:gd name="T46" fmla="*/ 2147483647 w 399"/>
                <a:gd name="T47" fmla="*/ 2147483647 h 207"/>
                <a:gd name="T48" fmla="*/ 2147483647 w 399"/>
                <a:gd name="T49" fmla="*/ 2147483647 h 207"/>
                <a:gd name="T50" fmla="*/ 2147483647 w 399"/>
                <a:gd name="T51" fmla="*/ 2147483647 h 207"/>
                <a:gd name="T52" fmla="*/ 2147483647 w 399"/>
                <a:gd name="T53" fmla="*/ 2147483647 h 207"/>
                <a:gd name="T54" fmla="*/ 2147483647 w 399"/>
                <a:gd name="T55" fmla="*/ 2147483647 h 207"/>
                <a:gd name="T56" fmla="*/ 2147483647 w 399"/>
                <a:gd name="T57" fmla="*/ 0 h 207"/>
                <a:gd name="T58" fmla="*/ 2147483647 w 399"/>
                <a:gd name="T59" fmla="*/ 0 h 207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399"/>
                <a:gd name="T91" fmla="*/ 0 h 207"/>
                <a:gd name="T92" fmla="*/ 399 w 399"/>
                <a:gd name="T93" fmla="*/ 207 h 207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399" h="207">
                  <a:moveTo>
                    <a:pt x="348" y="0"/>
                  </a:moveTo>
                  <a:lnTo>
                    <a:pt x="189" y="0"/>
                  </a:lnTo>
                  <a:lnTo>
                    <a:pt x="56" y="0"/>
                  </a:lnTo>
                  <a:lnTo>
                    <a:pt x="0" y="0"/>
                  </a:lnTo>
                  <a:lnTo>
                    <a:pt x="0" y="207"/>
                  </a:lnTo>
                  <a:lnTo>
                    <a:pt x="56" y="207"/>
                  </a:lnTo>
                  <a:lnTo>
                    <a:pt x="189" y="207"/>
                  </a:lnTo>
                  <a:lnTo>
                    <a:pt x="348" y="207"/>
                  </a:lnTo>
                  <a:lnTo>
                    <a:pt x="360" y="197"/>
                  </a:lnTo>
                  <a:lnTo>
                    <a:pt x="370" y="186"/>
                  </a:lnTo>
                  <a:lnTo>
                    <a:pt x="378" y="174"/>
                  </a:lnTo>
                  <a:lnTo>
                    <a:pt x="385" y="162"/>
                  </a:lnTo>
                  <a:lnTo>
                    <a:pt x="392" y="148"/>
                  </a:lnTo>
                  <a:lnTo>
                    <a:pt x="395" y="134"/>
                  </a:lnTo>
                  <a:lnTo>
                    <a:pt x="398" y="119"/>
                  </a:lnTo>
                  <a:lnTo>
                    <a:pt x="399" y="103"/>
                  </a:lnTo>
                  <a:lnTo>
                    <a:pt x="398" y="87"/>
                  </a:lnTo>
                  <a:lnTo>
                    <a:pt x="395" y="73"/>
                  </a:lnTo>
                  <a:lnTo>
                    <a:pt x="392" y="58"/>
                  </a:lnTo>
                  <a:lnTo>
                    <a:pt x="385" y="45"/>
                  </a:lnTo>
                  <a:lnTo>
                    <a:pt x="378" y="33"/>
                  </a:lnTo>
                  <a:lnTo>
                    <a:pt x="370" y="20"/>
                  </a:lnTo>
                  <a:lnTo>
                    <a:pt x="360" y="9"/>
                  </a:lnTo>
                  <a:lnTo>
                    <a:pt x="348" y="0"/>
                  </a:lnTo>
                  <a:close/>
                </a:path>
              </a:pathLst>
            </a:custGeom>
            <a:gradFill rotWithShape="1">
              <a:gsLst>
                <a:gs pos="0">
                  <a:srgbClr val="C7D2BB"/>
                </a:gs>
                <a:gs pos="50000">
                  <a:srgbClr val="E1EDD4"/>
                </a:gs>
                <a:gs pos="100000">
                  <a:srgbClr val="808B78"/>
                </a:gs>
              </a:gsLst>
              <a:lin ang="5400000"/>
            </a:gradFill>
            <a:ln w="9525">
              <a:solidFill>
                <a:srgbClr val="808B78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21" name="Freeform 10"/>
            <p:cNvSpPr>
              <a:spLocks/>
            </p:cNvSpPr>
            <p:nvPr/>
          </p:nvSpPr>
          <p:spPr bwMode="auto">
            <a:xfrm>
              <a:off x="4543281" y="3276600"/>
              <a:ext cx="2208693" cy="1524000"/>
            </a:xfrm>
            <a:custGeom>
              <a:avLst/>
              <a:gdLst>
                <a:gd name="T0" fmla="*/ 2147483647 w 400"/>
                <a:gd name="T1" fmla="*/ 0 h 207"/>
                <a:gd name="T2" fmla="*/ 2147483647 w 400"/>
                <a:gd name="T3" fmla="*/ 0 h 207"/>
                <a:gd name="T4" fmla="*/ 0 w 400"/>
                <a:gd name="T5" fmla="*/ 0 h 207"/>
                <a:gd name="T6" fmla="*/ 0 w 400"/>
                <a:gd name="T7" fmla="*/ 0 h 207"/>
                <a:gd name="T8" fmla="*/ 2147483647 w 400"/>
                <a:gd name="T9" fmla="*/ 2147483647 h 207"/>
                <a:gd name="T10" fmla="*/ 2147483647 w 400"/>
                <a:gd name="T11" fmla="*/ 2147483647 h 207"/>
                <a:gd name="T12" fmla="*/ 2147483647 w 400"/>
                <a:gd name="T13" fmla="*/ 2147483647 h 207"/>
                <a:gd name="T14" fmla="*/ 2147483647 w 400"/>
                <a:gd name="T15" fmla="*/ 2147483647 h 207"/>
                <a:gd name="T16" fmla="*/ 2147483647 w 400"/>
                <a:gd name="T17" fmla="*/ 2147483647 h 207"/>
                <a:gd name="T18" fmla="*/ 2147483647 w 400"/>
                <a:gd name="T19" fmla="*/ 2147483647 h 207"/>
                <a:gd name="T20" fmla="*/ 2147483647 w 400"/>
                <a:gd name="T21" fmla="*/ 2147483647 h 207"/>
                <a:gd name="T22" fmla="*/ 2147483647 w 400"/>
                <a:gd name="T23" fmla="*/ 2147483647 h 207"/>
                <a:gd name="T24" fmla="*/ 2147483647 w 400"/>
                <a:gd name="T25" fmla="*/ 2147483647 h 207"/>
                <a:gd name="T26" fmla="*/ 2147483647 w 400"/>
                <a:gd name="T27" fmla="*/ 2147483647 h 207"/>
                <a:gd name="T28" fmla="*/ 2147483647 w 400"/>
                <a:gd name="T29" fmla="*/ 2147483647 h 207"/>
                <a:gd name="T30" fmla="*/ 2147483647 w 400"/>
                <a:gd name="T31" fmla="*/ 2147483647 h 207"/>
                <a:gd name="T32" fmla="*/ 2147483647 w 400"/>
                <a:gd name="T33" fmla="*/ 2147483647 h 207"/>
                <a:gd name="T34" fmla="*/ 2147483647 w 400"/>
                <a:gd name="T35" fmla="*/ 2147483647 h 207"/>
                <a:gd name="T36" fmla="*/ 2147483647 w 400"/>
                <a:gd name="T37" fmla="*/ 2147483647 h 207"/>
                <a:gd name="T38" fmla="*/ 2147483647 w 400"/>
                <a:gd name="T39" fmla="*/ 2147483647 h 207"/>
                <a:gd name="T40" fmla="*/ 0 w 400"/>
                <a:gd name="T41" fmla="*/ 2147483647 h 207"/>
                <a:gd name="T42" fmla="*/ 2147483647 w 400"/>
                <a:gd name="T43" fmla="*/ 2147483647 h 207"/>
                <a:gd name="T44" fmla="*/ 2147483647 w 400"/>
                <a:gd name="T45" fmla="*/ 2147483647 h 207"/>
                <a:gd name="T46" fmla="*/ 2147483647 w 400"/>
                <a:gd name="T47" fmla="*/ 2147483647 h 207"/>
                <a:gd name="T48" fmla="*/ 2147483647 w 400"/>
                <a:gd name="T49" fmla="*/ 2147483647 h 207"/>
                <a:gd name="T50" fmla="*/ 2147483647 w 400"/>
                <a:gd name="T51" fmla="*/ 2147483647 h 207"/>
                <a:gd name="T52" fmla="*/ 2147483647 w 400"/>
                <a:gd name="T53" fmla="*/ 2147483647 h 207"/>
                <a:gd name="T54" fmla="*/ 2147483647 w 400"/>
                <a:gd name="T55" fmla="*/ 2147483647 h 207"/>
                <a:gd name="T56" fmla="*/ 2147483647 w 400"/>
                <a:gd name="T57" fmla="*/ 2147483647 h 207"/>
                <a:gd name="T58" fmla="*/ 2147483647 w 400"/>
                <a:gd name="T59" fmla="*/ 2147483647 h 207"/>
                <a:gd name="T60" fmla="*/ 2147483647 w 400"/>
                <a:gd name="T61" fmla="*/ 2147483647 h 207"/>
                <a:gd name="T62" fmla="*/ 2147483647 w 400"/>
                <a:gd name="T63" fmla="*/ 2147483647 h 207"/>
                <a:gd name="T64" fmla="*/ 2147483647 w 400"/>
                <a:gd name="T65" fmla="*/ 2147483647 h 207"/>
                <a:gd name="T66" fmla="*/ 2147483647 w 400"/>
                <a:gd name="T67" fmla="*/ 2147483647 h 207"/>
                <a:gd name="T68" fmla="*/ 2147483647 w 400"/>
                <a:gd name="T69" fmla="*/ 2147483647 h 207"/>
                <a:gd name="T70" fmla="*/ 2147483647 w 400"/>
                <a:gd name="T71" fmla="*/ 2147483647 h 207"/>
                <a:gd name="T72" fmla="*/ 2147483647 w 400"/>
                <a:gd name="T73" fmla="*/ 2147483647 h 207"/>
                <a:gd name="T74" fmla="*/ 2147483647 w 400"/>
                <a:gd name="T75" fmla="*/ 2147483647 h 207"/>
                <a:gd name="T76" fmla="*/ 2147483647 w 400"/>
                <a:gd name="T77" fmla="*/ 2147483647 h 207"/>
                <a:gd name="T78" fmla="*/ 2147483647 w 400"/>
                <a:gd name="T79" fmla="*/ 2147483647 h 207"/>
                <a:gd name="T80" fmla="*/ 2147483647 w 400"/>
                <a:gd name="T81" fmla="*/ 0 h 207"/>
                <a:gd name="T82" fmla="*/ 2147483647 w 400"/>
                <a:gd name="T83" fmla="*/ 0 h 20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00"/>
                <a:gd name="T127" fmla="*/ 0 h 207"/>
                <a:gd name="T128" fmla="*/ 400 w 400"/>
                <a:gd name="T129" fmla="*/ 207 h 207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00" h="207">
                  <a:moveTo>
                    <a:pt x="349" y="0"/>
                  </a:moveTo>
                  <a:lnTo>
                    <a:pt x="190" y="0"/>
                  </a:lnTo>
                  <a:lnTo>
                    <a:pt x="0" y="0"/>
                  </a:lnTo>
                  <a:lnTo>
                    <a:pt x="11" y="9"/>
                  </a:lnTo>
                  <a:lnTo>
                    <a:pt x="21" y="20"/>
                  </a:lnTo>
                  <a:lnTo>
                    <a:pt x="31" y="33"/>
                  </a:lnTo>
                  <a:lnTo>
                    <a:pt x="38" y="45"/>
                  </a:lnTo>
                  <a:lnTo>
                    <a:pt x="43" y="58"/>
                  </a:lnTo>
                  <a:lnTo>
                    <a:pt x="48" y="73"/>
                  </a:lnTo>
                  <a:lnTo>
                    <a:pt x="50" y="87"/>
                  </a:lnTo>
                  <a:lnTo>
                    <a:pt x="51" y="103"/>
                  </a:lnTo>
                  <a:lnTo>
                    <a:pt x="50" y="119"/>
                  </a:lnTo>
                  <a:lnTo>
                    <a:pt x="48" y="134"/>
                  </a:lnTo>
                  <a:lnTo>
                    <a:pt x="43" y="148"/>
                  </a:lnTo>
                  <a:lnTo>
                    <a:pt x="38" y="162"/>
                  </a:lnTo>
                  <a:lnTo>
                    <a:pt x="31" y="174"/>
                  </a:lnTo>
                  <a:lnTo>
                    <a:pt x="21" y="186"/>
                  </a:lnTo>
                  <a:lnTo>
                    <a:pt x="11" y="197"/>
                  </a:lnTo>
                  <a:lnTo>
                    <a:pt x="0" y="207"/>
                  </a:lnTo>
                  <a:lnTo>
                    <a:pt x="190" y="207"/>
                  </a:lnTo>
                  <a:lnTo>
                    <a:pt x="349" y="207"/>
                  </a:lnTo>
                  <a:lnTo>
                    <a:pt x="360" y="197"/>
                  </a:lnTo>
                  <a:lnTo>
                    <a:pt x="370" y="186"/>
                  </a:lnTo>
                  <a:lnTo>
                    <a:pt x="378" y="174"/>
                  </a:lnTo>
                  <a:lnTo>
                    <a:pt x="386" y="162"/>
                  </a:lnTo>
                  <a:lnTo>
                    <a:pt x="392" y="148"/>
                  </a:lnTo>
                  <a:lnTo>
                    <a:pt x="397" y="134"/>
                  </a:lnTo>
                  <a:lnTo>
                    <a:pt x="399" y="119"/>
                  </a:lnTo>
                  <a:lnTo>
                    <a:pt x="400" y="103"/>
                  </a:lnTo>
                  <a:lnTo>
                    <a:pt x="399" y="87"/>
                  </a:lnTo>
                  <a:lnTo>
                    <a:pt x="397" y="73"/>
                  </a:lnTo>
                  <a:lnTo>
                    <a:pt x="392" y="58"/>
                  </a:lnTo>
                  <a:lnTo>
                    <a:pt x="386" y="45"/>
                  </a:lnTo>
                  <a:lnTo>
                    <a:pt x="378" y="33"/>
                  </a:lnTo>
                  <a:lnTo>
                    <a:pt x="370" y="20"/>
                  </a:lnTo>
                  <a:lnTo>
                    <a:pt x="360" y="9"/>
                  </a:lnTo>
                  <a:lnTo>
                    <a:pt x="349" y="0"/>
                  </a:lnTo>
                  <a:close/>
                </a:path>
              </a:pathLst>
            </a:custGeom>
            <a:gradFill rotWithShape="1">
              <a:gsLst>
                <a:gs pos="0">
                  <a:srgbClr val="98D25F"/>
                </a:gs>
                <a:gs pos="50000">
                  <a:srgbClr val="A6ED43"/>
                </a:gs>
                <a:gs pos="100000">
                  <a:srgbClr val="5F8B25"/>
                </a:gs>
              </a:gsLst>
              <a:lin ang="5400000"/>
            </a:gradFill>
            <a:ln w="9525">
              <a:solidFill>
                <a:srgbClr val="5F8B25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22" name="Freeform 11"/>
            <p:cNvSpPr>
              <a:spLocks/>
            </p:cNvSpPr>
            <p:nvPr/>
          </p:nvSpPr>
          <p:spPr bwMode="auto">
            <a:xfrm>
              <a:off x="6591845" y="3276600"/>
              <a:ext cx="2208693" cy="1524000"/>
            </a:xfrm>
            <a:custGeom>
              <a:avLst/>
              <a:gdLst>
                <a:gd name="T0" fmla="*/ 2147483647 w 400"/>
                <a:gd name="T1" fmla="*/ 0 h 207"/>
                <a:gd name="T2" fmla="*/ 2147483647 w 400"/>
                <a:gd name="T3" fmla="*/ 0 h 207"/>
                <a:gd name="T4" fmla="*/ 0 w 400"/>
                <a:gd name="T5" fmla="*/ 0 h 207"/>
                <a:gd name="T6" fmla="*/ 0 w 400"/>
                <a:gd name="T7" fmla="*/ 0 h 207"/>
                <a:gd name="T8" fmla="*/ 2147483647 w 400"/>
                <a:gd name="T9" fmla="*/ 2147483647 h 207"/>
                <a:gd name="T10" fmla="*/ 2147483647 w 400"/>
                <a:gd name="T11" fmla="*/ 2147483647 h 207"/>
                <a:gd name="T12" fmla="*/ 2147483647 w 400"/>
                <a:gd name="T13" fmla="*/ 2147483647 h 207"/>
                <a:gd name="T14" fmla="*/ 2147483647 w 400"/>
                <a:gd name="T15" fmla="*/ 2147483647 h 207"/>
                <a:gd name="T16" fmla="*/ 2147483647 w 400"/>
                <a:gd name="T17" fmla="*/ 2147483647 h 207"/>
                <a:gd name="T18" fmla="*/ 2147483647 w 400"/>
                <a:gd name="T19" fmla="*/ 2147483647 h 207"/>
                <a:gd name="T20" fmla="*/ 2147483647 w 400"/>
                <a:gd name="T21" fmla="*/ 2147483647 h 207"/>
                <a:gd name="T22" fmla="*/ 2147483647 w 400"/>
                <a:gd name="T23" fmla="*/ 2147483647 h 207"/>
                <a:gd name="T24" fmla="*/ 2147483647 w 400"/>
                <a:gd name="T25" fmla="*/ 2147483647 h 207"/>
                <a:gd name="T26" fmla="*/ 2147483647 w 400"/>
                <a:gd name="T27" fmla="*/ 2147483647 h 207"/>
                <a:gd name="T28" fmla="*/ 2147483647 w 400"/>
                <a:gd name="T29" fmla="*/ 2147483647 h 207"/>
                <a:gd name="T30" fmla="*/ 2147483647 w 400"/>
                <a:gd name="T31" fmla="*/ 2147483647 h 207"/>
                <a:gd name="T32" fmla="*/ 2147483647 w 400"/>
                <a:gd name="T33" fmla="*/ 2147483647 h 207"/>
                <a:gd name="T34" fmla="*/ 2147483647 w 400"/>
                <a:gd name="T35" fmla="*/ 2147483647 h 207"/>
                <a:gd name="T36" fmla="*/ 2147483647 w 400"/>
                <a:gd name="T37" fmla="*/ 2147483647 h 207"/>
                <a:gd name="T38" fmla="*/ 2147483647 w 400"/>
                <a:gd name="T39" fmla="*/ 2147483647 h 207"/>
                <a:gd name="T40" fmla="*/ 0 w 400"/>
                <a:gd name="T41" fmla="*/ 2147483647 h 207"/>
                <a:gd name="T42" fmla="*/ 2147483647 w 400"/>
                <a:gd name="T43" fmla="*/ 2147483647 h 207"/>
                <a:gd name="T44" fmla="*/ 2147483647 w 400"/>
                <a:gd name="T45" fmla="*/ 2147483647 h 207"/>
                <a:gd name="T46" fmla="*/ 2147483647 w 400"/>
                <a:gd name="T47" fmla="*/ 2147483647 h 207"/>
                <a:gd name="T48" fmla="*/ 2147483647 w 400"/>
                <a:gd name="T49" fmla="*/ 2147483647 h 207"/>
                <a:gd name="T50" fmla="*/ 2147483647 w 400"/>
                <a:gd name="T51" fmla="*/ 2147483647 h 207"/>
                <a:gd name="T52" fmla="*/ 2147483647 w 400"/>
                <a:gd name="T53" fmla="*/ 2147483647 h 207"/>
                <a:gd name="T54" fmla="*/ 2147483647 w 400"/>
                <a:gd name="T55" fmla="*/ 2147483647 h 207"/>
                <a:gd name="T56" fmla="*/ 2147483647 w 400"/>
                <a:gd name="T57" fmla="*/ 2147483647 h 207"/>
                <a:gd name="T58" fmla="*/ 2147483647 w 400"/>
                <a:gd name="T59" fmla="*/ 2147483647 h 207"/>
                <a:gd name="T60" fmla="*/ 2147483647 w 400"/>
                <a:gd name="T61" fmla="*/ 2147483647 h 207"/>
                <a:gd name="T62" fmla="*/ 2147483647 w 400"/>
                <a:gd name="T63" fmla="*/ 2147483647 h 207"/>
                <a:gd name="T64" fmla="*/ 2147483647 w 400"/>
                <a:gd name="T65" fmla="*/ 2147483647 h 207"/>
                <a:gd name="T66" fmla="*/ 2147483647 w 400"/>
                <a:gd name="T67" fmla="*/ 2147483647 h 207"/>
                <a:gd name="T68" fmla="*/ 2147483647 w 400"/>
                <a:gd name="T69" fmla="*/ 2147483647 h 207"/>
                <a:gd name="T70" fmla="*/ 2147483647 w 400"/>
                <a:gd name="T71" fmla="*/ 2147483647 h 207"/>
                <a:gd name="T72" fmla="*/ 2147483647 w 400"/>
                <a:gd name="T73" fmla="*/ 2147483647 h 207"/>
                <a:gd name="T74" fmla="*/ 2147483647 w 400"/>
                <a:gd name="T75" fmla="*/ 2147483647 h 207"/>
                <a:gd name="T76" fmla="*/ 2147483647 w 400"/>
                <a:gd name="T77" fmla="*/ 2147483647 h 207"/>
                <a:gd name="T78" fmla="*/ 2147483647 w 400"/>
                <a:gd name="T79" fmla="*/ 2147483647 h 207"/>
                <a:gd name="T80" fmla="*/ 2147483647 w 400"/>
                <a:gd name="T81" fmla="*/ 0 h 207"/>
                <a:gd name="T82" fmla="*/ 2147483647 w 400"/>
                <a:gd name="T83" fmla="*/ 0 h 20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00"/>
                <a:gd name="T127" fmla="*/ 0 h 207"/>
                <a:gd name="T128" fmla="*/ 400 w 400"/>
                <a:gd name="T129" fmla="*/ 207 h 207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00" h="207">
                  <a:moveTo>
                    <a:pt x="349" y="0"/>
                  </a:moveTo>
                  <a:lnTo>
                    <a:pt x="190" y="0"/>
                  </a:lnTo>
                  <a:lnTo>
                    <a:pt x="0" y="0"/>
                  </a:lnTo>
                  <a:lnTo>
                    <a:pt x="11" y="9"/>
                  </a:lnTo>
                  <a:lnTo>
                    <a:pt x="21" y="20"/>
                  </a:lnTo>
                  <a:lnTo>
                    <a:pt x="29" y="33"/>
                  </a:lnTo>
                  <a:lnTo>
                    <a:pt x="37" y="45"/>
                  </a:lnTo>
                  <a:lnTo>
                    <a:pt x="43" y="58"/>
                  </a:lnTo>
                  <a:lnTo>
                    <a:pt x="48" y="73"/>
                  </a:lnTo>
                  <a:lnTo>
                    <a:pt x="50" y="87"/>
                  </a:lnTo>
                  <a:lnTo>
                    <a:pt x="51" y="103"/>
                  </a:lnTo>
                  <a:lnTo>
                    <a:pt x="50" y="119"/>
                  </a:lnTo>
                  <a:lnTo>
                    <a:pt x="48" y="134"/>
                  </a:lnTo>
                  <a:lnTo>
                    <a:pt x="43" y="148"/>
                  </a:lnTo>
                  <a:lnTo>
                    <a:pt x="37" y="162"/>
                  </a:lnTo>
                  <a:lnTo>
                    <a:pt x="29" y="174"/>
                  </a:lnTo>
                  <a:lnTo>
                    <a:pt x="21" y="186"/>
                  </a:lnTo>
                  <a:lnTo>
                    <a:pt x="11" y="197"/>
                  </a:lnTo>
                  <a:lnTo>
                    <a:pt x="0" y="207"/>
                  </a:lnTo>
                  <a:lnTo>
                    <a:pt x="190" y="207"/>
                  </a:lnTo>
                  <a:lnTo>
                    <a:pt x="349" y="207"/>
                  </a:lnTo>
                  <a:lnTo>
                    <a:pt x="360" y="197"/>
                  </a:lnTo>
                  <a:lnTo>
                    <a:pt x="369" y="186"/>
                  </a:lnTo>
                  <a:lnTo>
                    <a:pt x="378" y="174"/>
                  </a:lnTo>
                  <a:lnTo>
                    <a:pt x="385" y="162"/>
                  </a:lnTo>
                  <a:lnTo>
                    <a:pt x="391" y="148"/>
                  </a:lnTo>
                  <a:lnTo>
                    <a:pt x="396" y="134"/>
                  </a:lnTo>
                  <a:lnTo>
                    <a:pt x="399" y="119"/>
                  </a:lnTo>
                  <a:lnTo>
                    <a:pt x="400" y="103"/>
                  </a:lnTo>
                  <a:lnTo>
                    <a:pt x="399" y="87"/>
                  </a:lnTo>
                  <a:lnTo>
                    <a:pt x="396" y="73"/>
                  </a:lnTo>
                  <a:lnTo>
                    <a:pt x="391" y="58"/>
                  </a:lnTo>
                  <a:lnTo>
                    <a:pt x="385" y="45"/>
                  </a:lnTo>
                  <a:lnTo>
                    <a:pt x="378" y="33"/>
                  </a:lnTo>
                  <a:lnTo>
                    <a:pt x="369" y="20"/>
                  </a:lnTo>
                  <a:lnTo>
                    <a:pt x="360" y="9"/>
                  </a:lnTo>
                  <a:lnTo>
                    <a:pt x="349" y="0"/>
                  </a:lnTo>
                  <a:close/>
                </a:path>
              </a:pathLst>
            </a:custGeom>
            <a:gradFill rotWithShape="1">
              <a:gsLst>
                <a:gs pos="0">
                  <a:srgbClr val="497F13"/>
                </a:gs>
                <a:gs pos="50000">
                  <a:srgbClr val="80DB25"/>
                </a:gs>
                <a:gs pos="100000">
                  <a:srgbClr val="26420A"/>
                </a:gs>
              </a:gsLst>
              <a:lin ang="5400000"/>
            </a:gradFill>
            <a:ln w="9525">
              <a:solidFill>
                <a:srgbClr val="26420A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23" name="Rektangel 33"/>
            <p:cNvSpPr>
              <a:spLocks noChangeArrowheads="1"/>
            </p:cNvSpPr>
            <p:nvPr/>
          </p:nvSpPr>
          <p:spPr bwMode="auto">
            <a:xfrm>
              <a:off x="896908" y="3733800"/>
              <a:ext cx="1234992" cy="669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buFont typeface="Arial" charset="0"/>
                <a:buChar char="•"/>
              </a:pPr>
              <a:r>
                <a:rPr lang="da-DK" sz="1200" b="1">
                  <a:solidFill>
                    <a:srgbClr val="000000"/>
                  </a:solidFill>
                  <a:latin typeface="Calibri" pitchFamily="34" charset="0"/>
                </a:rPr>
                <a:t> </a:t>
              </a:r>
              <a:r>
                <a:rPr lang="da-DK" sz="1400" b="1">
                  <a:solidFill>
                    <a:srgbClr val="000000"/>
                  </a:solidFill>
                  <a:latin typeface="Calibri" pitchFamily="34" charset="0"/>
                </a:rPr>
                <a:t>Example text</a:t>
              </a:r>
            </a:p>
            <a:p>
              <a:pPr>
                <a:buFont typeface="Arial" charset="0"/>
                <a:buChar char="•"/>
              </a:pPr>
              <a:r>
                <a:rPr lang="da-DK" sz="1200">
                  <a:solidFill>
                    <a:srgbClr val="000000"/>
                  </a:solidFill>
                  <a:latin typeface="Calibri" pitchFamily="34" charset="0"/>
                </a:rPr>
                <a:t> Example text</a:t>
              </a:r>
            </a:p>
            <a:p>
              <a:pPr>
                <a:buFont typeface="Arial" charset="0"/>
                <a:buChar char="•"/>
              </a:pPr>
              <a:endParaRPr lang="da-DK" sz="1200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24" name="Rektangel 33"/>
            <p:cNvSpPr>
              <a:spLocks noChangeArrowheads="1"/>
            </p:cNvSpPr>
            <p:nvPr/>
          </p:nvSpPr>
          <p:spPr bwMode="auto">
            <a:xfrm>
              <a:off x="3047825" y="3733800"/>
              <a:ext cx="1215944" cy="669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buFont typeface="Arial" charset="0"/>
                <a:buChar char="•"/>
              </a:pPr>
              <a:r>
                <a:rPr lang="da-DK" sz="1200">
                  <a:solidFill>
                    <a:srgbClr val="000000"/>
                  </a:solidFill>
                  <a:latin typeface="Calibri" pitchFamily="34" charset="0"/>
                </a:rPr>
                <a:t> </a:t>
              </a:r>
              <a:r>
                <a:rPr lang="da-DK" sz="1400">
                  <a:solidFill>
                    <a:srgbClr val="000000"/>
                  </a:solidFill>
                  <a:latin typeface="Calibri" pitchFamily="34" charset="0"/>
                </a:rPr>
                <a:t>Example text</a:t>
              </a:r>
            </a:p>
            <a:p>
              <a:pPr>
                <a:buFont typeface="Arial" charset="0"/>
                <a:buChar char="•"/>
              </a:pPr>
              <a:r>
                <a:rPr lang="da-DK" sz="1200">
                  <a:solidFill>
                    <a:srgbClr val="000000"/>
                  </a:solidFill>
                  <a:latin typeface="Calibri" pitchFamily="34" charset="0"/>
                </a:rPr>
                <a:t> Example text</a:t>
              </a:r>
            </a:p>
            <a:p>
              <a:pPr>
                <a:buFont typeface="Arial" charset="0"/>
                <a:buChar char="•"/>
              </a:pPr>
              <a:endParaRPr lang="da-DK" sz="1200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25" name="Rektangel 33"/>
            <p:cNvSpPr>
              <a:spLocks noChangeArrowheads="1"/>
            </p:cNvSpPr>
            <p:nvPr/>
          </p:nvSpPr>
          <p:spPr bwMode="auto">
            <a:xfrm>
              <a:off x="5105087" y="3733800"/>
              <a:ext cx="1215943" cy="669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buFont typeface="Arial" charset="0"/>
                <a:buChar char="•"/>
              </a:pPr>
              <a:r>
                <a:rPr lang="da-DK" sz="1200">
                  <a:solidFill>
                    <a:srgbClr val="000000"/>
                  </a:solidFill>
                  <a:latin typeface="Calibri" pitchFamily="34" charset="0"/>
                </a:rPr>
                <a:t> </a:t>
              </a:r>
              <a:r>
                <a:rPr lang="da-DK" sz="1400">
                  <a:solidFill>
                    <a:srgbClr val="000000"/>
                  </a:solidFill>
                  <a:latin typeface="Calibri" pitchFamily="34" charset="0"/>
                </a:rPr>
                <a:t>Example text</a:t>
              </a:r>
            </a:p>
            <a:p>
              <a:pPr>
                <a:buFont typeface="Arial" charset="0"/>
                <a:buChar char="•"/>
              </a:pPr>
              <a:r>
                <a:rPr lang="da-DK" sz="1200">
                  <a:solidFill>
                    <a:srgbClr val="000000"/>
                  </a:solidFill>
                  <a:latin typeface="Calibri" pitchFamily="34" charset="0"/>
                </a:rPr>
                <a:t> Example text</a:t>
              </a:r>
            </a:p>
            <a:p>
              <a:pPr>
                <a:buFont typeface="Arial" charset="0"/>
                <a:buChar char="•"/>
              </a:pPr>
              <a:endParaRPr lang="da-DK" sz="1200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26" name="Rektangel 33"/>
            <p:cNvSpPr>
              <a:spLocks noChangeArrowheads="1"/>
            </p:cNvSpPr>
            <p:nvPr/>
          </p:nvSpPr>
          <p:spPr bwMode="auto">
            <a:xfrm>
              <a:off x="7238543" y="3733800"/>
              <a:ext cx="1215943" cy="669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buFont typeface="Arial" charset="0"/>
                <a:buChar char="•"/>
              </a:pPr>
              <a:r>
                <a:rPr lang="da-DK" sz="1200">
                  <a:solidFill>
                    <a:srgbClr val="000000"/>
                  </a:solidFill>
                  <a:latin typeface="Calibri" pitchFamily="34" charset="0"/>
                </a:rPr>
                <a:t> </a:t>
              </a:r>
              <a:r>
                <a:rPr lang="da-DK" sz="1400">
                  <a:solidFill>
                    <a:srgbClr val="000000"/>
                  </a:solidFill>
                  <a:latin typeface="Calibri" pitchFamily="34" charset="0"/>
                </a:rPr>
                <a:t>Example text</a:t>
              </a:r>
            </a:p>
            <a:p>
              <a:pPr>
                <a:buFont typeface="Arial" charset="0"/>
                <a:buChar char="•"/>
              </a:pPr>
              <a:r>
                <a:rPr lang="da-DK" sz="1200">
                  <a:solidFill>
                    <a:srgbClr val="000000"/>
                  </a:solidFill>
                  <a:latin typeface="Calibri" pitchFamily="34" charset="0"/>
                </a:rPr>
                <a:t> Example text</a:t>
              </a:r>
            </a:p>
            <a:p>
              <a:pPr>
                <a:buFont typeface="Arial" charset="0"/>
                <a:buChar char="•"/>
              </a:pPr>
              <a:endParaRPr lang="da-DK" sz="1200">
                <a:solidFill>
                  <a:srgbClr val="000000"/>
                </a:solidFill>
                <a:latin typeface="Calibri" pitchFamily="34" charset="0"/>
              </a:endParaRPr>
            </a:p>
          </p:txBody>
        </p:sp>
      </p:grpSp>
    </p:spTree>
  </p:cSld>
  <p:clrMapOvr>
    <a:masterClrMapping/>
  </p:clrMapOvr>
  <p:transition>
    <p:fade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时</a:t>
            </a:r>
            <a:r>
              <a:rPr lang="zh-CN" altLang="en-US" dirty="0" smtClean="0"/>
              <a:t>间线的流程</a:t>
            </a: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zh-CN" altLang="en-US" smtClean="0"/>
              <a:t>第 </a:t>
            </a:r>
            <a:fld id="{DD969240-5698-4DE0-A7FC-974C2D9FE511}" type="slidenum">
              <a:rPr lang="zh-CN" altLang="en-US" smtClean="0"/>
              <a:pPr>
                <a:defRPr/>
              </a:pPr>
              <a:t>41</a:t>
            </a:fld>
            <a:r>
              <a:rPr lang="zh-CN" altLang="en-US" smtClean="0"/>
              <a:t> 页</a:t>
            </a:r>
            <a:endParaRPr lang="zh-CN" altLang="en-US"/>
          </a:p>
        </p:txBody>
      </p:sp>
      <p:sp>
        <p:nvSpPr>
          <p:cNvPr id="43" name="Rectangle 3"/>
          <p:cNvSpPr>
            <a:spLocks noChangeArrowheads="1"/>
          </p:cNvSpPr>
          <p:nvPr/>
        </p:nvSpPr>
        <p:spPr bwMode="auto">
          <a:xfrm>
            <a:off x="1093813" y="4341820"/>
            <a:ext cx="6932613" cy="158750"/>
          </a:xfrm>
          <a:prstGeom prst="rect">
            <a:avLst/>
          </a:prstGeom>
          <a:gradFill rotWithShape="1">
            <a:gsLst>
              <a:gs pos="0">
                <a:srgbClr val="969696"/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noProof="1">
              <a:solidFill>
                <a:srgbClr val="000000"/>
              </a:solidFill>
              <a:ea typeface="ＭＳ Ｐゴシック" pitchFamily="34" charset="-128"/>
            </a:endParaRPr>
          </a:p>
        </p:txBody>
      </p:sp>
      <p:grpSp>
        <p:nvGrpSpPr>
          <p:cNvPr id="44" name="Group 32"/>
          <p:cNvGrpSpPr>
            <a:grpSpLocks/>
          </p:cNvGrpSpPr>
          <p:nvPr/>
        </p:nvGrpSpPr>
        <p:grpSpPr bwMode="auto">
          <a:xfrm>
            <a:off x="1089051" y="4068770"/>
            <a:ext cx="7126287" cy="287338"/>
            <a:chOff x="642" y="1298"/>
            <a:chExt cx="4489" cy="181"/>
          </a:xfrm>
        </p:grpSpPr>
        <p:sp>
          <p:nvSpPr>
            <p:cNvPr id="45" name="Pentagon 12"/>
            <p:cNvSpPr>
              <a:spLocks noChangeArrowheads="1"/>
            </p:cNvSpPr>
            <p:nvPr/>
          </p:nvSpPr>
          <p:spPr bwMode="auto">
            <a:xfrm>
              <a:off x="1185" y="1298"/>
              <a:ext cx="567" cy="181"/>
            </a:xfrm>
            <a:prstGeom prst="homePlate">
              <a:avLst>
                <a:gd name="adj" fmla="val 0"/>
              </a:avLst>
            </a:prstGeom>
            <a:gradFill rotWithShape="1">
              <a:gsLst>
                <a:gs pos="0">
                  <a:srgbClr val="7FAC00"/>
                </a:gs>
                <a:gs pos="100000">
                  <a:srgbClr val="99CC00"/>
                </a:gs>
              </a:gsLst>
              <a:lin ang="5400000" scaled="1"/>
            </a:gradFill>
            <a:ln w="25400" algn="ctr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-34290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Calibri" pitchFamily="34" charset="0"/>
                <a:buAutoNum type="arabicPeriod"/>
                <a:tabLst/>
                <a:defRPr/>
              </a:pPr>
              <a:endParaRPr kumimoji="0" lang="zh-CN" altLang="en-US" sz="1800" b="0" i="0" u="none" strike="noStrike" kern="0" cap="none" spc="0" normalizeH="0" baseline="0" noProof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46" name="Pentagon 12"/>
            <p:cNvSpPr>
              <a:spLocks noChangeArrowheads="1"/>
            </p:cNvSpPr>
            <p:nvPr/>
          </p:nvSpPr>
          <p:spPr bwMode="auto">
            <a:xfrm>
              <a:off x="1737" y="1298"/>
              <a:ext cx="567" cy="181"/>
            </a:xfrm>
            <a:prstGeom prst="homePlate">
              <a:avLst>
                <a:gd name="adj" fmla="val 0"/>
              </a:avLst>
            </a:prstGeom>
            <a:gradFill rotWithShape="1">
              <a:gsLst>
                <a:gs pos="0">
                  <a:srgbClr val="7FAC00"/>
                </a:gs>
                <a:gs pos="100000">
                  <a:srgbClr val="99CC00"/>
                </a:gs>
              </a:gsLst>
              <a:lin ang="5400000" scaled="1"/>
            </a:gradFill>
            <a:ln w="25400" algn="ctr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-34290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Calibri" pitchFamily="34" charset="0"/>
                <a:buAutoNum type="arabicPeriod"/>
                <a:tabLst/>
                <a:defRPr/>
              </a:pPr>
              <a:endParaRPr kumimoji="0" lang="zh-CN" altLang="en-US" sz="1800" b="0" i="0" u="none" strike="noStrike" kern="0" cap="none" spc="0" normalizeH="0" baseline="0" noProof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47" name="Pentagon 12"/>
            <p:cNvSpPr>
              <a:spLocks noChangeArrowheads="1"/>
            </p:cNvSpPr>
            <p:nvPr/>
          </p:nvSpPr>
          <p:spPr bwMode="auto">
            <a:xfrm>
              <a:off x="2290" y="1298"/>
              <a:ext cx="584" cy="181"/>
            </a:xfrm>
            <a:prstGeom prst="homePlate">
              <a:avLst>
                <a:gd name="adj" fmla="val 0"/>
              </a:avLst>
            </a:prstGeom>
            <a:gradFill rotWithShape="1">
              <a:gsLst>
                <a:gs pos="0">
                  <a:srgbClr val="7FAC00"/>
                </a:gs>
                <a:gs pos="100000">
                  <a:srgbClr val="99CC00"/>
                </a:gs>
              </a:gsLst>
              <a:lin ang="5400000" scaled="1"/>
            </a:gradFill>
            <a:ln w="25400" algn="ctr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-34290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Calibri" pitchFamily="34" charset="0"/>
                <a:buAutoNum type="arabicPeriod"/>
                <a:tabLst/>
                <a:defRPr/>
              </a:pPr>
              <a:endParaRPr kumimoji="0" lang="zh-CN" altLang="en-US" sz="1800" b="0" i="0" u="none" strike="noStrike" kern="0" cap="none" spc="0" normalizeH="0" baseline="0" noProof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48" name="Pentagon 12"/>
            <p:cNvSpPr>
              <a:spLocks noChangeArrowheads="1"/>
            </p:cNvSpPr>
            <p:nvPr/>
          </p:nvSpPr>
          <p:spPr bwMode="auto">
            <a:xfrm>
              <a:off x="2874" y="1298"/>
              <a:ext cx="567" cy="181"/>
            </a:xfrm>
            <a:prstGeom prst="homePlate">
              <a:avLst>
                <a:gd name="adj" fmla="val 0"/>
              </a:avLst>
            </a:prstGeom>
            <a:gradFill rotWithShape="1">
              <a:gsLst>
                <a:gs pos="0">
                  <a:srgbClr val="7FAC00"/>
                </a:gs>
                <a:gs pos="100000">
                  <a:srgbClr val="99CC00"/>
                </a:gs>
              </a:gsLst>
              <a:lin ang="5400000" scaled="1"/>
            </a:gradFill>
            <a:ln w="25400" algn="ctr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-34290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Calibri" pitchFamily="34" charset="0"/>
                <a:buAutoNum type="arabicPeriod"/>
                <a:tabLst/>
                <a:defRPr/>
              </a:pPr>
              <a:endParaRPr kumimoji="0" lang="zh-CN" altLang="en-US" sz="1800" b="0" i="0" u="none" strike="noStrike" kern="0" cap="none" spc="0" normalizeH="0" baseline="0" noProof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49" name="Pentagon 12"/>
            <p:cNvSpPr>
              <a:spLocks noChangeArrowheads="1"/>
            </p:cNvSpPr>
            <p:nvPr/>
          </p:nvSpPr>
          <p:spPr bwMode="auto">
            <a:xfrm>
              <a:off x="3436" y="1298"/>
              <a:ext cx="567" cy="181"/>
            </a:xfrm>
            <a:prstGeom prst="homePlate">
              <a:avLst>
                <a:gd name="adj" fmla="val 0"/>
              </a:avLst>
            </a:prstGeom>
            <a:gradFill rotWithShape="1">
              <a:gsLst>
                <a:gs pos="0">
                  <a:srgbClr val="7FAC00"/>
                </a:gs>
                <a:gs pos="100000">
                  <a:srgbClr val="99CC00"/>
                </a:gs>
              </a:gsLst>
              <a:lin ang="5400000" scaled="1"/>
            </a:gradFill>
            <a:ln w="25400" algn="ctr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-34290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Calibri" pitchFamily="34" charset="0"/>
                <a:buAutoNum type="arabicPeriod"/>
                <a:tabLst/>
                <a:defRPr/>
              </a:pPr>
              <a:endParaRPr kumimoji="0" lang="zh-CN" altLang="en-US" sz="1800" b="0" i="0" u="none" strike="noStrike" kern="0" cap="none" spc="0" normalizeH="0" baseline="0" noProof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50" name="Pentagon 12"/>
            <p:cNvSpPr>
              <a:spLocks noChangeArrowheads="1"/>
            </p:cNvSpPr>
            <p:nvPr/>
          </p:nvSpPr>
          <p:spPr bwMode="auto">
            <a:xfrm>
              <a:off x="3999" y="1298"/>
              <a:ext cx="567" cy="181"/>
            </a:xfrm>
            <a:prstGeom prst="homePlate">
              <a:avLst>
                <a:gd name="adj" fmla="val 0"/>
              </a:avLst>
            </a:prstGeom>
            <a:gradFill rotWithShape="1">
              <a:gsLst>
                <a:gs pos="0">
                  <a:srgbClr val="7FAC00"/>
                </a:gs>
                <a:gs pos="100000">
                  <a:srgbClr val="99CC00"/>
                </a:gs>
              </a:gsLst>
              <a:lin ang="5400000" scaled="1"/>
            </a:gradFill>
            <a:ln w="25400" algn="ctr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-34290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Calibri" pitchFamily="34" charset="0"/>
                <a:buAutoNum type="arabicPeriod"/>
                <a:tabLst/>
                <a:defRPr/>
              </a:pPr>
              <a:endParaRPr kumimoji="0" lang="zh-CN" altLang="en-US" sz="1800" b="0" i="0" u="none" strike="noStrike" kern="0" cap="none" spc="0" normalizeH="0" baseline="0" noProof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51" name="Pentagon 12"/>
            <p:cNvSpPr>
              <a:spLocks noChangeArrowheads="1"/>
            </p:cNvSpPr>
            <p:nvPr/>
          </p:nvSpPr>
          <p:spPr bwMode="auto">
            <a:xfrm>
              <a:off x="4564" y="1298"/>
              <a:ext cx="567" cy="181"/>
            </a:xfrm>
            <a:prstGeom prst="homePlate">
              <a:avLst>
                <a:gd name="adj" fmla="val 41985"/>
              </a:avLst>
            </a:prstGeom>
            <a:gradFill rotWithShape="1">
              <a:gsLst>
                <a:gs pos="0">
                  <a:srgbClr val="242424"/>
                </a:gs>
                <a:gs pos="50000">
                  <a:srgbClr val="000000"/>
                </a:gs>
                <a:gs pos="100000">
                  <a:srgbClr val="242424"/>
                </a:gs>
              </a:gsLst>
              <a:lin ang="5400000" scaled="1"/>
            </a:gradFill>
            <a:ln w="25400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-34290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Calibri" pitchFamily="34" charset="0"/>
                <a:buAutoNum type="arabicPeriod"/>
                <a:tabLst/>
                <a:defRPr/>
              </a:pPr>
              <a:endParaRPr kumimoji="0" lang="zh-CN" altLang="en-US" sz="1800" b="0" i="0" u="none" strike="noStrike" kern="0" cap="none" spc="0" normalizeH="0" baseline="0" noProof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52" name="Pentagon 12"/>
            <p:cNvSpPr>
              <a:spLocks noChangeArrowheads="1"/>
            </p:cNvSpPr>
            <p:nvPr/>
          </p:nvSpPr>
          <p:spPr bwMode="auto">
            <a:xfrm>
              <a:off x="642" y="1298"/>
              <a:ext cx="544" cy="181"/>
            </a:xfrm>
            <a:prstGeom prst="homePlate">
              <a:avLst>
                <a:gd name="adj" fmla="val 0"/>
              </a:avLst>
            </a:prstGeom>
            <a:gradFill rotWithShape="1">
              <a:gsLst>
                <a:gs pos="0">
                  <a:srgbClr val="7FAC00"/>
                </a:gs>
                <a:gs pos="100000">
                  <a:srgbClr val="99CC00"/>
                </a:gs>
              </a:gsLst>
              <a:lin ang="5400000" scaled="1"/>
            </a:gradFill>
            <a:ln w="25400" algn="ctr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-34290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Calibri" pitchFamily="34" charset="0"/>
                <a:buAutoNum type="arabicPeriod"/>
                <a:tabLst/>
                <a:defRPr/>
              </a:pPr>
              <a:endParaRPr kumimoji="0" lang="zh-CN" altLang="en-US" sz="1800" b="0" i="0" u="none" strike="noStrike" kern="0" cap="none" spc="0" normalizeH="0" baseline="0" noProof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53" name="Line 41"/>
            <p:cNvSpPr>
              <a:spLocks noChangeShapeType="1"/>
            </p:cNvSpPr>
            <p:nvPr/>
          </p:nvSpPr>
          <p:spPr bwMode="auto">
            <a:xfrm>
              <a:off x="1186" y="1304"/>
              <a:ext cx="0" cy="136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4" name="Line 42"/>
            <p:cNvSpPr>
              <a:spLocks noChangeShapeType="1"/>
            </p:cNvSpPr>
            <p:nvPr/>
          </p:nvSpPr>
          <p:spPr bwMode="auto">
            <a:xfrm>
              <a:off x="1749" y="1304"/>
              <a:ext cx="0" cy="136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5" name="Line 43"/>
            <p:cNvSpPr>
              <a:spLocks noChangeShapeType="1"/>
            </p:cNvSpPr>
            <p:nvPr/>
          </p:nvSpPr>
          <p:spPr bwMode="auto">
            <a:xfrm>
              <a:off x="2312" y="1304"/>
              <a:ext cx="0" cy="136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6" name="Line 44"/>
            <p:cNvSpPr>
              <a:spLocks noChangeShapeType="1"/>
            </p:cNvSpPr>
            <p:nvPr/>
          </p:nvSpPr>
          <p:spPr bwMode="auto">
            <a:xfrm>
              <a:off x="2875" y="1304"/>
              <a:ext cx="0" cy="136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7" name="Line 45"/>
            <p:cNvSpPr>
              <a:spLocks noChangeShapeType="1"/>
            </p:cNvSpPr>
            <p:nvPr/>
          </p:nvSpPr>
          <p:spPr bwMode="auto">
            <a:xfrm>
              <a:off x="4002" y="1304"/>
              <a:ext cx="0" cy="136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8" name="Line 46"/>
            <p:cNvSpPr>
              <a:spLocks noChangeShapeType="1"/>
            </p:cNvSpPr>
            <p:nvPr/>
          </p:nvSpPr>
          <p:spPr bwMode="auto">
            <a:xfrm>
              <a:off x="3438" y="1304"/>
              <a:ext cx="0" cy="136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9" name="Pentagon 12"/>
            <p:cNvSpPr>
              <a:spLocks noChangeArrowheads="1"/>
            </p:cNvSpPr>
            <p:nvPr/>
          </p:nvSpPr>
          <p:spPr bwMode="auto">
            <a:xfrm>
              <a:off x="657" y="1298"/>
              <a:ext cx="3856" cy="181"/>
            </a:xfrm>
            <a:prstGeom prst="homePlate">
              <a:avLst>
                <a:gd name="adj" fmla="val 0"/>
              </a:avLst>
            </a:prstGeom>
            <a:gradFill rotWithShape="1">
              <a:gsLst>
                <a:gs pos="0">
                  <a:srgbClr val="99CC00">
                    <a:alpha val="0"/>
                  </a:srgbClr>
                </a:gs>
                <a:gs pos="100000">
                  <a:srgbClr val="99CC00"/>
                </a:gs>
              </a:gsLst>
              <a:lin ang="5400000" scaled="1"/>
            </a:gradFill>
            <a:ln w="25400" algn="ctr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-34290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Calibri" pitchFamily="34" charset="0"/>
                <a:buAutoNum type="arabicPeriod"/>
                <a:tabLst/>
                <a:defRPr/>
              </a:pPr>
              <a:endParaRPr kumimoji="0" lang="zh-CN" altLang="en-US" sz="1800" b="0" i="0" u="none" strike="noStrike" kern="0" cap="none" spc="0" normalizeH="0" baseline="0" noProof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</a:endParaRPr>
            </a:p>
          </p:txBody>
        </p:sp>
      </p:grpSp>
      <p:sp>
        <p:nvSpPr>
          <p:cNvPr id="60" name="Text Box 48"/>
          <p:cNvSpPr txBox="1">
            <a:spLocks noChangeArrowheads="1"/>
          </p:cNvSpPr>
          <p:nvPr/>
        </p:nvSpPr>
        <p:spPr bwMode="auto">
          <a:xfrm>
            <a:off x="1233513" y="4068770"/>
            <a:ext cx="5778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2008</a:t>
            </a:r>
          </a:p>
        </p:txBody>
      </p:sp>
      <p:sp>
        <p:nvSpPr>
          <p:cNvPr id="61" name="Text Box 49"/>
          <p:cNvSpPr txBox="1">
            <a:spLocks noChangeArrowheads="1"/>
          </p:cNvSpPr>
          <p:nvPr/>
        </p:nvSpPr>
        <p:spPr bwMode="auto">
          <a:xfrm>
            <a:off x="3001988" y="4068770"/>
            <a:ext cx="5778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2010</a:t>
            </a:r>
          </a:p>
        </p:txBody>
      </p:sp>
      <p:sp>
        <p:nvSpPr>
          <p:cNvPr id="62" name="Text Box 50"/>
          <p:cNvSpPr txBox="1">
            <a:spLocks noChangeArrowheads="1"/>
          </p:cNvSpPr>
          <p:nvPr/>
        </p:nvSpPr>
        <p:spPr bwMode="auto">
          <a:xfrm>
            <a:off x="3886226" y="4068770"/>
            <a:ext cx="5778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2011</a:t>
            </a:r>
          </a:p>
        </p:txBody>
      </p:sp>
      <p:sp>
        <p:nvSpPr>
          <p:cNvPr id="63" name="Text Box 51"/>
          <p:cNvSpPr txBox="1">
            <a:spLocks noChangeArrowheads="1"/>
          </p:cNvSpPr>
          <p:nvPr/>
        </p:nvSpPr>
        <p:spPr bwMode="auto">
          <a:xfrm>
            <a:off x="4772051" y="4068770"/>
            <a:ext cx="5778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2012</a:t>
            </a:r>
          </a:p>
        </p:txBody>
      </p:sp>
      <p:sp>
        <p:nvSpPr>
          <p:cNvPr id="64" name="Text Box 52"/>
          <p:cNvSpPr txBox="1">
            <a:spLocks noChangeArrowheads="1"/>
          </p:cNvSpPr>
          <p:nvPr/>
        </p:nvSpPr>
        <p:spPr bwMode="auto">
          <a:xfrm>
            <a:off x="5656288" y="4068770"/>
            <a:ext cx="5778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2013</a:t>
            </a:r>
          </a:p>
        </p:txBody>
      </p:sp>
      <p:sp>
        <p:nvSpPr>
          <p:cNvPr id="65" name="Text Box 53"/>
          <p:cNvSpPr txBox="1">
            <a:spLocks noChangeArrowheads="1"/>
          </p:cNvSpPr>
          <p:nvPr/>
        </p:nvSpPr>
        <p:spPr bwMode="auto">
          <a:xfrm>
            <a:off x="6540526" y="4068770"/>
            <a:ext cx="5778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2014</a:t>
            </a:r>
          </a:p>
        </p:txBody>
      </p:sp>
      <p:sp>
        <p:nvSpPr>
          <p:cNvPr id="66" name="Text Box 54"/>
          <p:cNvSpPr txBox="1">
            <a:spLocks noChangeArrowheads="1"/>
          </p:cNvSpPr>
          <p:nvPr/>
        </p:nvSpPr>
        <p:spPr bwMode="auto">
          <a:xfrm>
            <a:off x="7426351" y="4068770"/>
            <a:ext cx="5778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2015</a:t>
            </a:r>
          </a:p>
        </p:txBody>
      </p:sp>
      <p:sp>
        <p:nvSpPr>
          <p:cNvPr id="67" name="Text Box 55"/>
          <p:cNvSpPr txBox="1">
            <a:spLocks noChangeArrowheads="1"/>
          </p:cNvSpPr>
          <p:nvPr/>
        </p:nvSpPr>
        <p:spPr bwMode="auto">
          <a:xfrm>
            <a:off x="2117751" y="4068770"/>
            <a:ext cx="5778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2009</a:t>
            </a:r>
          </a:p>
        </p:txBody>
      </p:sp>
      <p:sp>
        <p:nvSpPr>
          <p:cNvPr id="68" name="Text Box 56"/>
          <p:cNvSpPr txBox="1">
            <a:spLocks noChangeArrowheads="1"/>
          </p:cNvSpPr>
          <p:nvPr/>
        </p:nvSpPr>
        <p:spPr bwMode="auto">
          <a:xfrm rot="3914551">
            <a:off x="581051" y="3090870"/>
            <a:ext cx="14033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1600">
                <a:ea typeface="微软雅黑" pitchFamily="34" charset="-122"/>
              </a:rPr>
              <a:t>这里添加说明</a:t>
            </a:r>
          </a:p>
        </p:txBody>
      </p:sp>
      <p:sp>
        <p:nvSpPr>
          <p:cNvPr id="69" name="Text Box 57"/>
          <p:cNvSpPr txBox="1">
            <a:spLocks noChangeArrowheads="1"/>
          </p:cNvSpPr>
          <p:nvPr/>
        </p:nvSpPr>
        <p:spPr bwMode="auto">
          <a:xfrm rot="3914551">
            <a:off x="1600226" y="3090870"/>
            <a:ext cx="14033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1600">
                <a:ea typeface="微软雅黑" pitchFamily="34" charset="-122"/>
              </a:rPr>
              <a:t>这里添加说明</a:t>
            </a:r>
          </a:p>
        </p:txBody>
      </p:sp>
      <p:sp>
        <p:nvSpPr>
          <p:cNvPr id="70" name="Text Box 58"/>
          <p:cNvSpPr txBox="1">
            <a:spLocks noChangeArrowheads="1"/>
          </p:cNvSpPr>
          <p:nvPr/>
        </p:nvSpPr>
        <p:spPr bwMode="auto">
          <a:xfrm rot="3914551">
            <a:off x="2620988" y="3090870"/>
            <a:ext cx="14033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1600">
                <a:ea typeface="微软雅黑" pitchFamily="34" charset="-122"/>
              </a:rPr>
              <a:t>这里添加说明</a:t>
            </a:r>
          </a:p>
        </p:txBody>
      </p:sp>
      <p:sp>
        <p:nvSpPr>
          <p:cNvPr id="71" name="Text Box 59"/>
          <p:cNvSpPr txBox="1">
            <a:spLocks noChangeArrowheads="1"/>
          </p:cNvSpPr>
          <p:nvPr/>
        </p:nvSpPr>
        <p:spPr bwMode="auto">
          <a:xfrm rot="3914551">
            <a:off x="3641751" y="3090870"/>
            <a:ext cx="14033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1600">
                <a:ea typeface="微软雅黑" pitchFamily="34" charset="-122"/>
              </a:rPr>
              <a:t>这里添加说明</a:t>
            </a:r>
          </a:p>
        </p:txBody>
      </p:sp>
      <p:sp>
        <p:nvSpPr>
          <p:cNvPr id="72" name="Text Box 60"/>
          <p:cNvSpPr txBox="1">
            <a:spLocks noChangeArrowheads="1"/>
          </p:cNvSpPr>
          <p:nvPr/>
        </p:nvSpPr>
        <p:spPr bwMode="auto">
          <a:xfrm rot="3914551">
            <a:off x="4660926" y="3090870"/>
            <a:ext cx="14033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1600">
                <a:ea typeface="微软雅黑" pitchFamily="34" charset="-122"/>
              </a:rPr>
              <a:t>这里添加说明</a:t>
            </a:r>
          </a:p>
        </p:txBody>
      </p:sp>
      <p:sp>
        <p:nvSpPr>
          <p:cNvPr id="73" name="Text Box 61"/>
          <p:cNvSpPr txBox="1">
            <a:spLocks noChangeArrowheads="1"/>
          </p:cNvSpPr>
          <p:nvPr/>
        </p:nvSpPr>
        <p:spPr bwMode="auto">
          <a:xfrm rot="3914551">
            <a:off x="5681688" y="3090870"/>
            <a:ext cx="14033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1600">
                <a:ea typeface="微软雅黑" pitchFamily="34" charset="-122"/>
              </a:rPr>
              <a:t>这里添加说明</a:t>
            </a:r>
          </a:p>
        </p:txBody>
      </p:sp>
      <p:sp>
        <p:nvSpPr>
          <p:cNvPr id="74" name="Text Box 62"/>
          <p:cNvSpPr txBox="1">
            <a:spLocks noChangeArrowheads="1"/>
          </p:cNvSpPr>
          <p:nvPr/>
        </p:nvSpPr>
        <p:spPr bwMode="auto">
          <a:xfrm rot="3914551">
            <a:off x="6702451" y="3090870"/>
            <a:ext cx="14033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1600">
                <a:ea typeface="微软雅黑" pitchFamily="34" charset="-122"/>
              </a:rPr>
              <a:t>这里添加说明</a:t>
            </a:r>
          </a:p>
        </p:txBody>
      </p:sp>
      <p:sp>
        <p:nvSpPr>
          <p:cNvPr id="75" name="Line 63"/>
          <p:cNvSpPr>
            <a:spLocks noChangeShapeType="1"/>
          </p:cNvSpPr>
          <p:nvPr/>
        </p:nvSpPr>
        <p:spPr bwMode="auto">
          <a:xfrm>
            <a:off x="806476" y="2828933"/>
            <a:ext cx="503237" cy="1079500"/>
          </a:xfrm>
          <a:prstGeom prst="line">
            <a:avLst/>
          </a:prstGeom>
          <a:noFill/>
          <a:ln w="9525">
            <a:solidFill>
              <a:srgbClr val="DDDDDD"/>
            </a:solidFill>
            <a:round/>
            <a:headEnd/>
            <a:tailEnd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6" name="Line 64"/>
          <p:cNvSpPr>
            <a:spLocks noChangeShapeType="1"/>
          </p:cNvSpPr>
          <p:nvPr/>
        </p:nvSpPr>
        <p:spPr bwMode="auto">
          <a:xfrm>
            <a:off x="1814538" y="2828933"/>
            <a:ext cx="503238" cy="1079500"/>
          </a:xfrm>
          <a:prstGeom prst="line">
            <a:avLst/>
          </a:prstGeom>
          <a:noFill/>
          <a:ln w="9525">
            <a:solidFill>
              <a:srgbClr val="DDDDDD"/>
            </a:solidFill>
            <a:round/>
            <a:headEnd/>
            <a:tailEnd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7" name="Line 65"/>
          <p:cNvSpPr>
            <a:spLocks noChangeShapeType="1"/>
          </p:cNvSpPr>
          <p:nvPr/>
        </p:nvSpPr>
        <p:spPr bwMode="auto">
          <a:xfrm>
            <a:off x="2822601" y="2828933"/>
            <a:ext cx="503237" cy="1079500"/>
          </a:xfrm>
          <a:prstGeom prst="line">
            <a:avLst/>
          </a:prstGeom>
          <a:noFill/>
          <a:ln w="9525">
            <a:solidFill>
              <a:srgbClr val="DDDDDD"/>
            </a:solidFill>
            <a:round/>
            <a:headEnd/>
            <a:tailEnd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8" name="Line 66"/>
          <p:cNvSpPr>
            <a:spLocks noChangeShapeType="1"/>
          </p:cNvSpPr>
          <p:nvPr/>
        </p:nvSpPr>
        <p:spPr bwMode="auto">
          <a:xfrm>
            <a:off x="3830663" y="2828933"/>
            <a:ext cx="503238" cy="1079500"/>
          </a:xfrm>
          <a:prstGeom prst="line">
            <a:avLst/>
          </a:prstGeom>
          <a:noFill/>
          <a:ln w="9525">
            <a:solidFill>
              <a:srgbClr val="DDDDDD"/>
            </a:solidFill>
            <a:round/>
            <a:headEnd/>
            <a:tailEnd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9" name="Line 67"/>
          <p:cNvSpPr>
            <a:spLocks noChangeShapeType="1"/>
          </p:cNvSpPr>
          <p:nvPr/>
        </p:nvSpPr>
        <p:spPr bwMode="auto">
          <a:xfrm>
            <a:off x="4838726" y="2828933"/>
            <a:ext cx="503237" cy="1079500"/>
          </a:xfrm>
          <a:prstGeom prst="line">
            <a:avLst/>
          </a:prstGeom>
          <a:noFill/>
          <a:ln w="9525">
            <a:solidFill>
              <a:srgbClr val="DDDDDD"/>
            </a:solidFill>
            <a:round/>
            <a:headEnd/>
            <a:tailEnd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0" name="Line 68"/>
          <p:cNvSpPr>
            <a:spLocks noChangeShapeType="1"/>
          </p:cNvSpPr>
          <p:nvPr/>
        </p:nvSpPr>
        <p:spPr bwMode="auto">
          <a:xfrm>
            <a:off x="5846788" y="2828933"/>
            <a:ext cx="503238" cy="1079500"/>
          </a:xfrm>
          <a:prstGeom prst="line">
            <a:avLst/>
          </a:prstGeom>
          <a:noFill/>
          <a:ln w="9525">
            <a:solidFill>
              <a:srgbClr val="DDDDDD"/>
            </a:solidFill>
            <a:round/>
            <a:headEnd/>
            <a:tailEnd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1" name="Line 69"/>
          <p:cNvSpPr>
            <a:spLocks noChangeShapeType="1"/>
          </p:cNvSpPr>
          <p:nvPr/>
        </p:nvSpPr>
        <p:spPr bwMode="auto">
          <a:xfrm>
            <a:off x="6854851" y="2828933"/>
            <a:ext cx="503237" cy="1079500"/>
          </a:xfrm>
          <a:prstGeom prst="line">
            <a:avLst/>
          </a:prstGeom>
          <a:noFill/>
          <a:ln w="9525">
            <a:solidFill>
              <a:srgbClr val="DDDDDD"/>
            </a:solidFill>
            <a:round/>
            <a:headEnd/>
            <a:tailEnd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ransition>
    <p:fade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绘制的钟表用于</a:t>
            </a:r>
            <a:r>
              <a:rPr lang="en-US" altLang="zh-CN" dirty="0" smtClean="0"/>
              <a:t>PPT</a:t>
            </a:r>
            <a:r>
              <a:rPr lang="zh-CN" altLang="en-US" dirty="0" smtClean="0"/>
              <a:t>流程</a:t>
            </a: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zh-CN" altLang="en-US" smtClean="0"/>
              <a:t>第 </a:t>
            </a:r>
            <a:fld id="{DD969240-5698-4DE0-A7FC-974C2D9FE511}" type="slidenum">
              <a:rPr lang="zh-CN" altLang="en-US" smtClean="0"/>
              <a:pPr>
                <a:defRPr/>
              </a:pPr>
              <a:t>42</a:t>
            </a:fld>
            <a:r>
              <a:rPr lang="zh-CN" altLang="en-US" smtClean="0"/>
              <a:t> 页</a:t>
            </a:r>
            <a:endParaRPr lang="zh-CN" altLang="en-US"/>
          </a:p>
        </p:txBody>
      </p:sp>
      <p:pic>
        <p:nvPicPr>
          <p:cNvPr id="122" name="Picture 2"/>
          <p:cNvPicPr>
            <a:picLocks noChangeAspect="1" noChangeArrowheads="1"/>
          </p:cNvPicPr>
          <p:nvPr/>
        </p:nvPicPr>
        <p:blipFill>
          <a:blip r:embed="rId2">
            <a:lum bright="-6000"/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2249905" y="4710002"/>
            <a:ext cx="4482372" cy="933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" name="Rectangle 12"/>
          <p:cNvSpPr>
            <a:spLocks noChangeArrowheads="1"/>
          </p:cNvSpPr>
          <p:nvPr/>
        </p:nvSpPr>
        <p:spPr bwMode="gray">
          <a:xfrm>
            <a:off x="4463870" y="3467924"/>
            <a:ext cx="2017" cy="0"/>
          </a:xfrm>
          <a:prstGeom prst="rect">
            <a:avLst/>
          </a:prstGeom>
          <a:solidFill>
            <a:srgbClr val="69A2E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1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4" name="Rectangle 13"/>
          <p:cNvSpPr>
            <a:spLocks noChangeArrowheads="1"/>
          </p:cNvSpPr>
          <p:nvPr/>
        </p:nvSpPr>
        <p:spPr bwMode="gray">
          <a:xfrm>
            <a:off x="4463870" y="3467924"/>
            <a:ext cx="2017" cy="0"/>
          </a:xfrm>
          <a:prstGeom prst="rect">
            <a:avLst/>
          </a:prstGeom>
          <a:solidFill>
            <a:srgbClr val="69A2E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1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5" name="Rectangle 14"/>
          <p:cNvSpPr>
            <a:spLocks noChangeArrowheads="1"/>
          </p:cNvSpPr>
          <p:nvPr/>
        </p:nvSpPr>
        <p:spPr bwMode="gray">
          <a:xfrm>
            <a:off x="4463870" y="3467924"/>
            <a:ext cx="2017" cy="0"/>
          </a:xfrm>
          <a:prstGeom prst="rect">
            <a:avLst/>
          </a:prstGeom>
          <a:solidFill>
            <a:srgbClr val="69A2E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1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6" name="Rectangle 15"/>
          <p:cNvSpPr>
            <a:spLocks noChangeArrowheads="1"/>
          </p:cNvSpPr>
          <p:nvPr/>
        </p:nvSpPr>
        <p:spPr bwMode="gray">
          <a:xfrm>
            <a:off x="4463870" y="3467924"/>
            <a:ext cx="2017" cy="0"/>
          </a:xfrm>
          <a:prstGeom prst="rect">
            <a:avLst/>
          </a:prstGeom>
          <a:solidFill>
            <a:srgbClr val="69A2E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1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7" name="Rectangle 16"/>
          <p:cNvSpPr>
            <a:spLocks noChangeArrowheads="1"/>
          </p:cNvSpPr>
          <p:nvPr/>
        </p:nvSpPr>
        <p:spPr bwMode="gray">
          <a:xfrm>
            <a:off x="4463870" y="3467924"/>
            <a:ext cx="2017" cy="0"/>
          </a:xfrm>
          <a:prstGeom prst="rect">
            <a:avLst/>
          </a:prstGeom>
          <a:solidFill>
            <a:srgbClr val="69A2E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1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8" name="Rectangle 17"/>
          <p:cNvSpPr>
            <a:spLocks noChangeArrowheads="1"/>
          </p:cNvSpPr>
          <p:nvPr/>
        </p:nvSpPr>
        <p:spPr bwMode="gray">
          <a:xfrm>
            <a:off x="4463870" y="3467924"/>
            <a:ext cx="2017" cy="0"/>
          </a:xfrm>
          <a:prstGeom prst="rect">
            <a:avLst/>
          </a:prstGeom>
          <a:solidFill>
            <a:srgbClr val="69A2E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1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9" name="Rectangle 18"/>
          <p:cNvSpPr>
            <a:spLocks noChangeArrowheads="1"/>
          </p:cNvSpPr>
          <p:nvPr/>
        </p:nvSpPr>
        <p:spPr bwMode="gray">
          <a:xfrm>
            <a:off x="4463870" y="3467924"/>
            <a:ext cx="2017" cy="0"/>
          </a:xfrm>
          <a:prstGeom prst="rect">
            <a:avLst/>
          </a:prstGeom>
          <a:solidFill>
            <a:srgbClr val="69A2E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1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0" name="Rectangle 19"/>
          <p:cNvSpPr>
            <a:spLocks noChangeArrowheads="1"/>
          </p:cNvSpPr>
          <p:nvPr/>
        </p:nvSpPr>
        <p:spPr bwMode="gray">
          <a:xfrm>
            <a:off x="4463870" y="3467924"/>
            <a:ext cx="2017" cy="0"/>
          </a:xfrm>
          <a:prstGeom prst="rect">
            <a:avLst/>
          </a:prstGeom>
          <a:solidFill>
            <a:srgbClr val="69A2E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1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1" name="Rectangle 20"/>
          <p:cNvSpPr>
            <a:spLocks noChangeArrowheads="1"/>
          </p:cNvSpPr>
          <p:nvPr/>
        </p:nvSpPr>
        <p:spPr bwMode="gray">
          <a:xfrm>
            <a:off x="4463870" y="3467924"/>
            <a:ext cx="2017" cy="0"/>
          </a:xfrm>
          <a:prstGeom prst="rect">
            <a:avLst/>
          </a:prstGeom>
          <a:solidFill>
            <a:srgbClr val="69A2E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1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2" name="Freeform 21"/>
          <p:cNvSpPr>
            <a:spLocks/>
          </p:cNvSpPr>
          <p:nvPr/>
        </p:nvSpPr>
        <p:spPr bwMode="gray">
          <a:xfrm>
            <a:off x="4463870" y="3467924"/>
            <a:ext cx="2017" cy="0"/>
          </a:xfrm>
          <a:custGeom>
            <a:avLst/>
            <a:gdLst>
              <a:gd name="T0" fmla="*/ 0 w 1588"/>
              <a:gd name="T1" fmla="*/ 0 h 1588"/>
              <a:gd name="T2" fmla="*/ 0 w 1588"/>
              <a:gd name="T3" fmla="*/ 0 h 1588"/>
              <a:gd name="T4" fmla="*/ 0 w 1588"/>
              <a:gd name="T5" fmla="*/ 0 h 1588"/>
              <a:gd name="T6" fmla="*/ 0 w 1588"/>
              <a:gd name="T7" fmla="*/ 0 h 1588"/>
              <a:gd name="T8" fmla="*/ 0 w 1588"/>
              <a:gd name="T9" fmla="*/ 0 h 1588"/>
              <a:gd name="T10" fmla="*/ 0 w 1588"/>
              <a:gd name="T11" fmla="*/ 0 h 158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588"/>
              <a:gd name="T19" fmla="*/ 0 h 1588"/>
              <a:gd name="T20" fmla="*/ 1588 w 1588"/>
              <a:gd name="T21" fmla="*/ 0 h 158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588" h="1588"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69A2E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3" name="Oval 4"/>
          <p:cNvSpPr>
            <a:spLocks noChangeArrowheads="1"/>
          </p:cNvSpPr>
          <p:nvPr/>
        </p:nvSpPr>
        <p:spPr bwMode="gray">
          <a:xfrm>
            <a:off x="2604785" y="1624970"/>
            <a:ext cx="3720187" cy="3689941"/>
          </a:xfrm>
          <a:prstGeom prst="ellipse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1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4" name="Oval 5"/>
          <p:cNvSpPr>
            <a:spLocks noChangeArrowheads="1"/>
          </p:cNvSpPr>
          <p:nvPr/>
        </p:nvSpPr>
        <p:spPr bwMode="gray">
          <a:xfrm>
            <a:off x="2639063" y="1659249"/>
            <a:ext cx="3641549" cy="3613319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3500">
                <a:srgbClr val="E6E6E6"/>
              </a:gs>
              <a:gs pos="16000">
                <a:srgbClr val="7D8496"/>
              </a:gs>
              <a:gs pos="23500">
                <a:srgbClr val="E6E6E6"/>
              </a:gs>
              <a:gs pos="42500">
                <a:srgbClr val="7D8496"/>
              </a:gs>
              <a:gs pos="50000">
                <a:srgbClr val="E6E6E6"/>
              </a:gs>
              <a:gs pos="57500">
                <a:srgbClr val="7D8496"/>
              </a:gs>
              <a:gs pos="76500">
                <a:srgbClr val="E6E6E6"/>
              </a:gs>
              <a:gs pos="84000">
                <a:srgbClr val="7D8496"/>
              </a:gs>
              <a:gs pos="96500">
                <a:srgbClr val="E6E6E6"/>
              </a:gs>
              <a:gs pos="100000">
                <a:srgbClr val="FFFFFF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1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5" name="Oval 6"/>
          <p:cNvSpPr>
            <a:spLocks noChangeArrowheads="1"/>
          </p:cNvSpPr>
          <p:nvPr/>
        </p:nvSpPr>
        <p:spPr bwMode="gray">
          <a:xfrm>
            <a:off x="2743914" y="1772165"/>
            <a:ext cx="3427814" cy="3391519"/>
          </a:xfrm>
          <a:prstGeom prst="ellipse">
            <a:avLst/>
          </a:prstGeom>
          <a:gradFill rotWithShape="1">
            <a:gsLst>
              <a:gs pos="0">
                <a:srgbClr val="C0C0C0"/>
              </a:gs>
              <a:gs pos="50000">
                <a:srgbClr val="FEFEFE"/>
              </a:gs>
              <a:gs pos="100000">
                <a:srgbClr val="C0C0C0"/>
              </a:gs>
            </a:gsLst>
            <a:lin ang="0" scaled="1"/>
          </a:gradFill>
          <a:ln w="9525">
            <a:solidFill>
              <a:srgbClr val="DDDDDD"/>
            </a:solidFill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1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6" name="Oval 7"/>
          <p:cNvSpPr>
            <a:spLocks noChangeArrowheads="1"/>
          </p:cNvSpPr>
          <p:nvPr/>
        </p:nvSpPr>
        <p:spPr bwMode="gray">
          <a:xfrm>
            <a:off x="2967730" y="1995980"/>
            <a:ext cx="2978166" cy="2943887"/>
          </a:xfrm>
          <a:prstGeom prst="ellipse">
            <a:avLst/>
          </a:prstGeom>
          <a:gradFill rotWithShape="1">
            <a:gsLst>
              <a:gs pos="0">
                <a:srgbClr val="EAEAEA"/>
              </a:gs>
              <a:gs pos="17999">
                <a:srgbClr val="777777"/>
              </a:gs>
              <a:gs pos="31000">
                <a:srgbClr val="292929"/>
              </a:gs>
              <a:gs pos="33000">
                <a:srgbClr val="B2B2B2"/>
              </a:gs>
              <a:gs pos="37000">
                <a:srgbClr val="FFFFFF"/>
              </a:gs>
              <a:gs pos="78999">
                <a:srgbClr val="5F5F5F"/>
              </a:gs>
              <a:gs pos="87000">
                <a:srgbClr val="5F5F5F"/>
              </a:gs>
              <a:gs pos="100000">
                <a:srgbClr val="CBCBCB"/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1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7" name="Oval 8"/>
          <p:cNvSpPr>
            <a:spLocks noChangeArrowheads="1"/>
          </p:cNvSpPr>
          <p:nvPr/>
        </p:nvSpPr>
        <p:spPr bwMode="gray">
          <a:xfrm>
            <a:off x="3040319" y="2066554"/>
            <a:ext cx="2832988" cy="2808790"/>
          </a:xfrm>
          <a:prstGeom prst="ellipse">
            <a:avLst/>
          </a:prstGeom>
          <a:gradFill rotWithShape="1">
            <a:gsLst>
              <a:gs pos="0">
                <a:srgbClr val="777777"/>
              </a:gs>
              <a:gs pos="100000">
                <a:srgbClr val="3F3F3F"/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1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8" name="Oval 9"/>
          <p:cNvSpPr>
            <a:spLocks noChangeArrowheads="1"/>
          </p:cNvSpPr>
          <p:nvPr/>
        </p:nvSpPr>
        <p:spPr bwMode="gray">
          <a:xfrm>
            <a:off x="3282282" y="2290369"/>
            <a:ext cx="2357127" cy="2338979"/>
          </a:xfrm>
          <a:prstGeom prst="ellipse">
            <a:avLst/>
          </a:prstGeom>
          <a:gradFill rotWithShape="1">
            <a:gsLst>
              <a:gs pos="0">
                <a:srgbClr val="666665"/>
              </a:gs>
              <a:gs pos="100000">
                <a:srgbClr val="2F2F2F"/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1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9" name="Freeform 29"/>
          <p:cNvSpPr>
            <a:spLocks/>
          </p:cNvSpPr>
          <p:nvPr/>
        </p:nvSpPr>
        <p:spPr bwMode="gray">
          <a:xfrm>
            <a:off x="4463870" y="2064537"/>
            <a:ext cx="705726" cy="1403387"/>
          </a:xfrm>
          <a:custGeom>
            <a:avLst/>
            <a:gdLst>
              <a:gd name="T0" fmla="*/ 2147483647 w 236"/>
              <a:gd name="T1" fmla="*/ 2147483647 h 472"/>
              <a:gd name="T2" fmla="*/ 0 w 236"/>
              <a:gd name="T3" fmla="*/ 0 h 472"/>
              <a:gd name="T4" fmla="*/ 0 w 236"/>
              <a:gd name="T5" fmla="*/ 0 h 472"/>
              <a:gd name="T6" fmla="*/ 0 w 236"/>
              <a:gd name="T7" fmla="*/ 2147483647 h 472"/>
              <a:gd name="T8" fmla="*/ 2147483647 w 236"/>
              <a:gd name="T9" fmla="*/ 2147483647 h 47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36"/>
              <a:gd name="T16" fmla="*/ 0 h 472"/>
              <a:gd name="T17" fmla="*/ 236 w 236"/>
              <a:gd name="T18" fmla="*/ 472 h 47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36" h="472">
                <a:moveTo>
                  <a:pt x="236" y="63"/>
                </a:moveTo>
                <a:cubicBezTo>
                  <a:pt x="166" y="23"/>
                  <a:pt x="86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472"/>
                  <a:pt x="0" y="472"/>
                  <a:pt x="0" y="472"/>
                </a:cubicBezTo>
                <a:lnTo>
                  <a:pt x="236" y="63"/>
                </a:lnTo>
                <a:close/>
              </a:path>
            </a:pathLst>
          </a:custGeom>
          <a:solidFill>
            <a:srgbClr val="C40505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0" name="Freeform 22"/>
          <p:cNvSpPr>
            <a:spLocks/>
          </p:cNvSpPr>
          <p:nvPr/>
        </p:nvSpPr>
        <p:spPr bwMode="gray">
          <a:xfrm>
            <a:off x="3754111" y="3467924"/>
            <a:ext cx="709759" cy="1405404"/>
          </a:xfrm>
          <a:custGeom>
            <a:avLst/>
            <a:gdLst>
              <a:gd name="T0" fmla="*/ 2147483647 w 237"/>
              <a:gd name="T1" fmla="*/ 0 h 473"/>
              <a:gd name="T2" fmla="*/ 2147483647 w 237"/>
              <a:gd name="T3" fmla="*/ 0 h 473"/>
              <a:gd name="T4" fmla="*/ 0 w 237"/>
              <a:gd name="T5" fmla="*/ 2147483647 h 473"/>
              <a:gd name="T6" fmla="*/ 2147483647 w 237"/>
              <a:gd name="T7" fmla="*/ 2147483647 h 473"/>
              <a:gd name="T8" fmla="*/ 2147483647 w 237"/>
              <a:gd name="T9" fmla="*/ 0 h 47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37"/>
              <a:gd name="T16" fmla="*/ 0 h 473"/>
              <a:gd name="T17" fmla="*/ 237 w 237"/>
              <a:gd name="T18" fmla="*/ 473 h 47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37" h="473">
                <a:moveTo>
                  <a:pt x="237" y="0"/>
                </a:moveTo>
                <a:cubicBezTo>
                  <a:pt x="237" y="0"/>
                  <a:pt x="237" y="0"/>
                  <a:pt x="237" y="0"/>
                </a:cubicBezTo>
                <a:cubicBezTo>
                  <a:pt x="0" y="410"/>
                  <a:pt x="0" y="410"/>
                  <a:pt x="0" y="410"/>
                </a:cubicBezTo>
                <a:cubicBezTo>
                  <a:pt x="70" y="450"/>
                  <a:pt x="151" y="473"/>
                  <a:pt x="237" y="473"/>
                </a:cubicBezTo>
                <a:cubicBezTo>
                  <a:pt x="237" y="0"/>
                  <a:pt x="237" y="0"/>
                  <a:pt x="237" y="0"/>
                </a:cubicBezTo>
                <a:close/>
              </a:path>
            </a:pathLst>
          </a:custGeom>
          <a:solidFill>
            <a:srgbClr val="EAEAEA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1" name="Freeform 23"/>
          <p:cNvSpPr>
            <a:spLocks/>
          </p:cNvSpPr>
          <p:nvPr/>
        </p:nvSpPr>
        <p:spPr bwMode="gray">
          <a:xfrm>
            <a:off x="3052417" y="3467924"/>
            <a:ext cx="1411453" cy="703711"/>
          </a:xfrm>
          <a:custGeom>
            <a:avLst/>
            <a:gdLst>
              <a:gd name="T0" fmla="*/ 0 w 473"/>
              <a:gd name="T1" fmla="*/ 0 h 237"/>
              <a:gd name="T2" fmla="*/ 0 w 473"/>
              <a:gd name="T3" fmla="*/ 0 h 237"/>
              <a:gd name="T4" fmla="*/ 2147483647 w 473"/>
              <a:gd name="T5" fmla="*/ 2147483647 h 237"/>
              <a:gd name="T6" fmla="*/ 2147483647 w 473"/>
              <a:gd name="T7" fmla="*/ 0 h 237"/>
              <a:gd name="T8" fmla="*/ 0 w 473"/>
              <a:gd name="T9" fmla="*/ 0 h 23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73"/>
              <a:gd name="T16" fmla="*/ 0 h 237"/>
              <a:gd name="T17" fmla="*/ 473 w 473"/>
              <a:gd name="T18" fmla="*/ 237 h 23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73" h="237"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87"/>
                  <a:pt x="23" y="167"/>
                  <a:pt x="63" y="237"/>
                </a:cubicBezTo>
                <a:cubicBezTo>
                  <a:pt x="473" y="0"/>
                  <a:pt x="473" y="0"/>
                  <a:pt x="47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EAEAEA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2" name="Freeform 24"/>
          <p:cNvSpPr>
            <a:spLocks/>
          </p:cNvSpPr>
          <p:nvPr/>
        </p:nvSpPr>
        <p:spPr bwMode="gray">
          <a:xfrm>
            <a:off x="3239939" y="3467924"/>
            <a:ext cx="1223931" cy="1217882"/>
          </a:xfrm>
          <a:custGeom>
            <a:avLst/>
            <a:gdLst>
              <a:gd name="T0" fmla="*/ 2147483647 w 410"/>
              <a:gd name="T1" fmla="*/ 0 h 410"/>
              <a:gd name="T2" fmla="*/ 0 w 410"/>
              <a:gd name="T3" fmla="*/ 2147483647 h 410"/>
              <a:gd name="T4" fmla="*/ 2147483647 w 410"/>
              <a:gd name="T5" fmla="*/ 2147483647 h 410"/>
              <a:gd name="T6" fmla="*/ 2147483647 w 410"/>
              <a:gd name="T7" fmla="*/ 0 h 410"/>
              <a:gd name="T8" fmla="*/ 0 60000 65536"/>
              <a:gd name="T9" fmla="*/ 0 60000 65536"/>
              <a:gd name="T10" fmla="*/ 0 60000 65536"/>
              <a:gd name="T11" fmla="*/ 0 60000 65536"/>
              <a:gd name="T12" fmla="*/ 0 w 410"/>
              <a:gd name="T13" fmla="*/ 0 h 410"/>
              <a:gd name="T14" fmla="*/ 410 w 410"/>
              <a:gd name="T15" fmla="*/ 410 h 41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10" h="410">
                <a:moveTo>
                  <a:pt x="410" y="0"/>
                </a:moveTo>
                <a:cubicBezTo>
                  <a:pt x="0" y="237"/>
                  <a:pt x="0" y="237"/>
                  <a:pt x="0" y="237"/>
                </a:cubicBezTo>
                <a:cubicBezTo>
                  <a:pt x="42" y="309"/>
                  <a:pt x="102" y="368"/>
                  <a:pt x="173" y="410"/>
                </a:cubicBezTo>
                <a:cubicBezTo>
                  <a:pt x="410" y="0"/>
                  <a:pt x="410" y="0"/>
                  <a:pt x="410" y="0"/>
                </a:cubicBezTo>
                <a:close/>
              </a:path>
            </a:pathLst>
          </a:custGeom>
          <a:solidFill>
            <a:srgbClr val="EAEAEA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3" name="Freeform 25"/>
          <p:cNvSpPr>
            <a:spLocks/>
          </p:cNvSpPr>
          <p:nvPr/>
        </p:nvSpPr>
        <p:spPr bwMode="gray">
          <a:xfrm>
            <a:off x="4463870" y="2252059"/>
            <a:ext cx="1221915" cy="1215865"/>
          </a:xfrm>
          <a:custGeom>
            <a:avLst/>
            <a:gdLst>
              <a:gd name="T0" fmla="*/ 0 w 409"/>
              <a:gd name="T1" fmla="*/ 2147483647 h 409"/>
              <a:gd name="T2" fmla="*/ 2147483647 w 409"/>
              <a:gd name="T3" fmla="*/ 2147483647 h 409"/>
              <a:gd name="T4" fmla="*/ 2147483647 w 409"/>
              <a:gd name="T5" fmla="*/ 0 h 409"/>
              <a:gd name="T6" fmla="*/ 0 w 409"/>
              <a:gd name="T7" fmla="*/ 2147483647 h 409"/>
              <a:gd name="T8" fmla="*/ 0 60000 65536"/>
              <a:gd name="T9" fmla="*/ 0 60000 65536"/>
              <a:gd name="T10" fmla="*/ 0 60000 65536"/>
              <a:gd name="T11" fmla="*/ 0 60000 65536"/>
              <a:gd name="T12" fmla="*/ 0 w 409"/>
              <a:gd name="T13" fmla="*/ 0 h 409"/>
              <a:gd name="T14" fmla="*/ 409 w 409"/>
              <a:gd name="T15" fmla="*/ 409 h 40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09" h="409">
                <a:moveTo>
                  <a:pt x="0" y="409"/>
                </a:moveTo>
                <a:cubicBezTo>
                  <a:pt x="409" y="173"/>
                  <a:pt x="409" y="173"/>
                  <a:pt x="409" y="173"/>
                </a:cubicBezTo>
                <a:cubicBezTo>
                  <a:pt x="368" y="101"/>
                  <a:pt x="308" y="41"/>
                  <a:pt x="236" y="0"/>
                </a:cubicBezTo>
                <a:cubicBezTo>
                  <a:pt x="0" y="409"/>
                  <a:pt x="0" y="409"/>
                  <a:pt x="0" y="409"/>
                </a:cubicBezTo>
                <a:close/>
              </a:path>
            </a:pathLst>
          </a:custGeom>
          <a:solidFill>
            <a:srgbClr val="C40505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4" name="Freeform 26"/>
          <p:cNvSpPr>
            <a:spLocks/>
          </p:cNvSpPr>
          <p:nvPr/>
        </p:nvSpPr>
        <p:spPr bwMode="gray">
          <a:xfrm>
            <a:off x="4463870" y="3467924"/>
            <a:ext cx="1409437" cy="703711"/>
          </a:xfrm>
          <a:custGeom>
            <a:avLst/>
            <a:gdLst>
              <a:gd name="T0" fmla="*/ 2147483647 w 472"/>
              <a:gd name="T1" fmla="*/ 0 h 237"/>
              <a:gd name="T2" fmla="*/ 0 w 472"/>
              <a:gd name="T3" fmla="*/ 0 h 237"/>
              <a:gd name="T4" fmla="*/ 2147483647 w 472"/>
              <a:gd name="T5" fmla="*/ 2147483647 h 237"/>
              <a:gd name="T6" fmla="*/ 2147483647 w 472"/>
              <a:gd name="T7" fmla="*/ 0 h 237"/>
              <a:gd name="T8" fmla="*/ 0 60000 65536"/>
              <a:gd name="T9" fmla="*/ 0 60000 65536"/>
              <a:gd name="T10" fmla="*/ 0 60000 65536"/>
              <a:gd name="T11" fmla="*/ 0 60000 65536"/>
              <a:gd name="T12" fmla="*/ 0 w 472"/>
              <a:gd name="T13" fmla="*/ 0 h 237"/>
              <a:gd name="T14" fmla="*/ 472 w 472"/>
              <a:gd name="T15" fmla="*/ 237 h 23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72" h="237">
                <a:moveTo>
                  <a:pt x="472" y="0"/>
                </a:moveTo>
                <a:cubicBezTo>
                  <a:pt x="0" y="0"/>
                  <a:pt x="0" y="0"/>
                  <a:pt x="0" y="0"/>
                </a:cubicBezTo>
                <a:cubicBezTo>
                  <a:pt x="409" y="237"/>
                  <a:pt x="409" y="237"/>
                  <a:pt x="409" y="237"/>
                </a:cubicBezTo>
                <a:cubicBezTo>
                  <a:pt x="449" y="167"/>
                  <a:pt x="472" y="87"/>
                  <a:pt x="472" y="0"/>
                </a:cubicBezTo>
                <a:close/>
              </a:path>
            </a:pathLst>
          </a:custGeom>
          <a:solidFill>
            <a:srgbClr val="EAEAEA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5" name="Freeform 27"/>
          <p:cNvSpPr>
            <a:spLocks/>
          </p:cNvSpPr>
          <p:nvPr/>
        </p:nvSpPr>
        <p:spPr bwMode="gray">
          <a:xfrm>
            <a:off x="4463870" y="3467924"/>
            <a:ext cx="1221915" cy="1217882"/>
          </a:xfrm>
          <a:custGeom>
            <a:avLst/>
            <a:gdLst>
              <a:gd name="T0" fmla="*/ 0 w 409"/>
              <a:gd name="T1" fmla="*/ 0 h 410"/>
              <a:gd name="T2" fmla="*/ 0 w 409"/>
              <a:gd name="T3" fmla="*/ 0 h 410"/>
              <a:gd name="T4" fmla="*/ 2147483647 w 409"/>
              <a:gd name="T5" fmla="*/ 2147483647 h 410"/>
              <a:gd name="T6" fmla="*/ 2147483647 w 409"/>
              <a:gd name="T7" fmla="*/ 2147483647 h 410"/>
              <a:gd name="T8" fmla="*/ 0 w 409"/>
              <a:gd name="T9" fmla="*/ 0 h 41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09"/>
              <a:gd name="T16" fmla="*/ 0 h 410"/>
              <a:gd name="T17" fmla="*/ 409 w 409"/>
              <a:gd name="T18" fmla="*/ 410 h 41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09" h="410"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236" y="410"/>
                  <a:pt x="236" y="410"/>
                  <a:pt x="236" y="410"/>
                </a:cubicBezTo>
                <a:cubicBezTo>
                  <a:pt x="308" y="368"/>
                  <a:pt x="368" y="309"/>
                  <a:pt x="409" y="237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EAEAEA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6" name="Freeform 28"/>
          <p:cNvSpPr>
            <a:spLocks/>
          </p:cNvSpPr>
          <p:nvPr/>
        </p:nvSpPr>
        <p:spPr bwMode="gray">
          <a:xfrm>
            <a:off x="4463870" y="3467924"/>
            <a:ext cx="705726" cy="1405404"/>
          </a:xfrm>
          <a:custGeom>
            <a:avLst/>
            <a:gdLst>
              <a:gd name="T0" fmla="*/ 0 w 236"/>
              <a:gd name="T1" fmla="*/ 2147483647 h 473"/>
              <a:gd name="T2" fmla="*/ 0 w 236"/>
              <a:gd name="T3" fmla="*/ 2147483647 h 473"/>
              <a:gd name="T4" fmla="*/ 2147483647 w 236"/>
              <a:gd name="T5" fmla="*/ 2147483647 h 473"/>
              <a:gd name="T6" fmla="*/ 0 w 236"/>
              <a:gd name="T7" fmla="*/ 0 h 473"/>
              <a:gd name="T8" fmla="*/ 0 w 236"/>
              <a:gd name="T9" fmla="*/ 2147483647 h 47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36"/>
              <a:gd name="T16" fmla="*/ 0 h 473"/>
              <a:gd name="T17" fmla="*/ 236 w 236"/>
              <a:gd name="T18" fmla="*/ 473 h 47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36" h="473">
                <a:moveTo>
                  <a:pt x="0" y="473"/>
                </a:moveTo>
                <a:cubicBezTo>
                  <a:pt x="0" y="473"/>
                  <a:pt x="0" y="473"/>
                  <a:pt x="0" y="473"/>
                </a:cubicBezTo>
                <a:cubicBezTo>
                  <a:pt x="86" y="473"/>
                  <a:pt x="166" y="450"/>
                  <a:pt x="236" y="410"/>
                </a:cubicBezTo>
                <a:cubicBezTo>
                  <a:pt x="0" y="0"/>
                  <a:pt x="0" y="0"/>
                  <a:pt x="0" y="0"/>
                </a:cubicBezTo>
                <a:lnTo>
                  <a:pt x="0" y="473"/>
                </a:lnTo>
                <a:close/>
              </a:path>
            </a:pathLst>
          </a:custGeom>
          <a:solidFill>
            <a:srgbClr val="EAEAEA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7" name="Freeform 30"/>
          <p:cNvSpPr>
            <a:spLocks/>
          </p:cNvSpPr>
          <p:nvPr/>
        </p:nvSpPr>
        <p:spPr bwMode="gray">
          <a:xfrm>
            <a:off x="3754111" y="2064537"/>
            <a:ext cx="709759" cy="1403387"/>
          </a:xfrm>
          <a:custGeom>
            <a:avLst/>
            <a:gdLst>
              <a:gd name="T0" fmla="*/ 2147483647 w 237"/>
              <a:gd name="T1" fmla="*/ 2147483647 h 472"/>
              <a:gd name="T2" fmla="*/ 2147483647 w 237"/>
              <a:gd name="T3" fmla="*/ 2147483647 h 472"/>
              <a:gd name="T4" fmla="*/ 2147483647 w 237"/>
              <a:gd name="T5" fmla="*/ 0 h 472"/>
              <a:gd name="T6" fmla="*/ 0 w 237"/>
              <a:gd name="T7" fmla="*/ 2147483647 h 472"/>
              <a:gd name="T8" fmla="*/ 2147483647 w 237"/>
              <a:gd name="T9" fmla="*/ 2147483647 h 47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37"/>
              <a:gd name="T16" fmla="*/ 0 h 472"/>
              <a:gd name="T17" fmla="*/ 237 w 237"/>
              <a:gd name="T18" fmla="*/ 472 h 47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37" h="472">
                <a:moveTo>
                  <a:pt x="237" y="472"/>
                </a:moveTo>
                <a:cubicBezTo>
                  <a:pt x="237" y="472"/>
                  <a:pt x="237" y="472"/>
                  <a:pt x="237" y="472"/>
                </a:cubicBezTo>
                <a:cubicBezTo>
                  <a:pt x="237" y="0"/>
                  <a:pt x="237" y="0"/>
                  <a:pt x="237" y="0"/>
                </a:cubicBezTo>
                <a:cubicBezTo>
                  <a:pt x="151" y="0"/>
                  <a:pt x="70" y="23"/>
                  <a:pt x="0" y="63"/>
                </a:cubicBezTo>
                <a:cubicBezTo>
                  <a:pt x="237" y="472"/>
                  <a:pt x="237" y="472"/>
                  <a:pt x="237" y="472"/>
                </a:cubicBezTo>
                <a:close/>
              </a:path>
            </a:pathLst>
          </a:custGeom>
          <a:solidFill>
            <a:srgbClr val="EAEAEA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8" name="Freeform 31"/>
          <p:cNvSpPr>
            <a:spLocks/>
          </p:cNvSpPr>
          <p:nvPr/>
        </p:nvSpPr>
        <p:spPr bwMode="gray">
          <a:xfrm>
            <a:off x="3239939" y="2252059"/>
            <a:ext cx="1223931" cy="1215865"/>
          </a:xfrm>
          <a:custGeom>
            <a:avLst/>
            <a:gdLst>
              <a:gd name="T0" fmla="*/ 2147483647 w 410"/>
              <a:gd name="T1" fmla="*/ 2147483647 h 409"/>
              <a:gd name="T2" fmla="*/ 2147483647 w 410"/>
              <a:gd name="T3" fmla="*/ 0 h 409"/>
              <a:gd name="T4" fmla="*/ 0 w 410"/>
              <a:gd name="T5" fmla="*/ 2147483647 h 409"/>
              <a:gd name="T6" fmla="*/ 2147483647 w 410"/>
              <a:gd name="T7" fmla="*/ 2147483647 h 409"/>
              <a:gd name="T8" fmla="*/ 0 60000 65536"/>
              <a:gd name="T9" fmla="*/ 0 60000 65536"/>
              <a:gd name="T10" fmla="*/ 0 60000 65536"/>
              <a:gd name="T11" fmla="*/ 0 60000 65536"/>
              <a:gd name="T12" fmla="*/ 0 w 410"/>
              <a:gd name="T13" fmla="*/ 0 h 409"/>
              <a:gd name="T14" fmla="*/ 410 w 410"/>
              <a:gd name="T15" fmla="*/ 409 h 40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10" h="409">
                <a:moveTo>
                  <a:pt x="410" y="409"/>
                </a:moveTo>
                <a:cubicBezTo>
                  <a:pt x="173" y="0"/>
                  <a:pt x="173" y="0"/>
                  <a:pt x="173" y="0"/>
                </a:cubicBezTo>
                <a:cubicBezTo>
                  <a:pt x="102" y="41"/>
                  <a:pt x="42" y="101"/>
                  <a:pt x="0" y="173"/>
                </a:cubicBezTo>
                <a:cubicBezTo>
                  <a:pt x="410" y="409"/>
                  <a:pt x="410" y="409"/>
                  <a:pt x="410" y="409"/>
                </a:cubicBezTo>
                <a:close/>
              </a:path>
            </a:pathLst>
          </a:custGeom>
          <a:solidFill>
            <a:srgbClr val="EAEAEA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9" name="Freeform 32"/>
          <p:cNvSpPr>
            <a:spLocks/>
          </p:cNvSpPr>
          <p:nvPr/>
        </p:nvSpPr>
        <p:spPr bwMode="gray">
          <a:xfrm>
            <a:off x="3052417" y="2766230"/>
            <a:ext cx="1411453" cy="701694"/>
          </a:xfrm>
          <a:custGeom>
            <a:avLst/>
            <a:gdLst>
              <a:gd name="T0" fmla="*/ 2147483647 w 473"/>
              <a:gd name="T1" fmla="*/ 2147483647 h 236"/>
              <a:gd name="T2" fmla="*/ 2147483647 w 473"/>
              <a:gd name="T3" fmla="*/ 0 h 236"/>
              <a:gd name="T4" fmla="*/ 0 w 473"/>
              <a:gd name="T5" fmla="*/ 2147483647 h 236"/>
              <a:gd name="T6" fmla="*/ 2147483647 w 473"/>
              <a:gd name="T7" fmla="*/ 2147483647 h 236"/>
              <a:gd name="T8" fmla="*/ 0 60000 65536"/>
              <a:gd name="T9" fmla="*/ 0 60000 65536"/>
              <a:gd name="T10" fmla="*/ 0 60000 65536"/>
              <a:gd name="T11" fmla="*/ 0 60000 65536"/>
              <a:gd name="T12" fmla="*/ 0 w 473"/>
              <a:gd name="T13" fmla="*/ 0 h 236"/>
              <a:gd name="T14" fmla="*/ 473 w 473"/>
              <a:gd name="T15" fmla="*/ 236 h 2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73" h="236">
                <a:moveTo>
                  <a:pt x="473" y="236"/>
                </a:moveTo>
                <a:cubicBezTo>
                  <a:pt x="63" y="0"/>
                  <a:pt x="63" y="0"/>
                  <a:pt x="63" y="0"/>
                </a:cubicBezTo>
                <a:cubicBezTo>
                  <a:pt x="23" y="70"/>
                  <a:pt x="0" y="150"/>
                  <a:pt x="0" y="236"/>
                </a:cubicBezTo>
                <a:cubicBezTo>
                  <a:pt x="473" y="236"/>
                  <a:pt x="473" y="236"/>
                  <a:pt x="473" y="236"/>
                </a:cubicBezTo>
                <a:close/>
              </a:path>
            </a:pathLst>
          </a:custGeom>
          <a:solidFill>
            <a:srgbClr val="EAEAEA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0" name="Freeform 11"/>
          <p:cNvSpPr>
            <a:spLocks/>
          </p:cNvSpPr>
          <p:nvPr/>
        </p:nvSpPr>
        <p:spPr bwMode="gray">
          <a:xfrm>
            <a:off x="4463870" y="2766230"/>
            <a:ext cx="1409437" cy="701694"/>
          </a:xfrm>
          <a:custGeom>
            <a:avLst/>
            <a:gdLst>
              <a:gd name="T0" fmla="*/ 0 w 472"/>
              <a:gd name="T1" fmla="*/ 2147483647 h 236"/>
              <a:gd name="T2" fmla="*/ 0 w 472"/>
              <a:gd name="T3" fmla="*/ 2147483647 h 236"/>
              <a:gd name="T4" fmla="*/ 2147483647 w 472"/>
              <a:gd name="T5" fmla="*/ 2147483647 h 236"/>
              <a:gd name="T6" fmla="*/ 2147483647 w 472"/>
              <a:gd name="T7" fmla="*/ 0 h 236"/>
              <a:gd name="T8" fmla="*/ 0 w 472"/>
              <a:gd name="T9" fmla="*/ 2147483647 h 2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72"/>
              <a:gd name="T16" fmla="*/ 0 h 236"/>
              <a:gd name="T17" fmla="*/ 472 w 472"/>
              <a:gd name="T18" fmla="*/ 236 h 2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72" h="236">
                <a:moveTo>
                  <a:pt x="0" y="236"/>
                </a:moveTo>
                <a:cubicBezTo>
                  <a:pt x="0" y="236"/>
                  <a:pt x="0" y="236"/>
                  <a:pt x="0" y="236"/>
                </a:cubicBezTo>
                <a:cubicBezTo>
                  <a:pt x="472" y="236"/>
                  <a:pt x="472" y="236"/>
                  <a:pt x="472" y="236"/>
                </a:cubicBezTo>
                <a:cubicBezTo>
                  <a:pt x="472" y="150"/>
                  <a:pt x="449" y="70"/>
                  <a:pt x="409" y="0"/>
                </a:cubicBezTo>
                <a:cubicBezTo>
                  <a:pt x="0" y="236"/>
                  <a:pt x="0" y="236"/>
                  <a:pt x="0" y="236"/>
                </a:cubicBezTo>
                <a:close/>
              </a:path>
            </a:pathLst>
          </a:custGeom>
          <a:solidFill>
            <a:srgbClr val="C40505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151" name="Group 33"/>
          <p:cNvGrpSpPr>
            <a:grpSpLocks/>
          </p:cNvGrpSpPr>
          <p:nvPr/>
        </p:nvGrpSpPr>
        <p:grpSpPr bwMode="auto">
          <a:xfrm>
            <a:off x="3141137" y="2157289"/>
            <a:ext cx="2639418" cy="2611188"/>
            <a:chOff x="3642" y="1678"/>
            <a:chExt cx="1422" cy="1408"/>
          </a:xfrm>
        </p:grpSpPr>
        <p:grpSp>
          <p:nvGrpSpPr>
            <p:cNvPr id="152" name="Group 34"/>
            <p:cNvGrpSpPr>
              <a:grpSpLocks/>
            </p:cNvGrpSpPr>
            <p:nvPr/>
          </p:nvGrpSpPr>
          <p:grpSpPr bwMode="auto">
            <a:xfrm>
              <a:off x="3642" y="1678"/>
              <a:ext cx="1422" cy="1408"/>
              <a:chOff x="3642" y="1678"/>
              <a:chExt cx="1422" cy="1408"/>
            </a:xfrm>
          </p:grpSpPr>
          <p:sp>
            <p:nvSpPr>
              <p:cNvPr id="166" name="Freeform 35"/>
              <p:cNvSpPr>
                <a:spLocks/>
              </p:cNvSpPr>
              <p:nvPr/>
            </p:nvSpPr>
            <p:spPr bwMode="gray">
              <a:xfrm>
                <a:off x="3987" y="1762"/>
                <a:ext cx="49" cy="62"/>
              </a:xfrm>
              <a:custGeom>
                <a:avLst/>
                <a:gdLst>
                  <a:gd name="T0" fmla="*/ 0 w 35"/>
                  <a:gd name="T1" fmla="*/ 220 h 45"/>
                  <a:gd name="T2" fmla="*/ 413 w 35"/>
                  <a:gd name="T3" fmla="*/ 0 h 45"/>
                  <a:gd name="T4" fmla="*/ 1021 w 35"/>
                  <a:gd name="T5" fmla="*/ 856 h 45"/>
                  <a:gd name="T6" fmla="*/ 560 w 35"/>
                  <a:gd name="T7" fmla="*/ 1102 h 45"/>
                  <a:gd name="T8" fmla="*/ 0 w 35"/>
                  <a:gd name="T9" fmla="*/ 220 h 4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"/>
                  <a:gd name="T16" fmla="*/ 0 h 45"/>
                  <a:gd name="T17" fmla="*/ 35 w 35"/>
                  <a:gd name="T18" fmla="*/ 45 h 4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" h="45">
                    <a:moveTo>
                      <a:pt x="0" y="9"/>
                    </a:moveTo>
                    <a:lnTo>
                      <a:pt x="14" y="0"/>
                    </a:lnTo>
                    <a:lnTo>
                      <a:pt x="35" y="35"/>
                    </a:lnTo>
                    <a:lnTo>
                      <a:pt x="19" y="45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2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7" name="Rectangle 36"/>
              <p:cNvSpPr>
                <a:spLocks noChangeArrowheads="1"/>
              </p:cNvSpPr>
              <p:nvPr/>
            </p:nvSpPr>
            <p:spPr bwMode="gray">
              <a:xfrm>
                <a:off x="4342" y="1678"/>
                <a:ext cx="22" cy="5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1">
                  <a:ln>
                    <a:noFill/>
                  </a:ln>
                  <a:solidFill>
                    <a:srgbClr val="EAEAEA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8" name="Freeform 37"/>
              <p:cNvSpPr>
                <a:spLocks/>
              </p:cNvSpPr>
              <p:nvPr/>
            </p:nvSpPr>
            <p:spPr bwMode="gray">
              <a:xfrm>
                <a:off x="3728" y="2019"/>
                <a:ext cx="60" cy="46"/>
              </a:xfrm>
              <a:custGeom>
                <a:avLst/>
                <a:gdLst>
                  <a:gd name="T0" fmla="*/ 0 w 45"/>
                  <a:gd name="T1" fmla="*/ 216 h 35"/>
                  <a:gd name="T2" fmla="*/ 172 w 45"/>
                  <a:gd name="T3" fmla="*/ 0 h 35"/>
                  <a:gd name="T4" fmla="*/ 805 w 45"/>
                  <a:gd name="T5" fmla="*/ 296 h 35"/>
                  <a:gd name="T6" fmla="*/ 635 w 45"/>
                  <a:gd name="T7" fmla="*/ 538 h 35"/>
                  <a:gd name="T8" fmla="*/ 0 w 45"/>
                  <a:gd name="T9" fmla="*/ 216 h 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5"/>
                  <a:gd name="T16" fmla="*/ 0 h 35"/>
                  <a:gd name="T17" fmla="*/ 45 w 45"/>
                  <a:gd name="T18" fmla="*/ 35 h 3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5" h="35">
                    <a:moveTo>
                      <a:pt x="0" y="14"/>
                    </a:moveTo>
                    <a:lnTo>
                      <a:pt x="10" y="0"/>
                    </a:lnTo>
                    <a:lnTo>
                      <a:pt x="45" y="19"/>
                    </a:lnTo>
                    <a:lnTo>
                      <a:pt x="36" y="35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2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9" name="Rectangle 38"/>
              <p:cNvSpPr>
                <a:spLocks noChangeArrowheads="1"/>
              </p:cNvSpPr>
              <p:nvPr/>
            </p:nvSpPr>
            <p:spPr bwMode="gray">
              <a:xfrm>
                <a:off x="3642" y="2367"/>
                <a:ext cx="55" cy="2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1">
                  <a:ln>
                    <a:noFill/>
                  </a:ln>
                  <a:solidFill>
                    <a:srgbClr val="EAEAEA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0" name="Freeform 39"/>
              <p:cNvSpPr>
                <a:spLocks/>
              </p:cNvSpPr>
              <p:nvPr/>
            </p:nvSpPr>
            <p:spPr bwMode="gray">
              <a:xfrm>
                <a:off x="3728" y="2694"/>
                <a:ext cx="60" cy="49"/>
              </a:xfrm>
              <a:custGeom>
                <a:avLst/>
                <a:gdLst>
                  <a:gd name="T0" fmla="*/ 172 w 45"/>
                  <a:gd name="T1" fmla="*/ 478 h 38"/>
                  <a:gd name="T2" fmla="*/ 0 w 45"/>
                  <a:gd name="T3" fmla="*/ 269 h 38"/>
                  <a:gd name="T4" fmla="*/ 635 w 45"/>
                  <a:gd name="T5" fmla="*/ 0 h 38"/>
                  <a:gd name="T6" fmla="*/ 805 w 45"/>
                  <a:gd name="T7" fmla="*/ 209 h 38"/>
                  <a:gd name="T8" fmla="*/ 172 w 45"/>
                  <a:gd name="T9" fmla="*/ 478 h 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5"/>
                  <a:gd name="T16" fmla="*/ 0 h 38"/>
                  <a:gd name="T17" fmla="*/ 45 w 45"/>
                  <a:gd name="T18" fmla="*/ 38 h 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5" h="38">
                    <a:moveTo>
                      <a:pt x="10" y="38"/>
                    </a:moveTo>
                    <a:lnTo>
                      <a:pt x="0" y="22"/>
                    </a:lnTo>
                    <a:lnTo>
                      <a:pt x="36" y="0"/>
                    </a:lnTo>
                    <a:lnTo>
                      <a:pt x="45" y="17"/>
                    </a:lnTo>
                    <a:lnTo>
                      <a:pt x="10" y="3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2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1" name="Freeform 40"/>
              <p:cNvSpPr>
                <a:spLocks/>
              </p:cNvSpPr>
              <p:nvPr/>
            </p:nvSpPr>
            <p:spPr bwMode="gray">
              <a:xfrm>
                <a:off x="3987" y="2936"/>
                <a:ext cx="49" cy="60"/>
              </a:xfrm>
              <a:custGeom>
                <a:avLst/>
                <a:gdLst>
                  <a:gd name="T0" fmla="*/ 413 w 35"/>
                  <a:gd name="T1" fmla="*/ 805 h 45"/>
                  <a:gd name="T2" fmla="*/ 0 w 35"/>
                  <a:gd name="T3" fmla="*/ 635 h 45"/>
                  <a:gd name="T4" fmla="*/ 560 w 35"/>
                  <a:gd name="T5" fmla="*/ 0 h 45"/>
                  <a:gd name="T6" fmla="*/ 1021 w 35"/>
                  <a:gd name="T7" fmla="*/ 172 h 45"/>
                  <a:gd name="T8" fmla="*/ 413 w 35"/>
                  <a:gd name="T9" fmla="*/ 805 h 4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"/>
                  <a:gd name="T16" fmla="*/ 0 h 45"/>
                  <a:gd name="T17" fmla="*/ 35 w 35"/>
                  <a:gd name="T18" fmla="*/ 45 h 4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" h="45">
                    <a:moveTo>
                      <a:pt x="14" y="45"/>
                    </a:moveTo>
                    <a:lnTo>
                      <a:pt x="0" y="36"/>
                    </a:lnTo>
                    <a:lnTo>
                      <a:pt x="19" y="0"/>
                    </a:lnTo>
                    <a:lnTo>
                      <a:pt x="35" y="10"/>
                    </a:lnTo>
                    <a:lnTo>
                      <a:pt x="14" y="4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2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2" name="Rectangle 41"/>
              <p:cNvSpPr>
                <a:spLocks noChangeArrowheads="1"/>
              </p:cNvSpPr>
              <p:nvPr/>
            </p:nvSpPr>
            <p:spPr bwMode="gray">
              <a:xfrm>
                <a:off x="4342" y="3033"/>
                <a:ext cx="26" cy="5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1">
                  <a:ln>
                    <a:noFill/>
                  </a:ln>
                  <a:solidFill>
                    <a:srgbClr val="EAEAEA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3" name="Freeform 42"/>
              <p:cNvSpPr>
                <a:spLocks/>
              </p:cNvSpPr>
              <p:nvPr/>
            </p:nvSpPr>
            <p:spPr bwMode="gray">
              <a:xfrm>
                <a:off x="4671" y="2936"/>
                <a:ext cx="49" cy="60"/>
              </a:xfrm>
              <a:custGeom>
                <a:avLst/>
                <a:gdLst>
                  <a:gd name="T0" fmla="*/ 789 w 36"/>
                  <a:gd name="T1" fmla="*/ 635 h 45"/>
                  <a:gd name="T2" fmla="*/ 411 w 36"/>
                  <a:gd name="T3" fmla="*/ 805 h 45"/>
                  <a:gd name="T4" fmla="*/ 0 w 36"/>
                  <a:gd name="T5" fmla="*/ 172 h 45"/>
                  <a:gd name="T6" fmla="*/ 302 w 36"/>
                  <a:gd name="T7" fmla="*/ 0 h 45"/>
                  <a:gd name="T8" fmla="*/ 789 w 36"/>
                  <a:gd name="T9" fmla="*/ 635 h 4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6"/>
                  <a:gd name="T16" fmla="*/ 0 h 45"/>
                  <a:gd name="T17" fmla="*/ 36 w 36"/>
                  <a:gd name="T18" fmla="*/ 45 h 4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6" h="45">
                    <a:moveTo>
                      <a:pt x="36" y="36"/>
                    </a:moveTo>
                    <a:lnTo>
                      <a:pt x="19" y="45"/>
                    </a:lnTo>
                    <a:lnTo>
                      <a:pt x="0" y="10"/>
                    </a:lnTo>
                    <a:lnTo>
                      <a:pt x="14" y="0"/>
                    </a:lnTo>
                    <a:lnTo>
                      <a:pt x="36" y="3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2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4" name="Freeform 43"/>
              <p:cNvSpPr>
                <a:spLocks/>
              </p:cNvSpPr>
              <p:nvPr/>
            </p:nvSpPr>
            <p:spPr bwMode="gray">
              <a:xfrm>
                <a:off x="4914" y="2697"/>
                <a:ext cx="61" cy="46"/>
              </a:xfrm>
              <a:custGeom>
                <a:avLst/>
                <a:gdLst>
                  <a:gd name="T0" fmla="*/ 948 w 45"/>
                  <a:gd name="T1" fmla="*/ 296 h 35"/>
                  <a:gd name="T2" fmla="*/ 733 w 45"/>
                  <a:gd name="T3" fmla="*/ 538 h 35"/>
                  <a:gd name="T4" fmla="*/ 0 w 45"/>
                  <a:gd name="T5" fmla="*/ 216 h 35"/>
                  <a:gd name="T6" fmla="*/ 190 w 45"/>
                  <a:gd name="T7" fmla="*/ 0 h 35"/>
                  <a:gd name="T8" fmla="*/ 948 w 45"/>
                  <a:gd name="T9" fmla="*/ 296 h 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5"/>
                  <a:gd name="T16" fmla="*/ 0 h 35"/>
                  <a:gd name="T17" fmla="*/ 45 w 45"/>
                  <a:gd name="T18" fmla="*/ 35 h 3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5" h="35">
                    <a:moveTo>
                      <a:pt x="45" y="19"/>
                    </a:moveTo>
                    <a:lnTo>
                      <a:pt x="35" y="35"/>
                    </a:lnTo>
                    <a:lnTo>
                      <a:pt x="0" y="14"/>
                    </a:lnTo>
                    <a:lnTo>
                      <a:pt x="9" y="0"/>
                    </a:lnTo>
                    <a:lnTo>
                      <a:pt x="45" y="1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2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5" name="Rectangle 44"/>
              <p:cNvSpPr>
                <a:spLocks noChangeArrowheads="1"/>
              </p:cNvSpPr>
              <p:nvPr/>
            </p:nvSpPr>
            <p:spPr bwMode="gray">
              <a:xfrm>
                <a:off x="5010" y="2367"/>
                <a:ext cx="54" cy="2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1">
                  <a:ln>
                    <a:noFill/>
                  </a:ln>
                  <a:solidFill>
                    <a:srgbClr val="EAEAEA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6" name="Freeform 45"/>
              <p:cNvSpPr>
                <a:spLocks/>
              </p:cNvSpPr>
              <p:nvPr/>
            </p:nvSpPr>
            <p:spPr bwMode="gray">
              <a:xfrm>
                <a:off x="4918" y="2017"/>
                <a:ext cx="57" cy="48"/>
              </a:xfrm>
              <a:custGeom>
                <a:avLst/>
                <a:gdLst>
                  <a:gd name="T0" fmla="*/ 551 w 43"/>
                  <a:gd name="T1" fmla="*/ 0 h 37"/>
                  <a:gd name="T2" fmla="*/ 729 w 43"/>
                  <a:gd name="T3" fmla="*/ 211 h 37"/>
                  <a:gd name="T4" fmla="*/ 114 w 43"/>
                  <a:gd name="T5" fmla="*/ 494 h 37"/>
                  <a:gd name="T6" fmla="*/ 0 w 43"/>
                  <a:gd name="T7" fmla="*/ 274 h 37"/>
                  <a:gd name="T8" fmla="*/ 551 w 43"/>
                  <a:gd name="T9" fmla="*/ 0 h 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3"/>
                  <a:gd name="T16" fmla="*/ 0 h 37"/>
                  <a:gd name="T17" fmla="*/ 43 w 43"/>
                  <a:gd name="T18" fmla="*/ 37 h 3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3" h="37">
                    <a:moveTo>
                      <a:pt x="33" y="0"/>
                    </a:moveTo>
                    <a:lnTo>
                      <a:pt x="43" y="16"/>
                    </a:lnTo>
                    <a:lnTo>
                      <a:pt x="7" y="37"/>
                    </a:lnTo>
                    <a:lnTo>
                      <a:pt x="0" y="21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2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7" name="Freeform 46"/>
              <p:cNvSpPr>
                <a:spLocks/>
              </p:cNvSpPr>
              <p:nvPr/>
            </p:nvSpPr>
            <p:spPr bwMode="gray">
              <a:xfrm>
                <a:off x="4671" y="1766"/>
                <a:ext cx="49" cy="58"/>
              </a:xfrm>
              <a:custGeom>
                <a:avLst/>
                <a:gdLst>
                  <a:gd name="T0" fmla="*/ 411 w 36"/>
                  <a:gd name="T1" fmla="*/ 0 h 43"/>
                  <a:gd name="T2" fmla="*/ 789 w 36"/>
                  <a:gd name="T3" fmla="*/ 132 h 43"/>
                  <a:gd name="T4" fmla="*/ 302 w 36"/>
                  <a:gd name="T5" fmla="*/ 857 h 43"/>
                  <a:gd name="T6" fmla="*/ 0 w 36"/>
                  <a:gd name="T7" fmla="*/ 668 h 43"/>
                  <a:gd name="T8" fmla="*/ 411 w 36"/>
                  <a:gd name="T9" fmla="*/ 0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6"/>
                  <a:gd name="T16" fmla="*/ 0 h 43"/>
                  <a:gd name="T17" fmla="*/ 36 w 36"/>
                  <a:gd name="T18" fmla="*/ 43 h 4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6" h="43">
                    <a:moveTo>
                      <a:pt x="19" y="0"/>
                    </a:moveTo>
                    <a:lnTo>
                      <a:pt x="36" y="7"/>
                    </a:lnTo>
                    <a:lnTo>
                      <a:pt x="14" y="43"/>
                    </a:lnTo>
                    <a:lnTo>
                      <a:pt x="0" y="33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2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8" name="Freeform 47"/>
              <p:cNvSpPr>
                <a:spLocks/>
              </p:cNvSpPr>
              <p:nvPr/>
            </p:nvSpPr>
            <p:spPr bwMode="gray">
              <a:xfrm>
                <a:off x="4626" y="1733"/>
                <a:ext cx="23" cy="29"/>
              </a:xfrm>
              <a:custGeom>
                <a:avLst/>
                <a:gdLst>
                  <a:gd name="T0" fmla="*/ 135 w 17"/>
                  <a:gd name="T1" fmla="*/ 0 h 22"/>
                  <a:gd name="T2" fmla="*/ 349 w 17"/>
                  <a:gd name="T3" fmla="*/ 49 h 22"/>
                  <a:gd name="T4" fmla="*/ 135 w 17"/>
                  <a:gd name="T5" fmla="*/ 348 h 22"/>
                  <a:gd name="T6" fmla="*/ 0 w 17"/>
                  <a:gd name="T7" fmla="*/ 302 h 22"/>
                  <a:gd name="T8" fmla="*/ 135 w 17"/>
                  <a:gd name="T9" fmla="*/ 0 h 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"/>
                  <a:gd name="T16" fmla="*/ 0 h 22"/>
                  <a:gd name="T17" fmla="*/ 17 w 17"/>
                  <a:gd name="T18" fmla="*/ 22 h 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" h="22">
                    <a:moveTo>
                      <a:pt x="7" y="0"/>
                    </a:moveTo>
                    <a:lnTo>
                      <a:pt x="17" y="3"/>
                    </a:lnTo>
                    <a:lnTo>
                      <a:pt x="7" y="22"/>
                    </a:lnTo>
                    <a:lnTo>
                      <a:pt x="0" y="19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2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9" name="Freeform 48"/>
              <p:cNvSpPr>
                <a:spLocks/>
              </p:cNvSpPr>
              <p:nvPr/>
            </p:nvSpPr>
            <p:spPr bwMode="gray">
              <a:xfrm>
                <a:off x="4559" y="1709"/>
                <a:ext cx="20" cy="28"/>
              </a:xfrm>
              <a:custGeom>
                <a:avLst/>
                <a:gdLst>
                  <a:gd name="T0" fmla="*/ 151 w 15"/>
                  <a:gd name="T1" fmla="*/ 0 h 22"/>
                  <a:gd name="T2" fmla="*/ 268 w 15"/>
                  <a:gd name="T3" fmla="*/ 36 h 22"/>
                  <a:gd name="T4" fmla="*/ 151 w 15"/>
                  <a:gd name="T5" fmla="*/ 249 h 22"/>
                  <a:gd name="T6" fmla="*/ 0 w 15"/>
                  <a:gd name="T7" fmla="*/ 213 h 22"/>
                  <a:gd name="T8" fmla="*/ 151 w 15"/>
                  <a:gd name="T9" fmla="*/ 0 h 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"/>
                  <a:gd name="T16" fmla="*/ 0 h 22"/>
                  <a:gd name="T17" fmla="*/ 15 w 15"/>
                  <a:gd name="T18" fmla="*/ 22 h 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" h="22">
                    <a:moveTo>
                      <a:pt x="8" y="0"/>
                    </a:moveTo>
                    <a:lnTo>
                      <a:pt x="15" y="3"/>
                    </a:lnTo>
                    <a:lnTo>
                      <a:pt x="8" y="22"/>
                    </a:lnTo>
                    <a:lnTo>
                      <a:pt x="0" y="19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2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0" name="Freeform 49"/>
              <p:cNvSpPr>
                <a:spLocks/>
              </p:cNvSpPr>
              <p:nvPr/>
            </p:nvSpPr>
            <p:spPr bwMode="gray">
              <a:xfrm>
                <a:off x="4491" y="1689"/>
                <a:ext cx="14" cy="31"/>
              </a:xfrm>
              <a:custGeom>
                <a:avLst/>
                <a:gdLst>
                  <a:gd name="T0" fmla="*/ 46 w 11"/>
                  <a:gd name="T1" fmla="*/ 0 h 22"/>
                  <a:gd name="T2" fmla="*/ 123 w 11"/>
                  <a:gd name="T3" fmla="*/ 89 h 22"/>
                  <a:gd name="T4" fmla="*/ 76 w 11"/>
                  <a:gd name="T5" fmla="*/ 683 h 22"/>
                  <a:gd name="T6" fmla="*/ 0 w 11"/>
                  <a:gd name="T7" fmla="*/ 596 h 22"/>
                  <a:gd name="T8" fmla="*/ 46 w 11"/>
                  <a:gd name="T9" fmla="*/ 0 h 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22"/>
                  <a:gd name="T17" fmla="*/ 11 w 11"/>
                  <a:gd name="T18" fmla="*/ 22 h 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22">
                    <a:moveTo>
                      <a:pt x="4" y="0"/>
                    </a:moveTo>
                    <a:lnTo>
                      <a:pt x="11" y="3"/>
                    </a:lnTo>
                    <a:lnTo>
                      <a:pt x="7" y="22"/>
                    </a:lnTo>
                    <a:lnTo>
                      <a:pt x="0" y="19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2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1" name="Freeform 50"/>
              <p:cNvSpPr>
                <a:spLocks/>
              </p:cNvSpPr>
              <p:nvPr/>
            </p:nvSpPr>
            <p:spPr bwMode="gray">
              <a:xfrm>
                <a:off x="4420" y="1680"/>
                <a:ext cx="10" cy="29"/>
              </a:xfrm>
              <a:custGeom>
                <a:avLst/>
                <a:gdLst>
                  <a:gd name="T0" fmla="*/ 2 w 9"/>
                  <a:gd name="T1" fmla="*/ 0 h 21"/>
                  <a:gd name="T2" fmla="*/ 24 w 9"/>
                  <a:gd name="T3" fmla="*/ 0 h 21"/>
                  <a:gd name="T4" fmla="*/ 20 w 9"/>
                  <a:gd name="T5" fmla="*/ 526 h 21"/>
                  <a:gd name="T6" fmla="*/ 0 w 9"/>
                  <a:gd name="T7" fmla="*/ 476 h 21"/>
                  <a:gd name="T8" fmla="*/ 2 w 9"/>
                  <a:gd name="T9" fmla="*/ 0 h 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"/>
                  <a:gd name="T16" fmla="*/ 0 h 21"/>
                  <a:gd name="T17" fmla="*/ 9 w 9"/>
                  <a:gd name="T18" fmla="*/ 21 h 2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" h="21">
                    <a:moveTo>
                      <a:pt x="2" y="0"/>
                    </a:moveTo>
                    <a:lnTo>
                      <a:pt x="9" y="0"/>
                    </a:lnTo>
                    <a:lnTo>
                      <a:pt x="7" y="21"/>
                    </a:lnTo>
                    <a:lnTo>
                      <a:pt x="0" y="19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2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2" name="Freeform 51"/>
              <p:cNvSpPr>
                <a:spLocks/>
              </p:cNvSpPr>
              <p:nvPr/>
            </p:nvSpPr>
            <p:spPr bwMode="gray">
              <a:xfrm>
                <a:off x="4902" y="1961"/>
                <a:ext cx="27" cy="25"/>
              </a:xfrm>
              <a:custGeom>
                <a:avLst/>
                <a:gdLst>
                  <a:gd name="T0" fmla="*/ 208 w 21"/>
                  <a:gd name="T1" fmla="*/ 0 h 19"/>
                  <a:gd name="T2" fmla="*/ 261 w 21"/>
                  <a:gd name="T3" fmla="*/ 125 h 19"/>
                  <a:gd name="T4" fmla="*/ 85 w 21"/>
                  <a:gd name="T5" fmla="*/ 296 h 19"/>
                  <a:gd name="T6" fmla="*/ 0 w 21"/>
                  <a:gd name="T7" fmla="*/ 192 h 19"/>
                  <a:gd name="T8" fmla="*/ 208 w 21"/>
                  <a:gd name="T9" fmla="*/ 0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9"/>
                  <a:gd name="T17" fmla="*/ 21 w 21"/>
                  <a:gd name="T18" fmla="*/ 19 h 1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9">
                    <a:moveTo>
                      <a:pt x="17" y="0"/>
                    </a:moveTo>
                    <a:lnTo>
                      <a:pt x="21" y="8"/>
                    </a:lnTo>
                    <a:lnTo>
                      <a:pt x="7" y="19"/>
                    </a:lnTo>
                    <a:lnTo>
                      <a:pt x="0" y="12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2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3" name="Freeform 52"/>
              <p:cNvSpPr>
                <a:spLocks/>
              </p:cNvSpPr>
              <p:nvPr/>
            </p:nvSpPr>
            <p:spPr bwMode="gray">
              <a:xfrm>
                <a:off x="4857" y="1905"/>
                <a:ext cx="28" cy="26"/>
              </a:xfrm>
              <a:custGeom>
                <a:avLst/>
                <a:gdLst>
                  <a:gd name="T0" fmla="*/ 305 w 21"/>
                  <a:gd name="T1" fmla="*/ 0 h 19"/>
                  <a:gd name="T2" fmla="*/ 368 w 21"/>
                  <a:gd name="T3" fmla="*/ 172 h 19"/>
                  <a:gd name="T4" fmla="*/ 116 w 21"/>
                  <a:gd name="T5" fmla="*/ 441 h 19"/>
                  <a:gd name="T6" fmla="*/ 0 w 21"/>
                  <a:gd name="T7" fmla="*/ 322 h 19"/>
                  <a:gd name="T8" fmla="*/ 305 w 21"/>
                  <a:gd name="T9" fmla="*/ 0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9"/>
                  <a:gd name="T17" fmla="*/ 21 w 21"/>
                  <a:gd name="T18" fmla="*/ 19 h 1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9">
                    <a:moveTo>
                      <a:pt x="17" y="0"/>
                    </a:moveTo>
                    <a:lnTo>
                      <a:pt x="21" y="7"/>
                    </a:lnTo>
                    <a:lnTo>
                      <a:pt x="7" y="19"/>
                    </a:lnTo>
                    <a:lnTo>
                      <a:pt x="0" y="14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2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4" name="Freeform 53"/>
              <p:cNvSpPr>
                <a:spLocks/>
              </p:cNvSpPr>
              <p:nvPr/>
            </p:nvSpPr>
            <p:spPr bwMode="gray">
              <a:xfrm>
                <a:off x="4804" y="1850"/>
                <a:ext cx="31" cy="30"/>
              </a:xfrm>
              <a:custGeom>
                <a:avLst/>
                <a:gdLst>
                  <a:gd name="T0" fmla="*/ 431 w 22"/>
                  <a:gd name="T1" fmla="*/ 0 h 21"/>
                  <a:gd name="T2" fmla="*/ 683 w 22"/>
                  <a:gd name="T3" fmla="*/ 244 h 21"/>
                  <a:gd name="T4" fmla="*/ 217 w 22"/>
                  <a:gd name="T5" fmla="*/ 737 h 21"/>
                  <a:gd name="T6" fmla="*/ 0 w 22"/>
                  <a:gd name="T7" fmla="*/ 571 h 21"/>
                  <a:gd name="T8" fmla="*/ 431 w 22"/>
                  <a:gd name="T9" fmla="*/ 0 h 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21"/>
                  <a:gd name="T17" fmla="*/ 22 w 22"/>
                  <a:gd name="T18" fmla="*/ 21 h 2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21">
                    <a:moveTo>
                      <a:pt x="14" y="0"/>
                    </a:moveTo>
                    <a:lnTo>
                      <a:pt x="22" y="7"/>
                    </a:lnTo>
                    <a:lnTo>
                      <a:pt x="7" y="21"/>
                    </a:lnTo>
                    <a:lnTo>
                      <a:pt x="0" y="16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2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5" name="Freeform 54"/>
              <p:cNvSpPr>
                <a:spLocks/>
              </p:cNvSpPr>
              <p:nvPr/>
            </p:nvSpPr>
            <p:spPr bwMode="gray">
              <a:xfrm>
                <a:off x="4748" y="1808"/>
                <a:ext cx="25" cy="27"/>
              </a:xfrm>
              <a:custGeom>
                <a:avLst/>
                <a:gdLst>
                  <a:gd name="T0" fmla="*/ 192 w 19"/>
                  <a:gd name="T1" fmla="*/ 0 h 21"/>
                  <a:gd name="T2" fmla="*/ 296 w 19"/>
                  <a:gd name="T3" fmla="*/ 46 h 21"/>
                  <a:gd name="T4" fmla="*/ 111 w 19"/>
                  <a:gd name="T5" fmla="*/ 261 h 21"/>
                  <a:gd name="T6" fmla="*/ 0 w 19"/>
                  <a:gd name="T7" fmla="*/ 203 h 21"/>
                  <a:gd name="T8" fmla="*/ 192 w 19"/>
                  <a:gd name="T9" fmla="*/ 0 h 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"/>
                  <a:gd name="T16" fmla="*/ 0 h 21"/>
                  <a:gd name="T17" fmla="*/ 19 w 19"/>
                  <a:gd name="T18" fmla="*/ 21 h 2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" h="21">
                    <a:moveTo>
                      <a:pt x="12" y="0"/>
                    </a:moveTo>
                    <a:lnTo>
                      <a:pt x="19" y="4"/>
                    </a:lnTo>
                    <a:lnTo>
                      <a:pt x="7" y="21"/>
                    </a:lnTo>
                    <a:lnTo>
                      <a:pt x="0" y="16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2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6" name="Freeform 55"/>
              <p:cNvSpPr>
                <a:spLocks/>
              </p:cNvSpPr>
              <p:nvPr/>
            </p:nvSpPr>
            <p:spPr bwMode="gray">
              <a:xfrm>
                <a:off x="5032" y="2300"/>
                <a:ext cx="29" cy="16"/>
              </a:xfrm>
              <a:custGeom>
                <a:avLst/>
                <a:gdLst>
                  <a:gd name="T0" fmla="*/ 476 w 21"/>
                  <a:gd name="T1" fmla="*/ 0 h 12"/>
                  <a:gd name="T2" fmla="*/ 526 w 21"/>
                  <a:gd name="T3" fmla="*/ 172 h 12"/>
                  <a:gd name="T4" fmla="*/ 0 w 21"/>
                  <a:gd name="T5" fmla="*/ 207 h 12"/>
                  <a:gd name="T6" fmla="*/ 0 w 21"/>
                  <a:gd name="T7" fmla="*/ 49 h 12"/>
                  <a:gd name="T8" fmla="*/ 476 w 21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2"/>
                  <a:gd name="T17" fmla="*/ 21 w 21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2">
                    <a:moveTo>
                      <a:pt x="19" y="0"/>
                    </a:moveTo>
                    <a:lnTo>
                      <a:pt x="21" y="10"/>
                    </a:lnTo>
                    <a:lnTo>
                      <a:pt x="0" y="12"/>
                    </a:lnTo>
                    <a:lnTo>
                      <a:pt x="0" y="3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2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7" name="Freeform 56"/>
              <p:cNvSpPr>
                <a:spLocks/>
              </p:cNvSpPr>
              <p:nvPr/>
            </p:nvSpPr>
            <p:spPr bwMode="gray">
              <a:xfrm>
                <a:off x="5022" y="2228"/>
                <a:ext cx="30" cy="16"/>
              </a:xfrm>
              <a:custGeom>
                <a:avLst/>
                <a:gdLst>
                  <a:gd name="T0" fmla="*/ 680 w 21"/>
                  <a:gd name="T1" fmla="*/ 0 h 12"/>
                  <a:gd name="T2" fmla="*/ 737 w 21"/>
                  <a:gd name="T3" fmla="*/ 155 h 12"/>
                  <a:gd name="T4" fmla="*/ 0 w 21"/>
                  <a:gd name="T5" fmla="*/ 207 h 12"/>
                  <a:gd name="T6" fmla="*/ 0 w 21"/>
                  <a:gd name="T7" fmla="*/ 87 h 12"/>
                  <a:gd name="T8" fmla="*/ 680 w 21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2"/>
                  <a:gd name="T17" fmla="*/ 21 w 21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2">
                    <a:moveTo>
                      <a:pt x="19" y="0"/>
                    </a:moveTo>
                    <a:lnTo>
                      <a:pt x="21" y="9"/>
                    </a:lnTo>
                    <a:lnTo>
                      <a:pt x="0" y="12"/>
                    </a:lnTo>
                    <a:lnTo>
                      <a:pt x="0" y="5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2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8" name="Freeform 57"/>
              <p:cNvSpPr>
                <a:spLocks/>
              </p:cNvSpPr>
              <p:nvPr/>
            </p:nvSpPr>
            <p:spPr bwMode="gray">
              <a:xfrm>
                <a:off x="4999" y="2158"/>
                <a:ext cx="31" cy="19"/>
              </a:xfrm>
              <a:custGeom>
                <a:avLst/>
                <a:gdLst>
                  <a:gd name="T0" fmla="*/ 596 w 22"/>
                  <a:gd name="T1" fmla="*/ 0 h 14"/>
                  <a:gd name="T2" fmla="*/ 683 w 22"/>
                  <a:gd name="T3" fmla="*/ 161 h 14"/>
                  <a:gd name="T4" fmla="*/ 89 w 22"/>
                  <a:gd name="T5" fmla="*/ 297 h 14"/>
                  <a:gd name="T6" fmla="*/ 0 w 22"/>
                  <a:gd name="T7" fmla="*/ 119 h 14"/>
                  <a:gd name="T8" fmla="*/ 596 w 22"/>
                  <a:gd name="T9" fmla="*/ 0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19" y="0"/>
                    </a:moveTo>
                    <a:lnTo>
                      <a:pt x="22" y="7"/>
                    </a:lnTo>
                    <a:lnTo>
                      <a:pt x="3" y="14"/>
                    </a:lnTo>
                    <a:lnTo>
                      <a:pt x="0" y="5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2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9" name="Freeform 58"/>
              <p:cNvSpPr>
                <a:spLocks/>
              </p:cNvSpPr>
              <p:nvPr/>
            </p:nvSpPr>
            <p:spPr bwMode="gray">
              <a:xfrm>
                <a:off x="4975" y="2089"/>
                <a:ext cx="29" cy="22"/>
              </a:xfrm>
              <a:custGeom>
                <a:avLst/>
                <a:gdLst>
                  <a:gd name="T0" fmla="*/ 457 w 21"/>
                  <a:gd name="T1" fmla="*/ 0 h 17"/>
                  <a:gd name="T2" fmla="*/ 526 w 21"/>
                  <a:gd name="T3" fmla="*/ 97 h 17"/>
                  <a:gd name="T4" fmla="*/ 55 w 21"/>
                  <a:gd name="T5" fmla="*/ 221 h 17"/>
                  <a:gd name="T6" fmla="*/ 0 w 21"/>
                  <a:gd name="T7" fmla="*/ 97 h 17"/>
                  <a:gd name="T8" fmla="*/ 457 w 21"/>
                  <a:gd name="T9" fmla="*/ 0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7"/>
                  <a:gd name="T17" fmla="*/ 21 w 21"/>
                  <a:gd name="T18" fmla="*/ 17 h 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7">
                    <a:moveTo>
                      <a:pt x="18" y="0"/>
                    </a:moveTo>
                    <a:lnTo>
                      <a:pt x="21" y="7"/>
                    </a:lnTo>
                    <a:lnTo>
                      <a:pt x="2" y="17"/>
                    </a:lnTo>
                    <a:lnTo>
                      <a:pt x="0" y="7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2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0" name="Freeform 59"/>
              <p:cNvSpPr>
                <a:spLocks/>
              </p:cNvSpPr>
              <p:nvPr/>
            </p:nvSpPr>
            <p:spPr bwMode="gray">
              <a:xfrm>
                <a:off x="4975" y="2653"/>
                <a:ext cx="31" cy="20"/>
              </a:xfrm>
              <a:custGeom>
                <a:avLst/>
                <a:gdLst>
                  <a:gd name="T0" fmla="*/ 464 w 23"/>
                  <a:gd name="T1" fmla="*/ 62 h 16"/>
                  <a:gd name="T2" fmla="*/ 346 w 23"/>
                  <a:gd name="T3" fmla="*/ 149 h 16"/>
                  <a:gd name="T4" fmla="*/ 0 w 23"/>
                  <a:gd name="T5" fmla="*/ 62 h 16"/>
                  <a:gd name="T6" fmla="*/ 73 w 23"/>
                  <a:gd name="T7" fmla="*/ 0 h 16"/>
                  <a:gd name="T8" fmla="*/ 464 w 23"/>
                  <a:gd name="T9" fmla="*/ 62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3"/>
                  <a:gd name="T16" fmla="*/ 0 h 16"/>
                  <a:gd name="T17" fmla="*/ 23 w 23"/>
                  <a:gd name="T18" fmla="*/ 16 h 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3" h="16">
                    <a:moveTo>
                      <a:pt x="23" y="7"/>
                    </a:moveTo>
                    <a:lnTo>
                      <a:pt x="18" y="16"/>
                    </a:lnTo>
                    <a:lnTo>
                      <a:pt x="0" y="7"/>
                    </a:lnTo>
                    <a:lnTo>
                      <a:pt x="4" y="0"/>
                    </a:lnTo>
                    <a:lnTo>
                      <a:pt x="23" y="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2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1" name="Freeform 60"/>
              <p:cNvSpPr>
                <a:spLocks/>
              </p:cNvSpPr>
              <p:nvPr/>
            </p:nvSpPr>
            <p:spPr bwMode="gray">
              <a:xfrm>
                <a:off x="4999" y="2585"/>
                <a:ext cx="31" cy="20"/>
              </a:xfrm>
              <a:custGeom>
                <a:avLst/>
                <a:gdLst>
                  <a:gd name="T0" fmla="*/ 683 w 22"/>
                  <a:gd name="T1" fmla="*/ 171 h 14"/>
                  <a:gd name="T2" fmla="*/ 596 w 22"/>
                  <a:gd name="T3" fmla="*/ 499 h 14"/>
                  <a:gd name="T4" fmla="*/ 0 w 22"/>
                  <a:gd name="T5" fmla="*/ 244 h 14"/>
                  <a:gd name="T6" fmla="*/ 89 w 22"/>
                  <a:gd name="T7" fmla="*/ 0 h 14"/>
                  <a:gd name="T8" fmla="*/ 683 w 22"/>
                  <a:gd name="T9" fmla="*/ 171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22" y="5"/>
                    </a:moveTo>
                    <a:lnTo>
                      <a:pt x="19" y="14"/>
                    </a:lnTo>
                    <a:lnTo>
                      <a:pt x="0" y="7"/>
                    </a:lnTo>
                    <a:lnTo>
                      <a:pt x="3" y="0"/>
                    </a:lnTo>
                    <a:lnTo>
                      <a:pt x="22" y="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2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2" name="Freeform 61"/>
              <p:cNvSpPr>
                <a:spLocks/>
              </p:cNvSpPr>
              <p:nvPr/>
            </p:nvSpPr>
            <p:spPr bwMode="gray">
              <a:xfrm>
                <a:off x="5022" y="2516"/>
                <a:ext cx="30" cy="17"/>
              </a:xfrm>
              <a:custGeom>
                <a:avLst/>
                <a:gdLst>
                  <a:gd name="T0" fmla="*/ 737 w 21"/>
                  <a:gd name="T1" fmla="*/ 163 h 12"/>
                  <a:gd name="T2" fmla="*/ 680 w 21"/>
                  <a:gd name="T3" fmla="*/ 387 h 12"/>
                  <a:gd name="T4" fmla="*/ 0 w 21"/>
                  <a:gd name="T5" fmla="*/ 231 h 12"/>
                  <a:gd name="T6" fmla="*/ 0 w 21"/>
                  <a:gd name="T7" fmla="*/ 0 h 12"/>
                  <a:gd name="T8" fmla="*/ 737 w 21"/>
                  <a:gd name="T9" fmla="*/ 163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2"/>
                  <a:gd name="T17" fmla="*/ 21 w 21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2">
                    <a:moveTo>
                      <a:pt x="21" y="5"/>
                    </a:moveTo>
                    <a:lnTo>
                      <a:pt x="19" y="12"/>
                    </a:lnTo>
                    <a:lnTo>
                      <a:pt x="0" y="7"/>
                    </a:lnTo>
                    <a:lnTo>
                      <a:pt x="0" y="0"/>
                    </a:lnTo>
                    <a:lnTo>
                      <a:pt x="21" y="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2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3" name="Freeform 62"/>
              <p:cNvSpPr>
                <a:spLocks/>
              </p:cNvSpPr>
              <p:nvPr/>
            </p:nvSpPr>
            <p:spPr bwMode="gray">
              <a:xfrm>
                <a:off x="5032" y="2446"/>
                <a:ext cx="29" cy="13"/>
              </a:xfrm>
              <a:custGeom>
                <a:avLst/>
                <a:gdLst>
                  <a:gd name="T0" fmla="*/ 526 w 21"/>
                  <a:gd name="T1" fmla="*/ 81 h 9"/>
                  <a:gd name="T2" fmla="*/ 476 w 21"/>
                  <a:gd name="T3" fmla="*/ 352 h 9"/>
                  <a:gd name="T4" fmla="*/ 0 w 21"/>
                  <a:gd name="T5" fmla="*/ 264 h 9"/>
                  <a:gd name="T6" fmla="*/ 0 w 21"/>
                  <a:gd name="T7" fmla="*/ 0 h 9"/>
                  <a:gd name="T8" fmla="*/ 526 w 21"/>
                  <a:gd name="T9" fmla="*/ 81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9"/>
                  <a:gd name="T17" fmla="*/ 21 w 21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9">
                    <a:moveTo>
                      <a:pt x="21" y="2"/>
                    </a:moveTo>
                    <a:lnTo>
                      <a:pt x="19" y="9"/>
                    </a:lnTo>
                    <a:lnTo>
                      <a:pt x="0" y="7"/>
                    </a:lnTo>
                    <a:lnTo>
                      <a:pt x="0" y="0"/>
                    </a:lnTo>
                    <a:lnTo>
                      <a:pt x="21" y="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2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4" name="Freeform 63"/>
              <p:cNvSpPr>
                <a:spLocks/>
              </p:cNvSpPr>
              <p:nvPr/>
            </p:nvSpPr>
            <p:spPr bwMode="gray">
              <a:xfrm>
                <a:off x="4748" y="2924"/>
                <a:ext cx="25" cy="29"/>
              </a:xfrm>
              <a:custGeom>
                <a:avLst/>
                <a:gdLst>
                  <a:gd name="T0" fmla="*/ 296 w 19"/>
                  <a:gd name="T1" fmla="*/ 399 h 21"/>
                  <a:gd name="T2" fmla="*/ 192 w 19"/>
                  <a:gd name="T3" fmla="*/ 526 h 21"/>
                  <a:gd name="T4" fmla="*/ 0 w 19"/>
                  <a:gd name="T5" fmla="*/ 181 h 21"/>
                  <a:gd name="T6" fmla="*/ 111 w 19"/>
                  <a:gd name="T7" fmla="*/ 0 h 21"/>
                  <a:gd name="T8" fmla="*/ 296 w 19"/>
                  <a:gd name="T9" fmla="*/ 399 h 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"/>
                  <a:gd name="T16" fmla="*/ 0 h 21"/>
                  <a:gd name="T17" fmla="*/ 19 w 19"/>
                  <a:gd name="T18" fmla="*/ 21 h 2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" h="21">
                    <a:moveTo>
                      <a:pt x="19" y="16"/>
                    </a:moveTo>
                    <a:lnTo>
                      <a:pt x="12" y="21"/>
                    </a:lnTo>
                    <a:lnTo>
                      <a:pt x="0" y="7"/>
                    </a:lnTo>
                    <a:lnTo>
                      <a:pt x="7" y="0"/>
                    </a:lnTo>
                    <a:lnTo>
                      <a:pt x="19" y="1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2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5" name="Freeform 64"/>
              <p:cNvSpPr>
                <a:spLocks/>
              </p:cNvSpPr>
              <p:nvPr/>
            </p:nvSpPr>
            <p:spPr bwMode="gray">
              <a:xfrm>
                <a:off x="4804" y="2881"/>
                <a:ext cx="31" cy="27"/>
              </a:xfrm>
              <a:custGeom>
                <a:avLst/>
                <a:gdLst>
                  <a:gd name="T0" fmla="*/ 683 w 22"/>
                  <a:gd name="T1" fmla="*/ 203 h 21"/>
                  <a:gd name="T2" fmla="*/ 431 w 22"/>
                  <a:gd name="T3" fmla="*/ 261 h 21"/>
                  <a:gd name="T4" fmla="*/ 0 w 22"/>
                  <a:gd name="T5" fmla="*/ 85 h 21"/>
                  <a:gd name="T6" fmla="*/ 217 w 22"/>
                  <a:gd name="T7" fmla="*/ 0 h 21"/>
                  <a:gd name="T8" fmla="*/ 683 w 22"/>
                  <a:gd name="T9" fmla="*/ 203 h 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21"/>
                  <a:gd name="T17" fmla="*/ 22 w 22"/>
                  <a:gd name="T18" fmla="*/ 21 h 2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21">
                    <a:moveTo>
                      <a:pt x="22" y="16"/>
                    </a:moveTo>
                    <a:lnTo>
                      <a:pt x="14" y="21"/>
                    </a:lnTo>
                    <a:lnTo>
                      <a:pt x="0" y="7"/>
                    </a:lnTo>
                    <a:lnTo>
                      <a:pt x="7" y="0"/>
                    </a:lnTo>
                    <a:lnTo>
                      <a:pt x="22" y="1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2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6" name="Freeform 65"/>
              <p:cNvSpPr>
                <a:spLocks/>
              </p:cNvSpPr>
              <p:nvPr/>
            </p:nvSpPr>
            <p:spPr bwMode="gray">
              <a:xfrm>
                <a:off x="4857" y="2830"/>
                <a:ext cx="28" cy="27"/>
              </a:xfrm>
              <a:custGeom>
                <a:avLst/>
                <a:gdLst>
                  <a:gd name="T0" fmla="*/ 368 w 21"/>
                  <a:gd name="T1" fmla="*/ 174 h 21"/>
                  <a:gd name="T2" fmla="*/ 249 w 21"/>
                  <a:gd name="T3" fmla="*/ 261 h 21"/>
                  <a:gd name="T4" fmla="*/ 0 w 21"/>
                  <a:gd name="T5" fmla="*/ 85 h 21"/>
                  <a:gd name="T6" fmla="*/ 116 w 21"/>
                  <a:gd name="T7" fmla="*/ 0 h 21"/>
                  <a:gd name="T8" fmla="*/ 368 w 21"/>
                  <a:gd name="T9" fmla="*/ 174 h 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21"/>
                  <a:gd name="T17" fmla="*/ 21 w 21"/>
                  <a:gd name="T18" fmla="*/ 21 h 2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21">
                    <a:moveTo>
                      <a:pt x="21" y="14"/>
                    </a:moveTo>
                    <a:lnTo>
                      <a:pt x="14" y="21"/>
                    </a:lnTo>
                    <a:lnTo>
                      <a:pt x="0" y="7"/>
                    </a:lnTo>
                    <a:lnTo>
                      <a:pt x="7" y="0"/>
                    </a:lnTo>
                    <a:lnTo>
                      <a:pt x="21" y="1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2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7" name="Freeform 66"/>
              <p:cNvSpPr>
                <a:spLocks/>
              </p:cNvSpPr>
              <p:nvPr/>
            </p:nvSpPr>
            <p:spPr bwMode="gray">
              <a:xfrm>
                <a:off x="4905" y="2776"/>
                <a:ext cx="29" cy="26"/>
              </a:xfrm>
              <a:custGeom>
                <a:avLst/>
                <a:gdLst>
                  <a:gd name="T0" fmla="*/ 526 w 21"/>
                  <a:gd name="T1" fmla="*/ 270 h 19"/>
                  <a:gd name="T2" fmla="*/ 345 w 21"/>
                  <a:gd name="T3" fmla="*/ 441 h 19"/>
                  <a:gd name="T4" fmla="*/ 0 w 21"/>
                  <a:gd name="T5" fmla="*/ 172 h 19"/>
                  <a:gd name="T6" fmla="*/ 105 w 21"/>
                  <a:gd name="T7" fmla="*/ 0 h 19"/>
                  <a:gd name="T8" fmla="*/ 526 w 21"/>
                  <a:gd name="T9" fmla="*/ 270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9"/>
                  <a:gd name="T17" fmla="*/ 21 w 21"/>
                  <a:gd name="T18" fmla="*/ 19 h 1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9">
                    <a:moveTo>
                      <a:pt x="21" y="12"/>
                    </a:moveTo>
                    <a:lnTo>
                      <a:pt x="14" y="19"/>
                    </a:lnTo>
                    <a:lnTo>
                      <a:pt x="0" y="7"/>
                    </a:lnTo>
                    <a:lnTo>
                      <a:pt x="4" y="0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2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8" name="Freeform 67"/>
              <p:cNvSpPr>
                <a:spLocks/>
              </p:cNvSpPr>
              <p:nvPr/>
            </p:nvSpPr>
            <p:spPr bwMode="gray">
              <a:xfrm>
                <a:off x="4420" y="3054"/>
                <a:ext cx="10" cy="29"/>
              </a:xfrm>
              <a:custGeom>
                <a:avLst/>
                <a:gdLst>
                  <a:gd name="T0" fmla="*/ 24 w 9"/>
                  <a:gd name="T1" fmla="*/ 476 h 21"/>
                  <a:gd name="T2" fmla="*/ 2 w 9"/>
                  <a:gd name="T3" fmla="*/ 526 h 21"/>
                  <a:gd name="T4" fmla="*/ 0 w 9"/>
                  <a:gd name="T5" fmla="*/ 0 h 21"/>
                  <a:gd name="T6" fmla="*/ 20 w 9"/>
                  <a:gd name="T7" fmla="*/ 0 h 21"/>
                  <a:gd name="T8" fmla="*/ 24 w 9"/>
                  <a:gd name="T9" fmla="*/ 476 h 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"/>
                  <a:gd name="T16" fmla="*/ 0 h 21"/>
                  <a:gd name="T17" fmla="*/ 9 w 9"/>
                  <a:gd name="T18" fmla="*/ 21 h 2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" h="21">
                    <a:moveTo>
                      <a:pt x="9" y="19"/>
                    </a:moveTo>
                    <a:lnTo>
                      <a:pt x="2" y="21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9" y="1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2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9" name="Freeform 68"/>
              <p:cNvSpPr>
                <a:spLocks/>
              </p:cNvSpPr>
              <p:nvPr/>
            </p:nvSpPr>
            <p:spPr bwMode="gray">
              <a:xfrm>
                <a:off x="4491" y="3045"/>
                <a:ext cx="14" cy="29"/>
              </a:xfrm>
              <a:custGeom>
                <a:avLst/>
                <a:gdLst>
                  <a:gd name="T0" fmla="*/ 123 w 11"/>
                  <a:gd name="T1" fmla="*/ 457 h 21"/>
                  <a:gd name="T2" fmla="*/ 46 w 11"/>
                  <a:gd name="T3" fmla="*/ 526 h 21"/>
                  <a:gd name="T4" fmla="*/ 0 w 11"/>
                  <a:gd name="T5" fmla="*/ 0 h 21"/>
                  <a:gd name="T6" fmla="*/ 97 w 11"/>
                  <a:gd name="T7" fmla="*/ 0 h 21"/>
                  <a:gd name="T8" fmla="*/ 123 w 11"/>
                  <a:gd name="T9" fmla="*/ 457 h 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21"/>
                  <a:gd name="T17" fmla="*/ 11 w 11"/>
                  <a:gd name="T18" fmla="*/ 21 h 2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21">
                    <a:moveTo>
                      <a:pt x="11" y="18"/>
                    </a:moveTo>
                    <a:lnTo>
                      <a:pt x="4" y="21"/>
                    </a:lnTo>
                    <a:lnTo>
                      <a:pt x="0" y="0"/>
                    </a:lnTo>
                    <a:lnTo>
                      <a:pt x="9" y="0"/>
                    </a:lnTo>
                    <a:lnTo>
                      <a:pt x="11" y="1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2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0" name="Freeform 69"/>
              <p:cNvSpPr>
                <a:spLocks/>
              </p:cNvSpPr>
              <p:nvPr/>
            </p:nvSpPr>
            <p:spPr bwMode="gray">
              <a:xfrm>
                <a:off x="4559" y="3024"/>
                <a:ext cx="20" cy="26"/>
              </a:xfrm>
              <a:custGeom>
                <a:avLst/>
                <a:gdLst>
                  <a:gd name="T0" fmla="*/ 268 w 15"/>
                  <a:gd name="T1" fmla="*/ 167 h 21"/>
                  <a:gd name="T2" fmla="*/ 87 w 15"/>
                  <a:gd name="T3" fmla="*/ 181 h 21"/>
                  <a:gd name="T4" fmla="*/ 0 w 15"/>
                  <a:gd name="T5" fmla="*/ 2 h 21"/>
                  <a:gd name="T6" fmla="*/ 151 w 15"/>
                  <a:gd name="T7" fmla="*/ 0 h 21"/>
                  <a:gd name="T8" fmla="*/ 268 w 15"/>
                  <a:gd name="T9" fmla="*/ 167 h 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"/>
                  <a:gd name="T16" fmla="*/ 0 h 21"/>
                  <a:gd name="T17" fmla="*/ 15 w 15"/>
                  <a:gd name="T18" fmla="*/ 21 h 2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" h="21">
                    <a:moveTo>
                      <a:pt x="15" y="19"/>
                    </a:moveTo>
                    <a:lnTo>
                      <a:pt x="5" y="21"/>
                    </a:lnTo>
                    <a:lnTo>
                      <a:pt x="0" y="2"/>
                    </a:lnTo>
                    <a:lnTo>
                      <a:pt x="8" y="0"/>
                    </a:lnTo>
                    <a:lnTo>
                      <a:pt x="15" y="1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2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1" name="Freeform 70"/>
              <p:cNvSpPr>
                <a:spLocks/>
              </p:cNvSpPr>
              <p:nvPr/>
            </p:nvSpPr>
            <p:spPr bwMode="gray">
              <a:xfrm>
                <a:off x="4626" y="2996"/>
                <a:ext cx="23" cy="29"/>
              </a:xfrm>
              <a:custGeom>
                <a:avLst/>
                <a:gdLst>
                  <a:gd name="T0" fmla="*/ 349 w 17"/>
                  <a:gd name="T1" fmla="*/ 476 h 21"/>
                  <a:gd name="T2" fmla="*/ 135 w 17"/>
                  <a:gd name="T3" fmla="*/ 526 h 21"/>
                  <a:gd name="T4" fmla="*/ 0 w 17"/>
                  <a:gd name="T5" fmla="*/ 55 h 21"/>
                  <a:gd name="T6" fmla="*/ 135 w 17"/>
                  <a:gd name="T7" fmla="*/ 0 h 21"/>
                  <a:gd name="T8" fmla="*/ 349 w 17"/>
                  <a:gd name="T9" fmla="*/ 476 h 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"/>
                  <a:gd name="T16" fmla="*/ 0 h 21"/>
                  <a:gd name="T17" fmla="*/ 17 w 17"/>
                  <a:gd name="T18" fmla="*/ 21 h 2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" h="21">
                    <a:moveTo>
                      <a:pt x="17" y="19"/>
                    </a:moveTo>
                    <a:lnTo>
                      <a:pt x="7" y="21"/>
                    </a:lnTo>
                    <a:lnTo>
                      <a:pt x="0" y="2"/>
                    </a:lnTo>
                    <a:lnTo>
                      <a:pt x="7" y="0"/>
                    </a:lnTo>
                    <a:lnTo>
                      <a:pt x="17" y="1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2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2" name="Freeform 71"/>
              <p:cNvSpPr>
                <a:spLocks/>
              </p:cNvSpPr>
              <p:nvPr/>
            </p:nvSpPr>
            <p:spPr bwMode="gray">
              <a:xfrm>
                <a:off x="4058" y="2996"/>
                <a:ext cx="21" cy="33"/>
              </a:xfrm>
              <a:custGeom>
                <a:avLst/>
                <a:gdLst>
                  <a:gd name="T0" fmla="*/ 110 w 16"/>
                  <a:gd name="T1" fmla="*/ 575 h 24"/>
                  <a:gd name="T2" fmla="*/ 0 w 16"/>
                  <a:gd name="T3" fmla="*/ 469 h 24"/>
                  <a:gd name="T4" fmla="*/ 110 w 16"/>
                  <a:gd name="T5" fmla="*/ 0 h 24"/>
                  <a:gd name="T6" fmla="*/ 248 w 16"/>
                  <a:gd name="T7" fmla="*/ 131 h 24"/>
                  <a:gd name="T8" fmla="*/ 110 w 16"/>
                  <a:gd name="T9" fmla="*/ 575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"/>
                  <a:gd name="T16" fmla="*/ 0 h 24"/>
                  <a:gd name="T17" fmla="*/ 16 w 16"/>
                  <a:gd name="T18" fmla="*/ 24 h 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" h="24">
                    <a:moveTo>
                      <a:pt x="7" y="24"/>
                    </a:moveTo>
                    <a:lnTo>
                      <a:pt x="0" y="19"/>
                    </a:lnTo>
                    <a:lnTo>
                      <a:pt x="7" y="0"/>
                    </a:lnTo>
                    <a:lnTo>
                      <a:pt x="16" y="5"/>
                    </a:lnTo>
                    <a:lnTo>
                      <a:pt x="7" y="2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2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3" name="Freeform 72"/>
              <p:cNvSpPr>
                <a:spLocks/>
              </p:cNvSpPr>
              <p:nvPr/>
            </p:nvSpPr>
            <p:spPr bwMode="gray">
              <a:xfrm>
                <a:off x="4124" y="3024"/>
                <a:ext cx="24" cy="26"/>
              </a:xfrm>
              <a:custGeom>
                <a:avLst/>
                <a:gdLst>
                  <a:gd name="T0" fmla="*/ 315 w 17"/>
                  <a:gd name="T1" fmla="*/ 181 h 21"/>
                  <a:gd name="T2" fmla="*/ 0 w 17"/>
                  <a:gd name="T3" fmla="*/ 167 h 21"/>
                  <a:gd name="T4" fmla="*/ 223 w 17"/>
                  <a:gd name="T5" fmla="*/ 0 h 21"/>
                  <a:gd name="T6" fmla="*/ 541 w 17"/>
                  <a:gd name="T7" fmla="*/ 2 h 21"/>
                  <a:gd name="T8" fmla="*/ 315 w 17"/>
                  <a:gd name="T9" fmla="*/ 181 h 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"/>
                  <a:gd name="T16" fmla="*/ 0 h 21"/>
                  <a:gd name="T17" fmla="*/ 17 w 17"/>
                  <a:gd name="T18" fmla="*/ 21 h 2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" h="21">
                    <a:moveTo>
                      <a:pt x="10" y="21"/>
                    </a:moveTo>
                    <a:lnTo>
                      <a:pt x="0" y="19"/>
                    </a:lnTo>
                    <a:lnTo>
                      <a:pt x="7" y="0"/>
                    </a:lnTo>
                    <a:lnTo>
                      <a:pt x="17" y="2"/>
                    </a:lnTo>
                    <a:lnTo>
                      <a:pt x="10" y="2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2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4" name="Freeform 73"/>
              <p:cNvSpPr>
                <a:spLocks/>
              </p:cNvSpPr>
              <p:nvPr/>
            </p:nvSpPr>
            <p:spPr bwMode="gray">
              <a:xfrm>
                <a:off x="4198" y="3045"/>
                <a:ext cx="20" cy="29"/>
              </a:xfrm>
              <a:custGeom>
                <a:avLst/>
                <a:gdLst>
                  <a:gd name="T0" fmla="*/ 333 w 14"/>
                  <a:gd name="T1" fmla="*/ 526 h 21"/>
                  <a:gd name="T2" fmla="*/ 0 w 14"/>
                  <a:gd name="T3" fmla="*/ 457 h 21"/>
                  <a:gd name="T4" fmla="*/ 163 w 14"/>
                  <a:gd name="T5" fmla="*/ 0 h 21"/>
                  <a:gd name="T6" fmla="*/ 499 w 14"/>
                  <a:gd name="T7" fmla="*/ 0 h 21"/>
                  <a:gd name="T8" fmla="*/ 333 w 14"/>
                  <a:gd name="T9" fmla="*/ 526 h 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"/>
                  <a:gd name="T16" fmla="*/ 0 h 21"/>
                  <a:gd name="T17" fmla="*/ 14 w 14"/>
                  <a:gd name="T18" fmla="*/ 21 h 2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" h="21">
                    <a:moveTo>
                      <a:pt x="9" y="21"/>
                    </a:moveTo>
                    <a:lnTo>
                      <a:pt x="0" y="18"/>
                    </a:lnTo>
                    <a:lnTo>
                      <a:pt x="4" y="0"/>
                    </a:lnTo>
                    <a:lnTo>
                      <a:pt x="14" y="0"/>
                    </a:lnTo>
                    <a:lnTo>
                      <a:pt x="9" y="2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2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5" name="Freeform 74"/>
              <p:cNvSpPr>
                <a:spLocks/>
              </p:cNvSpPr>
              <p:nvPr/>
            </p:nvSpPr>
            <p:spPr bwMode="gray">
              <a:xfrm>
                <a:off x="4272" y="3054"/>
                <a:ext cx="17" cy="29"/>
              </a:xfrm>
              <a:custGeom>
                <a:avLst/>
                <a:gdLst>
                  <a:gd name="T0" fmla="*/ 299 w 12"/>
                  <a:gd name="T1" fmla="*/ 526 h 21"/>
                  <a:gd name="T2" fmla="*/ 0 w 12"/>
                  <a:gd name="T3" fmla="*/ 476 h 21"/>
                  <a:gd name="T4" fmla="*/ 74 w 12"/>
                  <a:gd name="T5" fmla="*/ 0 h 21"/>
                  <a:gd name="T6" fmla="*/ 387 w 12"/>
                  <a:gd name="T7" fmla="*/ 0 h 21"/>
                  <a:gd name="T8" fmla="*/ 299 w 12"/>
                  <a:gd name="T9" fmla="*/ 526 h 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21"/>
                  <a:gd name="T17" fmla="*/ 12 w 12"/>
                  <a:gd name="T18" fmla="*/ 21 h 2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21">
                    <a:moveTo>
                      <a:pt x="9" y="21"/>
                    </a:moveTo>
                    <a:lnTo>
                      <a:pt x="0" y="19"/>
                    </a:lnTo>
                    <a:lnTo>
                      <a:pt x="2" y="0"/>
                    </a:lnTo>
                    <a:lnTo>
                      <a:pt x="12" y="0"/>
                    </a:lnTo>
                    <a:lnTo>
                      <a:pt x="9" y="2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2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6" name="Freeform 75"/>
              <p:cNvSpPr>
                <a:spLocks/>
              </p:cNvSpPr>
              <p:nvPr/>
            </p:nvSpPr>
            <p:spPr bwMode="gray">
              <a:xfrm>
                <a:off x="3772" y="2773"/>
                <a:ext cx="31" cy="25"/>
              </a:xfrm>
              <a:custGeom>
                <a:avLst/>
                <a:gdLst>
                  <a:gd name="T0" fmla="*/ 154 w 22"/>
                  <a:gd name="T1" fmla="*/ 296 h 19"/>
                  <a:gd name="T2" fmla="*/ 0 w 22"/>
                  <a:gd name="T3" fmla="*/ 192 h 19"/>
                  <a:gd name="T4" fmla="*/ 533 w 22"/>
                  <a:gd name="T5" fmla="*/ 0 h 19"/>
                  <a:gd name="T6" fmla="*/ 683 w 22"/>
                  <a:gd name="T7" fmla="*/ 111 h 19"/>
                  <a:gd name="T8" fmla="*/ 154 w 22"/>
                  <a:gd name="T9" fmla="*/ 296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9"/>
                  <a:gd name="T17" fmla="*/ 22 w 22"/>
                  <a:gd name="T18" fmla="*/ 19 h 1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9">
                    <a:moveTo>
                      <a:pt x="5" y="19"/>
                    </a:moveTo>
                    <a:lnTo>
                      <a:pt x="0" y="12"/>
                    </a:lnTo>
                    <a:lnTo>
                      <a:pt x="17" y="0"/>
                    </a:lnTo>
                    <a:lnTo>
                      <a:pt x="22" y="7"/>
                    </a:lnTo>
                    <a:lnTo>
                      <a:pt x="5" y="1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2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7" name="Freeform 76"/>
              <p:cNvSpPr>
                <a:spLocks/>
              </p:cNvSpPr>
              <p:nvPr/>
            </p:nvSpPr>
            <p:spPr bwMode="gray">
              <a:xfrm>
                <a:off x="3819" y="2830"/>
                <a:ext cx="28" cy="27"/>
              </a:xfrm>
              <a:custGeom>
                <a:avLst/>
                <a:gdLst>
                  <a:gd name="T0" fmla="*/ 116 w 21"/>
                  <a:gd name="T1" fmla="*/ 261 h 21"/>
                  <a:gd name="T2" fmla="*/ 0 w 21"/>
                  <a:gd name="T3" fmla="*/ 174 h 21"/>
                  <a:gd name="T4" fmla="*/ 276 w 21"/>
                  <a:gd name="T5" fmla="*/ 0 h 21"/>
                  <a:gd name="T6" fmla="*/ 368 w 21"/>
                  <a:gd name="T7" fmla="*/ 85 h 21"/>
                  <a:gd name="T8" fmla="*/ 116 w 21"/>
                  <a:gd name="T9" fmla="*/ 261 h 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21"/>
                  <a:gd name="T17" fmla="*/ 21 w 21"/>
                  <a:gd name="T18" fmla="*/ 21 h 2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21">
                    <a:moveTo>
                      <a:pt x="7" y="21"/>
                    </a:moveTo>
                    <a:lnTo>
                      <a:pt x="0" y="14"/>
                    </a:lnTo>
                    <a:lnTo>
                      <a:pt x="16" y="0"/>
                    </a:lnTo>
                    <a:lnTo>
                      <a:pt x="21" y="7"/>
                    </a:lnTo>
                    <a:lnTo>
                      <a:pt x="7" y="2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2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8" name="Freeform 77"/>
              <p:cNvSpPr>
                <a:spLocks/>
              </p:cNvSpPr>
              <p:nvPr/>
            </p:nvSpPr>
            <p:spPr bwMode="gray">
              <a:xfrm>
                <a:off x="3873" y="2881"/>
                <a:ext cx="26" cy="27"/>
              </a:xfrm>
              <a:custGeom>
                <a:avLst/>
                <a:gdLst>
                  <a:gd name="T0" fmla="*/ 172 w 19"/>
                  <a:gd name="T1" fmla="*/ 261 h 21"/>
                  <a:gd name="T2" fmla="*/ 0 w 19"/>
                  <a:gd name="T3" fmla="*/ 174 h 21"/>
                  <a:gd name="T4" fmla="*/ 322 w 19"/>
                  <a:gd name="T5" fmla="*/ 0 h 21"/>
                  <a:gd name="T6" fmla="*/ 441 w 19"/>
                  <a:gd name="T7" fmla="*/ 85 h 21"/>
                  <a:gd name="T8" fmla="*/ 172 w 19"/>
                  <a:gd name="T9" fmla="*/ 261 h 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"/>
                  <a:gd name="T16" fmla="*/ 0 h 21"/>
                  <a:gd name="T17" fmla="*/ 19 w 19"/>
                  <a:gd name="T18" fmla="*/ 21 h 2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" h="21">
                    <a:moveTo>
                      <a:pt x="7" y="21"/>
                    </a:moveTo>
                    <a:lnTo>
                      <a:pt x="0" y="14"/>
                    </a:lnTo>
                    <a:lnTo>
                      <a:pt x="14" y="0"/>
                    </a:lnTo>
                    <a:lnTo>
                      <a:pt x="19" y="7"/>
                    </a:lnTo>
                    <a:lnTo>
                      <a:pt x="7" y="2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2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9" name="Freeform 78"/>
              <p:cNvSpPr>
                <a:spLocks/>
              </p:cNvSpPr>
              <p:nvPr/>
            </p:nvSpPr>
            <p:spPr bwMode="gray">
              <a:xfrm>
                <a:off x="3929" y="2928"/>
                <a:ext cx="30" cy="26"/>
              </a:xfrm>
              <a:custGeom>
                <a:avLst/>
                <a:gdLst>
                  <a:gd name="T0" fmla="*/ 244 w 21"/>
                  <a:gd name="T1" fmla="*/ 181 h 21"/>
                  <a:gd name="T2" fmla="*/ 0 w 21"/>
                  <a:gd name="T3" fmla="*/ 118 h 21"/>
                  <a:gd name="T4" fmla="*/ 416 w 21"/>
                  <a:gd name="T5" fmla="*/ 0 h 21"/>
                  <a:gd name="T6" fmla="*/ 737 w 21"/>
                  <a:gd name="T7" fmla="*/ 40 h 21"/>
                  <a:gd name="T8" fmla="*/ 244 w 21"/>
                  <a:gd name="T9" fmla="*/ 181 h 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21"/>
                  <a:gd name="T17" fmla="*/ 21 w 21"/>
                  <a:gd name="T18" fmla="*/ 21 h 2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21">
                    <a:moveTo>
                      <a:pt x="7" y="21"/>
                    </a:moveTo>
                    <a:lnTo>
                      <a:pt x="0" y="14"/>
                    </a:lnTo>
                    <a:lnTo>
                      <a:pt x="12" y="0"/>
                    </a:lnTo>
                    <a:lnTo>
                      <a:pt x="21" y="5"/>
                    </a:lnTo>
                    <a:lnTo>
                      <a:pt x="7" y="2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2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0" name="Freeform 79"/>
              <p:cNvSpPr>
                <a:spLocks/>
              </p:cNvSpPr>
              <p:nvPr/>
            </p:nvSpPr>
            <p:spPr bwMode="gray">
              <a:xfrm>
                <a:off x="3646" y="2446"/>
                <a:ext cx="27" cy="13"/>
              </a:xfrm>
              <a:custGeom>
                <a:avLst/>
                <a:gdLst>
                  <a:gd name="T0" fmla="*/ 0 w 21"/>
                  <a:gd name="T1" fmla="*/ 352 h 9"/>
                  <a:gd name="T2" fmla="*/ 0 w 21"/>
                  <a:gd name="T3" fmla="*/ 81 h 9"/>
                  <a:gd name="T4" fmla="*/ 231 w 21"/>
                  <a:gd name="T5" fmla="*/ 0 h 9"/>
                  <a:gd name="T6" fmla="*/ 261 w 21"/>
                  <a:gd name="T7" fmla="*/ 264 h 9"/>
                  <a:gd name="T8" fmla="*/ 0 w 21"/>
                  <a:gd name="T9" fmla="*/ 352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9"/>
                  <a:gd name="T17" fmla="*/ 21 w 21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9">
                    <a:moveTo>
                      <a:pt x="0" y="9"/>
                    </a:moveTo>
                    <a:lnTo>
                      <a:pt x="0" y="2"/>
                    </a:lnTo>
                    <a:lnTo>
                      <a:pt x="19" y="0"/>
                    </a:lnTo>
                    <a:lnTo>
                      <a:pt x="21" y="7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2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1" name="Freeform 80"/>
              <p:cNvSpPr>
                <a:spLocks/>
              </p:cNvSpPr>
              <p:nvPr/>
            </p:nvSpPr>
            <p:spPr bwMode="gray">
              <a:xfrm>
                <a:off x="3655" y="2516"/>
                <a:ext cx="29" cy="17"/>
              </a:xfrm>
              <a:custGeom>
                <a:avLst/>
                <a:gdLst>
                  <a:gd name="T0" fmla="*/ 55 w 21"/>
                  <a:gd name="T1" fmla="*/ 387 h 12"/>
                  <a:gd name="T2" fmla="*/ 0 w 21"/>
                  <a:gd name="T3" fmla="*/ 163 h 12"/>
                  <a:gd name="T4" fmla="*/ 476 w 21"/>
                  <a:gd name="T5" fmla="*/ 0 h 12"/>
                  <a:gd name="T6" fmla="*/ 526 w 21"/>
                  <a:gd name="T7" fmla="*/ 299 h 12"/>
                  <a:gd name="T8" fmla="*/ 55 w 21"/>
                  <a:gd name="T9" fmla="*/ 387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2"/>
                  <a:gd name="T17" fmla="*/ 21 w 21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2">
                    <a:moveTo>
                      <a:pt x="2" y="12"/>
                    </a:moveTo>
                    <a:lnTo>
                      <a:pt x="0" y="5"/>
                    </a:lnTo>
                    <a:lnTo>
                      <a:pt x="19" y="0"/>
                    </a:lnTo>
                    <a:lnTo>
                      <a:pt x="21" y="9"/>
                    </a:lnTo>
                    <a:lnTo>
                      <a:pt x="2" y="1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2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2" name="Freeform 81"/>
              <p:cNvSpPr>
                <a:spLocks/>
              </p:cNvSpPr>
              <p:nvPr/>
            </p:nvSpPr>
            <p:spPr bwMode="gray">
              <a:xfrm>
                <a:off x="3673" y="2585"/>
                <a:ext cx="31" cy="20"/>
              </a:xfrm>
              <a:custGeom>
                <a:avLst/>
                <a:gdLst>
                  <a:gd name="T0" fmla="*/ 89 w 22"/>
                  <a:gd name="T1" fmla="*/ 499 h 14"/>
                  <a:gd name="T2" fmla="*/ 0 w 22"/>
                  <a:gd name="T3" fmla="*/ 171 h 14"/>
                  <a:gd name="T4" fmla="*/ 596 w 22"/>
                  <a:gd name="T5" fmla="*/ 0 h 14"/>
                  <a:gd name="T6" fmla="*/ 683 w 22"/>
                  <a:gd name="T7" fmla="*/ 244 h 14"/>
                  <a:gd name="T8" fmla="*/ 89 w 22"/>
                  <a:gd name="T9" fmla="*/ 499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3" y="14"/>
                    </a:moveTo>
                    <a:lnTo>
                      <a:pt x="0" y="5"/>
                    </a:lnTo>
                    <a:lnTo>
                      <a:pt x="19" y="0"/>
                    </a:lnTo>
                    <a:lnTo>
                      <a:pt x="22" y="7"/>
                    </a:lnTo>
                    <a:lnTo>
                      <a:pt x="3" y="1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2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3" name="Freeform 82"/>
              <p:cNvSpPr>
                <a:spLocks/>
              </p:cNvSpPr>
              <p:nvPr/>
            </p:nvSpPr>
            <p:spPr bwMode="gray">
              <a:xfrm>
                <a:off x="3700" y="2653"/>
                <a:ext cx="33" cy="20"/>
              </a:xfrm>
              <a:custGeom>
                <a:avLst/>
                <a:gdLst>
                  <a:gd name="T0" fmla="*/ 131 w 24"/>
                  <a:gd name="T1" fmla="*/ 149 h 16"/>
                  <a:gd name="T2" fmla="*/ 0 w 24"/>
                  <a:gd name="T3" fmla="*/ 62 h 16"/>
                  <a:gd name="T4" fmla="*/ 469 w 24"/>
                  <a:gd name="T5" fmla="*/ 0 h 16"/>
                  <a:gd name="T6" fmla="*/ 575 w 24"/>
                  <a:gd name="T7" fmla="*/ 62 h 16"/>
                  <a:gd name="T8" fmla="*/ 131 w 24"/>
                  <a:gd name="T9" fmla="*/ 149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"/>
                  <a:gd name="T16" fmla="*/ 0 h 16"/>
                  <a:gd name="T17" fmla="*/ 24 w 24"/>
                  <a:gd name="T18" fmla="*/ 16 h 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" h="16">
                    <a:moveTo>
                      <a:pt x="5" y="16"/>
                    </a:moveTo>
                    <a:lnTo>
                      <a:pt x="0" y="7"/>
                    </a:lnTo>
                    <a:lnTo>
                      <a:pt x="19" y="0"/>
                    </a:lnTo>
                    <a:lnTo>
                      <a:pt x="24" y="7"/>
                    </a:lnTo>
                    <a:lnTo>
                      <a:pt x="5" y="1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2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4" name="Freeform 83"/>
              <p:cNvSpPr>
                <a:spLocks/>
              </p:cNvSpPr>
              <p:nvPr/>
            </p:nvSpPr>
            <p:spPr bwMode="gray">
              <a:xfrm>
                <a:off x="3700" y="2089"/>
                <a:ext cx="28" cy="22"/>
              </a:xfrm>
              <a:custGeom>
                <a:avLst/>
                <a:gdLst>
                  <a:gd name="T0" fmla="*/ 0 w 21"/>
                  <a:gd name="T1" fmla="*/ 97 h 17"/>
                  <a:gd name="T2" fmla="*/ 49 w 21"/>
                  <a:gd name="T3" fmla="*/ 0 h 17"/>
                  <a:gd name="T4" fmla="*/ 368 w 21"/>
                  <a:gd name="T5" fmla="*/ 97 h 17"/>
                  <a:gd name="T6" fmla="*/ 332 w 21"/>
                  <a:gd name="T7" fmla="*/ 221 h 17"/>
                  <a:gd name="T8" fmla="*/ 0 w 21"/>
                  <a:gd name="T9" fmla="*/ 97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7"/>
                  <a:gd name="T17" fmla="*/ 21 w 21"/>
                  <a:gd name="T18" fmla="*/ 17 h 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7">
                    <a:moveTo>
                      <a:pt x="0" y="7"/>
                    </a:moveTo>
                    <a:lnTo>
                      <a:pt x="3" y="0"/>
                    </a:lnTo>
                    <a:lnTo>
                      <a:pt x="21" y="7"/>
                    </a:lnTo>
                    <a:lnTo>
                      <a:pt x="19" y="17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2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5" name="Freeform 84"/>
              <p:cNvSpPr>
                <a:spLocks/>
              </p:cNvSpPr>
              <p:nvPr/>
            </p:nvSpPr>
            <p:spPr bwMode="gray">
              <a:xfrm>
                <a:off x="3673" y="2156"/>
                <a:ext cx="31" cy="21"/>
              </a:xfrm>
              <a:custGeom>
                <a:avLst/>
                <a:gdLst>
                  <a:gd name="T0" fmla="*/ 0 w 22"/>
                  <a:gd name="T1" fmla="*/ 144 h 16"/>
                  <a:gd name="T2" fmla="*/ 89 w 22"/>
                  <a:gd name="T3" fmla="*/ 0 h 16"/>
                  <a:gd name="T4" fmla="*/ 683 w 22"/>
                  <a:gd name="T5" fmla="*/ 110 h 16"/>
                  <a:gd name="T6" fmla="*/ 596 w 22"/>
                  <a:gd name="T7" fmla="*/ 248 h 16"/>
                  <a:gd name="T8" fmla="*/ 0 w 22"/>
                  <a:gd name="T9" fmla="*/ 144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6"/>
                  <a:gd name="T17" fmla="*/ 22 w 22"/>
                  <a:gd name="T18" fmla="*/ 16 h 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6">
                    <a:moveTo>
                      <a:pt x="0" y="9"/>
                    </a:moveTo>
                    <a:lnTo>
                      <a:pt x="3" y="0"/>
                    </a:lnTo>
                    <a:lnTo>
                      <a:pt x="22" y="7"/>
                    </a:lnTo>
                    <a:lnTo>
                      <a:pt x="19" y="16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2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6" name="Freeform 85"/>
              <p:cNvSpPr>
                <a:spLocks/>
              </p:cNvSpPr>
              <p:nvPr/>
            </p:nvSpPr>
            <p:spPr bwMode="gray">
              <a:xfrm>
                <a:off x="3655" y="2228"/>
                <a:ext cx="29" cy="18"/>
              </a:xfrm>
              <a:custGeom>
                <a:avLst/>
                <a:gdLst>
                  <a:gd name="T0" fmla="*/ 0 w 21"/>
                  <a:gd name="T1" fmla="*/ 109 h 14"/>
                  <a:gd name="T2" fmla="*/ 55 w 21"/>
                  <a:gd name="T3" fmla="*/ 0 h 14"/>
                  <a:gd name="T4" fmla="*/ 526 w 21"/>
                  <a:gd name="T5" fmla="*/ 59 h 14"/>
                  <a:gd name="T6" fmla="*/ 476 w 21"/>
                  <a:gd name="T7" fmla="*/ 174 h 14"/>
                  <a:gd name="T8" fmla="*/ 0 w 21"/>
                  <a:gd name="T9" fmla="*/ 109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9"/>
                    </a:moveTo>
                    <a:lnTo>
                      <a:pt x="2" y="0"/>
                    </a:lnTo>
                    <a:lnTo>
                      <a:pt x="21" y="5"/>
                    </a:lnTo>
                    <a:lnTo>
                      <a:pt x="19" y="14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2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7" name="Freeform 86"/>
              <p:cNvSpPr>
                <a:spLocks/>
              </p:cNvSpPr>
              <p:nvPr/>
            </p:nvSpPr>
            <p:spPr bwMode="gray">
              <a:xfrm>
                <a:off x="3646" y="2300"/>
                <a:ext cx="27" cy="16"/>
              </a:xfrm>
              <a:custGeom>
                <a:avLst/>
                <a:gdLst>
                  <a:gd name="T0" fmla="*/ 0 w 21"/>
                  <a:gd name="T1" fmla="*/ 172 h 12"/>
                  <a:gd name="T2" fmla="*/ 0 w 21"/>
                  <a:gd name="T3" fmla="*/ 0 h 12"/>
                  <a:gd name="T4" fmla="*/ 261 w 21"/>
                  <a:gd name="T5" fmla="*/ 49 h 12"/>
                  <a:gd name="T6" fmla="*/ 231 w 21"/>
                  <a:gd name="T7" fmla="*/ 207 h 12"/>
                  <a:gd name="T8" fmla="*/ 0 w 21"/>
                  <a:gd name="T9" fmla="*/ 172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2"/>
                  <a:gd name="T17" fmla="*/ 21 w 21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2">
                    <a:moveTo>
                      <a:pt x="0" y="10"/>
                    </a:moveTo>
                    <a:lnTo>
                      <a:pt x="0" y="0"/>
                    </a:lnTo>
                    <a:lnTo>
                      <a:pt x="21" y="3"/>
                    </a:lnTo>
                    <a:lnTo>
                      <a:pt x="19" y="12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2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8" name="Freeform 87"/>
              <p:cNvSpPr>
                <a:spLocks/>
              </p:cNvSpPr>
              <p:nvPr/>
            </p:nvSpPr>
            <p:spPr bwMode="gray">
              <a:xfrm>
                <a:off x="3929" y="1808"/>
                <a:ext cx="26" cy="27"/>
              </a:xfrm>
              <a:custGeom>
                <a:avLst/>
                <a:gdLst>
                  <a:gd name="T0" fmla="*/ 0 w 19"/>
                  <a:gd name="T1" fmla="*/ 46 h 21"/>
                  <a:gd name="T2" fmla="*/ 172 w 19"/>
                  <a:gd name="T3" fmla="*/ 0 h 21"/>
                  <a:gd name="T4" fmla="*/ 441 w 19"/>
                  <a:gd name="T5" fmla="*/ 203 h 21"/>
                  <a:gd name="T6" fmla="*/ 270 w 19"/>
                  <a:gd name="T7" fmla="*/ 261 h 21"/>
                  <a:gd name="T8" fmla="*/ 0 w 19"/>
                  <a:gd name="T9" fmla="*/ 46 h 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"/>
                  <a:gd name="T16" fmla="*/ 0 h 21"/>
                  <a:gd name="T17" fmla="*/ 19 w 19"/>
                  <a:gd name="T18" fmla="*/ 21 h 2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" h="21">
                    <a:moveTo>
                      <a:pt x="0" y="4"/>
                    </a:moveTo>
                    <a:lnTo>
                      <a:pt x="7" y="0"/>
                    </a:lnTo>
                    <a:lnTo>
                      <a:pt x="19" y="16"/>
                    </a:lnTo>
                    <a:lnTo>
                      <a:pt x="12" y="21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2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9" name="Freeform 88"/>
              <p:cNvSpPr>
                <a:spLocks/>
              </p:cNvSpPr>
              <p:nvPr/>
            </p:nvSpPr>
            <p:spPr bwMode="gray">
              <a:xfrm>
                <a:off x="3873" y="1850"/>
                <a:ext cx="26" cy="30"/>
              </a:xfrm>
              <a:custGeom>
                <a:avLst/>
                <a:gdLst>
                  <a:gd name="T0" fmla="*/ 0 w 19"/>
                  <a:gd name="T1" fmla="*/ 244 h 21"/>
                  <a:gd name="T2" fmla="*/ 172 w 19"/>
                  <a:gd name="T3" fmla="*/ 0 h 21"/>
                  <a:gd name="T4" fmla="*/ 441 w 19"/>
                  <a:gd name="T5" fmla="*/ 571 h 21"/>
                  <a:gd name="T6" fmla="*/ 322 w 19"/>
                  <a:gd name="T7" fmla="*/ 737 h 21"/>
                  <a:gd name="T8" fmla="*/ 0 w 19"/>
                  <a:gd name="T9" fmla="*/ 244 h 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"/>
                  <a:gd name="T16" fmla="*/ 0 h 21"/>
                  <a:gd name="T17" fmla="*/ 19 w 19"/>
                  <a:gd name="T18" fmla="*/ 21 h 2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" h="21">
                    <a:moveTo>
                      <a:pt x="0" y="7"/>
                    </a:moveTo>
                    <a:lnTo>
                      <a:pt x="7" y="0"/>
                    </a:lnTo>
                    <a:lnTo>
                      <a:pt x="19" y="16"/>
                    </a:lnTo>
                    <a:lnTo>
                      <a:pt x="14" y="21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2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0" name="Freeform 89"/>
              <p:cNvSpPr>
                <a:spLocks/>
              </p:cNvSpPr>
              <p:nvPr/>
            </p:nvSpPr>
            <p:spPr bwMode="gray">
              <a:xfrm>
                <a:off x="3821" y="1905"/>
                <a:ext cx="26" cy="26"/>
              </a:xfrm>
              <a:custGeom>
                <a:avLst/>
                <a:gdLst>
                  <a:gd name="T0" fmla="*/ 0 w 19"/>
                  <a:gd name="T1" fmla="*/ 172 h 19"/>
                  <a:gd name="T2" fmla="*/ 126 w 19"/>
                  <a:gd name="T3" fmla="*/ 0 h 19"/>
                  <a:gd name="T4" fmla="*/ 441 w 19"/>
                  <a:gd name="T5" fmla="*/ 322 h 19"/>
                  <a:gd name="T6" fmla="*/ 322 w 19"/>
                  <a:gd name="T7" fmla="*/ 441 h 19"/>
                  <a:gd name="T8" fmla="*/ 0 w 19"/>
                  <a:gd name="T9" fmla="*/ 172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"/>
                  <a:gd name="T16" fmla="*/ 0 h 19"/>
                  <a:gd name="T17" fmla="*/ 19 w 19"/>
                  <a:gd name="T18" fmla="*/ 19 h 1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" h="19">
                    <a:moveTo>
                      <a:pt x="0" y="7"/>
                    </a:moveTo>
                    <a:lnTo>
                      <a:pt x="5" y="0"/>
                    </a:lnTo>
                    <a:lnTo>
                      <a:pt x="19" y="14"/>
                    </a:lnTo>
                    <a:lnTo>
                      <a:pt x="14" y="1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2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1" name="Freeform 90"/>
              <p:cNvSpPr>
                <a:spLocks/>
              </p:cNvSpPr>
              <p:nvPr/>
            </p:nvSpPr>
            <p:spPr bwMode="gray">
              <a:xfrm>
                <a:off x="3772" y="1961"/>
                <a:ext cx="31" cy="25"/>
              </a:xfrm>
              <a:custGeom>
                <a:avLst/>
                <a:gdLst>
                  <a:gd name="T0" fmla="*/ 0 w 22"/>
                  <a:gd name="T1" fmla="*/ 125 h 19"/>
                  <a:gd name="T2" fmla="*/ 154 w 22"/>
                  <a:gd name="T3" fmla="*/ 0 h 19"/>
                  <a:gd name="T4" fmla="*/ 683 w 22"/>
                  <a:gd name="T5" fmla="*/ 192 h 19"/>
                  <a:gd name="T6" fmla="*/ 533 w 22"/>
                  <a:gd name="T7" fmla="*/ 296 h 19"/>
                  <a:gd name="T8" fmla="*/ 0 w 22"/>
                  <a:gd name="T9" fmla="*/ 125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9"/>
                  <a:gd name="T17" fmla="*/ 22 w 22"/>
                  <a:gd name="T18" fmla="*/ 19 h 1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9">
                    <a:moveTo>
                      <a:pt x="0" y="8"/>
                    </a:moveTo>
                    <a:lnTo>
                      <a:pt x="5" y="0"/>
                    </a:lnTo>
                    <a:lnTo>
                      <a:pt x="22" y="12"/>
                    </a:lnTo>
                    <a:lnTo>
                      <a:pt x="17" y="19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2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2" name="Freeform 91"/>
              <p:cNvSpPr>
                <a:spLocks/>
              </p:cNvSpPr>
              <p:nvPr/>
            </p:nvSpPr>
            <p:spPr bwMode="gray">
              <a:xfrm>
                <a:off x="4272" y="1680"/>
                <a:ext cx="17" cy="29"/>
              </a:xfrm>
              <a:custGeom>
                <a:avLst/>
                <a:gdLst>
                  <a:gd name="T0" fmla="*/ 0 w 12"/>
                  <a:gd name="T1" fmla="*/ 0 h 21"/>
                  <a:gd name="T2" fmla="*/ 299 w 12"/>
                  <a:gd name="T3" fmla="*/ 0 h 21"/>
                  <a:gd name="T4" fmla="*/ 387 w 12"/>
                  <a:gd name="T5" fmla="*/ 476 h 21"/>
                  <a:gd name="T6" fmla="*/ 74 w 12"/>
                  <a:gd name="T7" fmla="*/ 526 h 21"/>
                  <a:gd name="T8" fmla="*/ 0 w 12"/>
                  <a:gd name="T9" fmla="*/ 0 h 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21"/>
                  <a:gd name="T17" fmla="*/ 12 w 12"/>
                  <a:gd name="T18" fmla="*/ 21 h 2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21">
                    <a:moveTo>
                      <a:pt x="0" y="0"/>
                    </a:moveTo>
                    <a:lnTo>
                      <a:pt x="9" y="0"/>
                    </a:lnTo>
                    <a:lnTo>
                      <a:pt x="12" y="19"/>
                    </a:lnTo>
                    <a:lnTo>
                      <a:pt x="2" y="2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2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3" name="Freeform 92"/>
              <p:cNvSpPr>
                <a:spLocks/>
              </p:cNvSpPr>
              <p:nvPr/>
            </p:nvSpPr>
            <p:spPr bwMode="gray">
              <a:xfrm>
                <a:off x="4198" y="1689"/>
                <a:ext cx="16" cy="31"/>
              </a:xfrm>
              <a:custGeom>
                <a:avLst/>
                <a:gdLst>
                  <a:gd name="T0" fmla="*/ 0 w 11"/>
                  <a:gd name="T1" fmla="*/ 89 h 22"/>
                  <a:gd name="T2" fmla="*/ 391 w 11"/>
                  <a:gd name="T3" fmla="*/ 0 h 22"/>
                  <a:gd name="T4" fmla="*/ 455 w 11"/>
                  <a:gd name="T5" fmla="*/ 596 h 22"/>
                  <a:gd name="T6" fmla="*/ 185 w 11"/>
                  <a:gd name="T7" fmla="*/ 683 h 22"/>
                  <a:gd name="T8" fmla="*/ 0 w 11"/>
                  <a:gd name="T9" fmla="*/ 89 h 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22"/>
                  <a:gd name="T17" fmla="*/ 11 w 11"/>
                  <a:gd name="T18" fmla="*/ 22 h 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22">
                    <a:moveTo>
                      <a:pt x="0" y="3"/>
                    </a:moveTo>
                    <a:lnTo>
                      <a:pt x="9" y="0"/>
                    </a:lnTo>
                    <a:lnTo>
                      <a:pt x="11" y="19"/>
                    </a:lnTo>
                    <a:lnTo>
                      <a:pt x="4" y="22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2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4" name="Freeform 93"/>
              <p:cNvSpPr>
                <a:spLocks/>
              </p:cNvSpPr>
              <p:nvPr/>
            </p:nvSpPr>
            <p:spPr bwMode="gray">
              <a:xfrm>
                <a:off x="4128" y="1709"/>
                <a:ext cx="20" cy="28"/>
              </a:xfrm>
              <a:custGeom>
                <a:avLst/>
                <a:gdLst>
                  <a:gd name="T0" fmla="*/ 0 w 14"/>
                  <a:gd name="T1" fmla="*/ 36 h 22"/>
                  <a:gd name="T2" fmla="*/ 244 w 14"/>
                  <a:gd name="T3" fmla="*/ 0 h 22"/>
                  <a:gd name="T4" fmla="*/ 499 w 14"/>
                  <a:gd name="T5" fmla="*/ 213 h 22"/>
                  <a:gd name="T6" fmla="*/ 163 w 14"/>
                  <a:gd name="T7" fmla="*/ 249 h 22"/>
                  <a:gd name="T8" fmla="*/ 0 w 14"/>
                  <a:gd name="T9" fmla="*/ 36 h 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"/>
                  <a:gd name="T16" fmla="*/ 0 h 22"/>
                  <a:gd name="T17" fmla="*/ 14 w 14"/>
                  <a:gd name="T18" fmla="*/ 22 h 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" h="22">
                    <a:moveTo>
                      <a:pt x="0" y="3"/>
                    </a:moveTo>
                    <a:lnTo>
                      <a:pt x="7" y="0"/>
                    </a:lnTo>
                    <a:lnTo>
                      <a:pt x="14" y="19"/>
                    </a:lnTo>
                    <a:lnTo>
                      <a:pt x="4" y="22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2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5" name="Freeform 94"/>
              <p:cNvSpPr>
                <a:spLocks/>
              </p:cNvSpPr>
              <p:nvPr/>
            </p:nvSpPr>
            <p:spPr bwMode="gray">
              <a:xfrm>
                <a:off x="4058" y="1733"/>
                <a:ext cx="21" cy="33"/>
              </a:xfrm>
              <a:custGeom>
                <a:avLst/>
                <a:gdLst>
                  <a:gd name="T0" fmla="*/ 0 w 16"/>
                  <a:gd name="T1" fmla="*/ 131 h 24"/>
                  <a:gd name="T2" fmla="*/ 110 w 16"/>
                  <a:gd name="T3" fmla="*/ 0 h 24"/>
                  <a:gd name="T4" fmla="*/ 248 w 16"/>
                  <a:gd name="T5" fmla="*/ 469 h 24"/>
                  <a:gd name="T6" fmla="*/ 110 w 16"/>
                  <a:gd name="T7" fmla="*/ 575 h 24"/>
                  <a:gd name="T8" fmla="*/ 0 w 16"/>
                  <a:gd name="T9" fmla="*/ 131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"/>
                  <a:gd name="T16" fmla="*/ 0 h 24"/>
                  <a:gd name="T17" fmla="*/ 16 w 16"/>
                  <a:gd name="T18" fmla="*/ 24 h 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" h="24">
                    <a:moveTo>
                      <a:pt x="0" y="5"/>
                    </a:moveTo>
                    <a:lnTo>
                      <a:pt x="7" y="0"/>
                    </a:lnTo>
                    <a:lnTo>
                      <a:pt x="16" y="19"/>
                    </a:lnTo>
                    <a:lnTo>
                      <a:pt x="7" y="24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2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53" name="Group 95"/>
            <p:cNvGrpSpPr>
              <a:grpSpLocks/>
            </p:cNvGrpSpPr>
            <p:nvPr/>
          </p:nvGrpSpPr>
          <p:grpSpPr bwMode="auto">
            <a:xfrm>
              <a:off x="3681" y="1716"/>
              <a:ext cx="1350" cy="1321"/>
              <a:chOff x="3681" y="1716"/>
              <a:chExt cx="1350" cy="1321"/>
            </a:xfrm>
          </p:grpSpPr>
          <p:sp>
            <p:nvSpPr>
              <p:cNvPr id="154" name="Text Box 96"/>
              <p:cNvSpPr txBox="1">
                <a:spLocks noChangeArrowheads="1"/>
              </p:cNvSpPr>
              <p:nvPr/>
            </p:nvSpPr>
            <p:spPr bwMode="gray">
              <a:xfrm>
                <a:off x="4278" y="2871"/>
                <a:ext cx="153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altLang="zh-CN" sz="1400" b="1" i="0" u="none" strike="noStrike" kern="0" cap="none" spc="0" normalizeH="0" baseline="0" noProof="0">
                    <a:ln>
                      <a:noFill/>
                    </a:ln>
                    <a:solidFill>
                      <a:srgbClr val="EAEAEA"/>
                    </a:solidFill>
                    <a:effectLst/>
                    <a:uLnTx/>
                    <a:uFillTx/>
                    <a:latin typeface="Arial" charset="0"/>
                    <a:ea typeface="宋体" charset="-122"/>
                  </a:rPr>
                  <a:t>6</a:t>
                </a:r>
              </a:p>
            </p:txBody>
          </p:sp>
          <p:sp>
            <p:nvSpPr>
              <p:cNvPr id="155" name="Text Box 97"/>
              <p:cNvSpPr txBox="1">
                <a:spLocks noChangeArrowheads="1"/>
              </p:cNvSpPr>
              <p:nvPr/>
            </p:nvSpPr>
            <p:spPr bwMode="gray">
              <a:xfrm>
                <a:off x="3977" y="2791"/>
                <a:ext cx="153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altLang="zh-CN" sz="1400" b="1" i="0" u="none" strike="noStrike" kern="0" cap="none" spc="0" normalizeH="0" baseline="0" noProof="0">
                    <a:ln>
                      <a:noFill/>
                    </a:ln>
                    <a:solidFill>
                      <a:srgbClr val="EAEAEA"/>
                    </a:solidFill>
                    <a:effectLst/>
                    <a:uLnTx/>
                    <a:uFillTx/>
                    <a:latin typeface="Arial" charset="0"/>
                    <a:ea typeface="宋体" charset="-122"/>
                  </a:rPr>
                  <a:t>7</a:t>
                </a:r>
              </a:p>
            </p:txBody>
          </p:sp>
          <p:sp>
            <p:nvSpPr>
              <p:cNvPr id="156" name="Text Box 98"/>
              <p:cNvSpPr txBox="1">
                <a:spLocks noChangeArrowheads="1"/>
              </p:cNvSpPr>
              <p:nvPr/>
            </p:nvSpPr>
            <p:spPr bwMode="gray">
              <a:xfrm>
                <a:off x="3767" y="2575"/>
                <a:ext cx="153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altLang="zh-CN" sz="1400" b="1" i="0" u="none" strike="noStrike" kern="0" cap="none" spc="0" normalizeH="0" baseline="0" noProof="0">
                    <a:ln>
                      <a:noFill/>
                    </a:ln>
                    <a:solidFill>
                      <a:srgbClr val="EAEAEA"/>
                    </a:solidFill>
                    <a:effectLst/>
                    <a:uLnTx/>
                    <a:uFillTx/>
                    <a:latin typeface="Arial" charset="0"/>
                    <a:ea typeface="宋体" charset="-122"/>
                  </a:rPr>
                  <a:t>8</a:t>
                </a:r>
              </a:p>
            </p:txBody>
          </p:sp>
          <p:sp>
            <p:nvSpPr>
              <p:cNvPr id="157" name="Text Box 99"/>
              <p:cNvSpPr txBox="1">
                <a:spLocks noChangeArrowheads="1"/>
              </p:cNvSpPr>
              <p:nvPr/>
            </p:nvSpPr>
            <p:spPr bwMode="gray">
              <a:xfrm>
                <a:off x="4249" y="1716"/>
                <a:ext cx="207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altLang="zh-CN" sz="1400" b="1" i="0" u="none" strike="noStrike" kern="0" cap="none" spc="0" normalizeH="0" baseline="0" noProof="0">
                    <a:ln>
                      <a:noFill/>
                    </a:ln>
                    <a:solidFill>
                      <a:srgbClr val="EAEAEA"/>
                    </a:solidFill>
                    <a:effectLst/>
                    <a:uLnTx/>
                    <a:uFillTx/>
                    <a:latin typeface="Arial" charset="0"/>
                    <a:ea typeface="宋体" charset="-122"/>
                  </a:rPr>
                  <a:t>12</a:t>
                </a:r>
              </a:p>
            </p:txBody>
          </p:sp>
          <p:sp>
            <p:nvSpPr>
              <p:cNvPr id="158" name="Text Box 100"/>
              <p:cNvSpPr txBox="1">
                <a:spLocks noChangeArrowheads="1"/>
              </p:cNvSpPr>
              <p:nvPr/>
            </p:nvSpPr>
            <p:spPr bwMode="gray">
              <a:xfrm>
                <a:off x="4569" y="1791"/>
                <a:ext cx="153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altLang="zh-CN" sz="1400" b="1" i="0" u="none" strike="noStrike" kern="0" cap="none" spc="0" normalizeH="0" baseline="0" noProof="0">
                    <a:ln>
                      <a:noFill/>
                    </a:ln>
                    <a:solidFill>
                      <a:srgbClr val="EAEAEA"/>
                    </a:solidFill>
                    <a:effectLst/>
                    <a:uLnTx/>
                    <a:uFillTx/>
                    <a:latin typeface="Arial" charset="0"/>
                    <a:ea typeface="宋体" charset="-122"/>
                  </a:rPr>
                  <a:t>1</a:t>
                </a:r>
              </a:p>
            </p:txBody>
          </p:sp>
          <p:sp>
            <p:nvSpPr>
              <p:cNvPr id="159" name="Text Box 101"/>
              <p:cNvSpPr txBox="1">
                <a:spLocks noChangeArrowheads="1"/>
              </p:cNvSpPr>
              <p:nvPr/>
            </p:nvSpPr>
            <p:spPr bwMode="gray">
              <a:xfrm>
                <a:off x="4785" y="2006"/>
                <a:ext cx="153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altLang="zh-CN" sz="1400" b="1" i="0" u="none" strike="noStrike" kern="0" cap="none" spc="0" normalizeH="0" baseline="0" noProof="0">
                    <a:ln>
                      <a:noFill/>
                    </a:ln>
                    <a:solidFill>
                      <a:srgbClr val="EAEAEA"/>
                    </a:solidFill>
                    <a:effectLst/>
                    <a:uLnTx/>
                    <a:uFillTx/>
                    <a:latin typeface="Arial" charset="0"/>
                    <a:ea typeface="宋体" charset="-122"/>
                  </a:rPr>
                  <a:t>2</a:t>
                </a:r>
              </a:p>
            </p:txBody>
          </p:sp>
          <p:sp>
            <p:nvSpPr>
              <p:cNvPr id="160" name="Text Box 102"/>
              <p:cNvSpPr txBox="1">
                <a:spLocks noChangeArrowheads="1"/>
              </p:cNvSpPr>
              <p:nvPr/>
            </p:nvSpPr>
            <p:spPr bwMode="gray">
              <a:xfrm>
                <a:off x="4862" y="2297"/>
                <a:ext cx="169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altLang="zh-CN" sz="1400" b="1" i="0" u="none" strike="noStrike" kern="0" cap="none" spc="0" normalizeH="0" baseline="0" noProof="0">
                    <a:ln>
                      <a:noFill/>
                    </a:ln>
                    <a:solidFill>
                      <a:srgbClr val="EAEAEA"/>
                    </a:solidFill>
                    <a:effectLst/>
                    <a:uLnTx/>
                    <a:uFillTx/>
                    <a:latin typeface="Arial" charset="0"/>
                    <a:ea typeface="宋体" charset="-122"/>
                  </a:rPr>
                  <a:t>3</a:t>
                </a:r>
              </a:p>
            </p:txBody>
          </p:sp>
          <p:sp>
            <p:nvSpPr>
              <p:cNvPr id="161" name="Text Box 103"/>
              <p:cNvSpPr txBox="1">
                <a:spLocks noChangeArrowheads="1"/>
              </p:cNvSpPr>
              <p:nvPr/>
            </p:nvSpPr>
            <p:spPr bwMode="gray">
              <a:xfrm>
                <a:off x="4785" y="2585"/>
                <a:ext cx="153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altLang="zh-CN" sz="1400" b="1" i="0" u="none" strike="noStrike" kern="0" cap="none" spc="0" normalizeH="0" baseline="0" noProof="0">
                    <a:ln>
                      <a:noFill/>
                    </a:ln>
                    <a:solidFill>
                      <a:srgbClr val="EAEAEA"/>
                    </a:solidFill>
                    <a:effectLst/>
                    <a:uLnTx/>
                    <a:uFillTx/>
                    <a:latin typeface="Arial" charset="0"/>
                    <a:ea typeface="宋体" charset="-122"/>
                  </a:rPr>
                  <a:t>4</a:t>
                </a:r>
              </a:p>
            </p:txBody>
          </p:sp>
          <p:sp>
            <p:nvSpPr>
              <p:cNvPr id="162" name="Text Box 104"/>
              <p:cNvSpPr txBox="1">
                <a:spLocks noChangeArrowheads="1"/>
              </p:cNvSpPr>
              <p:nvPr/>
            </p:nvSpPr>
            <p:spPr bwMode="gray">
              <a:xfrm>
                <a:off x="4579" y="2787"/>
                <a:ext cx="153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altLang="zh-CN" sz="1400" b="1" i="0" u="none" strike="noStrike" kern="0" cap="none" spc="0" normalizeH="0" baseline="0" noProof="0">
                    <a:ln>
                      <a:noFill/>
                    </a:ln>
                    <a:solidFill>
                      <a:srgbClr val="EAEAEA"/>
                    </a:solidFill>
                    <a:effectLst/>
                    <a:uLnTx/>
                    <a:uFillTx/>
                    <a:latin typeface="Arial" charset="0"/>
                    <a:ea typeface="宋体" charset="-122"/>
                  </a:rPr>
                  <a:t>5</a:t>
                </a:r>
              </a:p>
            </p:txBody>
          </p:sp>
          <p:sp>
            <p:nvSpPr>
              <p:cNvPr id="163" name="Text Box 105"/>
              <p:cNvSpPr txBox="1">
                <a:spLocks noChangeArrowheads="1"/>
              </p:cNvSpPr>
              <p:nvPr/>
            </p:nvSpPr>
            <p:spPr bwMode="gray">
              <a:xfrm>
                <a:off x="3681" y="2289"/>
                <a:ext cx="153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altLang="zh-CN" sz="1400" b="1" i="0" u="none" strike="noStrike" kern="0" cap="none" spc="0" normalizeH="0" baseline="0" noProof="0">
                    <a:ln>
                      <a:noFill/>
                    </a:ln>
                    <a:solidFill>
                      <a:srgbClr val="EAEAEA"/>
                    </a:solidFill>
                    <a:effectLst/>
                    <a:uLnTx/>
                    <a:uFillTx/>
                    <a:latin typeface="Arial" charset="0"/>
                    <a:ea typeface="宋体" charset="-122"/>
                  </a:rPr>
                  <a:t>9</a:t>
                </a:r>
              </a:p>
            </p:txBody>
          </p:sp>
          <p:sp>
            <p:nvSpPr>
              <p:cNvPr id="164" name="Text Box 106"/>
              <p:cNvSpPr txBox="1">
                <a:spLocks noChangeArrowheads="1"/>
              </p:cNvSpPr>
              <p:nvPr/>
            </p:nvSpPr>
            <p:spPr bwMode="gray">
              <a:xfrm>
                <a:off x="3768" y="2002"/>
                <a:ext cx="207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altLang="zh-CN" sz="1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EAEAEA"/>
                    </a:solidFill>
                    <a:effectLst/>
                    <a:uLnTx/>
                    <a:uFillTx/>
                    <a:latin typeface="Arial" charset="0"/>
                    <a:ea typeface="宋体" charset="-122"/>
                  </a:rPr>
                  <a:t>10</a:t>
                </a:r>
              </a:p>
            </p:txBody>
          </p:sp>
          <p:sp>
            <p:nvSpPr>
              <p:cNvPr id="165" name="Text Box 107"/>
              <p:cNvSpPr txBox="1">
                <a:spLocks noChangeArrowheads="1"/>
              </p:cNvSpPr>
              <p:nvPr/>
            </p:nvSpPr>
            <p:spPr bwMode="gray">
              <a:xfrm>
                <a:off x="3976" y="1798"/>
                <a:ext cx="201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altLang="zh-CN" sz="1400" b="1" i="0" u="none" strike="noStrike" kern="0" cap="none" spc="0" normalizeH="0" baseline="0" noProof="0">
                    <a:ln>
                      <a:noFill/>
                    </a:ln>
                    <a:solidFill>
                      <a:srgbClr val="EAEAEA"/>
                    </a:solidFill>
                    <a:effectLst/>
                    <a:uLnTx/>
                    <a:uFillTx/>
                    <a:latin typeface="Arial" charset="0"/>
                    <a:ea typeface="宋体" charset="-122"/>
                  </a:rPr>
                  <a:t>11</a:t>
                </a:r>
              </a:p>
            </p:txBody>
          </p:sp>
        </p:grpSp>
      </p:grpSp>
      <p:grpSp>
        <p:nvGrpSpPr>
          <p:cNvPr id="226" name="Gruppieren 128"/>
          <p:cNvGrpSpPr>
            <a:grpSpLocks/>
          </p:cNvGrpSpPr>
          <p:nvPr/>
        </p:nvGrpSpPr>
        <p:grpSpPr bwMode="auto">
          <a:xfrm>
            <a:off x="4373134" y="2627102"/>
            <a:ext cx="169374" cy="1673580"/>
            <a:chOff x="2776538" y="2833688"/>
            <a:chExt cx="133350" cy="1317625"/>
          </a:xfrm>
        </p:grpSpPr>
        <p:sp>
          <p:nvSpPr>
            <p:cNvPr id="227" name="Rectangle 108"/>
            <p:cNvSpPr>
              <a:spLocks noChangeAspect="1" noChangeArrowheads="1"/>
            </p:cNvSpPr>
            <p:nvPr/>
          </p:nvSpPr>
          <p:spPr bwMode="gray">
            <a:xfrm>
              <a:off x="2776538" y="2833688"/>
              <a:ext cx="133350" cy="1317625"/>
            </a:xfrm>
            <a:prstGeom prst="rect">
              <a:avLst/>
            </a:prstGeom>
            <a:solidFill>
              <a:srgbClr val="DDDDDD">
                <a:alpha val="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vert="eaVert"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8" name="Rectangle 109"/>
            <p:cNvSpPr>
              <a:spLocks noChangeAspect="1" noChangeArrowheads="1"/>
            </p:cNvSpPr>
            <p:nvPr/>
          </p:nvSpPr>
          <p:spPr bwMode="gray">
            <a:xfrm flipH="1">
              <a:off x="2813510" y="2834504"/>
              <a:ext cx="53080" cy="666672"/>
            </a:xfrm>
            <a:prstGeom prst="rect">
              <a:avLst/>
            </a:prstGeom>
            <a:solidFill>
              <a:srgbClr val="000000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10800000" vert="eaVert"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29" name="Group 110"/>
          <p:cNvGrpSpPr>
            <a:grpSpLocks/>
          </p:cNvGrpSpPr>
          <p:nvPr/>
        </p:nvGrpSpPr>
        <p:grpSpPr bwMode="auto">
          <a:xfrm rot="5400000">
            <a:off x="4386240" y="2293394"/>
            <a:ext cx="141145" cy="2340996"/>
            <a:chOff x="3635" y="14"/>
            <a:chExt cx="76" cy="1262"/>
          </a:xfrm>
        </p:grpSpPr>
        <p:sp>
          <p:nvSpPr>
            <p:cNvPr id="230" name="Rectangle 111"/>
            <p:cNvSpPr>
              <a:spLocks noChangeArrowheads="1"/>
            </p:cNvSpPr>
            <p:nvPr/>
          </p:nvSpPr>
          <p:spPr bwMode="gray">
            <a:xfrm>
              <a:off x="3635" y="14"/>
              <a:ext cx="76" cy="1262"/>
            </a:xfrm>
            <a:prstGeom prst="rect">
              <a:avLst/>
            </a:prstGeom>
            <a:solidFill>
              <a:srgbClr val="DDDDDD">
                <a:alpha val="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1" name="Rectangle 112"/>
            <p:cNvSpPr>
              <a:spLocks noChangeArrowheads="1"/>
            </p:cNvSpPr>
            <p:nvPr/>
          </p:nvSpPr>
          <p:spPr bwMode="gray">
            <a:xfrm flipH="1">
              <a:off x="3658" y="14"/>
              <a:ext cx="30" cy="63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2" name="Oval 113"/>
            <p:cNvSpPr>
              <a:spLocks noChangeArrowheads="1"/>
            </p:cNvSpPr>
            <p:nvPr/>
          </p:nvSpPr>
          <p:spPr bwMode="gray">
            <a:xfrm>
              <a:off x="3635" y="606"/>
              <a:ext cx="76" cy="77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3" name="Oval 114"/>
            <p:cNvSpPr>
              <a:spLocks noChangeArrowheads="1"/>
            </p:cNvSpPr>
            <p:nvPr/>
          </p:nvSpPr>
          <p:spPr bwMode="gray">
            <a:xfrm>
              <a:off x="3650" y="622"/>
              <a:ext cx="45" cy="4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4" name="Oval 115"/>
            <p:cNvSpPr>
              <a:spLocks noChangeArrowheads="1"/>
            </p:cNvSpPr>
            <p:nvPr/>
          </p:nvSpPr>
          <p:spPr bwMode="gray">
            <a:xfrm>
              <a:off x="3664" y="634"/>
              <a:ext cx="19" cy="19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35" name="矩形标注 234"/>
          <p:cNvSpPr/>
          <p:nvPr/>
        </p:nvSpPr>
        <p:spPr bwMode="auto">
          <a:xfrm>
            <a:off x="797801" y="1776441"/>
            <a:ext cx="2528230" cy="536630"/>
          </a:xfrm>
          <a:prstGeom prst="wedgeRectCallout">
            <a:avLst>
              <a:gd name="adj1" fmla="val 56669"/>
              <a:gd name="adj2" fmla="val 94145"/>
            </a:avLst>
          </a:prstGeom>
          <a:solidFill>
            <a:srgbClr val="FFFFFF"/>
          </a:solidFill>
          <a:ln w="12700" cap="flat" cmpd="sng" algn="ctr">
            <a:solidFill>
              <a:srgbClr val="EAEAEA">
                <a:lumMod val="75000"/>
              </a:srgbClr>
            </a:solidFill>
            <a:prstDash val="solid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EAEAEA">
                    <a:lumMod val="1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文本</a:t>
            </a:r>
            <a:r>
              <a: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EAEAEA">
                    <a:lumMod val="1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内容</a:t>
            </a:r>
            <a:endParaRPr kumimoji="0" lang="zh-CN" altLang="en-US" sz="2800" b="1" i="0" u="none" strike="noStrike" kern="0" cap="none" spc="0" normalizeH="0" baseline="0" noProof="0" dirty="0" smtClean="0">
              <a:ln>
                <a:noFill/>
              </a:ln>
              <a:solidFill>
                <a:srgbClr val="EAEAEA">
                  <a:lumMod val="1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36" name="矩形标注 235"/>
          <p:cNvSpPr/>
          <p:nvPr/>
        </p:nvSpPr>
        <p:spPr bwMode="auto">
          <a:xfrm>
            <a:off x="5217219" y="1798239"/>
            <a:ext cx="2528230" cy="536630"/>
          </a:xfrm>
          <a:prstGeom prst="wedgeRectCallout">
            <a:avLst>
              <a:gd name="adj1" fmla="val -47700"/>
              <a:gd name="adj2" fmla="val 99013"/>
            </a:avLst>
          </a:prstGeom>
          <a:solidFill>
            <a:srgbClr val="C40505">
              <a:lumMod val="75000"/>
            </a:srgbClr>
          </a:solidFill>
          <a:ln w="9525" cap="flat" cmpd="sng" algn="ctr">
            <a:solidFill>
              <a:srgbClr val="C40505">
                <a:lumMod val="75000"/>
              </a:srgbClr>
            </a:solidFill>
            <a:prstDash val="solid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文本内容</a:t>
            </a:r>
          </a:p>
        </p:txBody>
      </p:sp>
      <p:sp>
        <p:nvSpPr>
          <p:cNvPr id="237" name="矩形标注 236"/>
          <p:cNvSpPr/>
          <p:nvPr/>
        </p:nvSpPr>
        <p:spPr bwMode="auto">
          <a:xfrm>
            <a:off x="439500" y="2832207"/>
            <a:ext cx="2528230" cy="536630"/>
          </a:xfrm>
          <a:prstGeom prst="wedgeRectCallout">
            <a:avLst>
              <a:gd name="adj1" fmla="val 65453"/>
              <a:gd name="adj2" fmla="val 99013"/>
            </a:avLst>
          </a:prstGeom>
          <a:solidFill>
            <a:srgbClr val="FFFFFF"/>
          </a:solidFill>
          <a:ln w="12700" cap="flat" cmpd="sng" algn="ctr">
            <a:solidFill>
              <a:srgbClr val="EAEAEA">
                <a:lumMod val="75000"/>
              </a:srgbClr>
            </a:solidFill>
            <a:prstDash val="solid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EAEAEA">
                    <a:lumMod val="1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文本内容</a:t>
            </a:r>
          </a:p>
        </p:txBody>
      </p:sp>
      <p:sp>
        <p:nvSpPr>
          <p:cNvPr id="238" name="矩形标注 237"/>
          <p:cNvSpPr/>
          <p:nvPr/>
        </p:nvSpPr>
        <p:spPr bwMode="auto">
          <a:xfrm>
            <a:off x="791517" y="4092368"/>
            <a:ext cx="2528230" cy="536630"/>
          </a:xfrm>
          <a:prstGeom prst="wedgeRectCallout">
            <a:avLst>
              <a:gd name="adj1" fmla="val 64420"/>
              <a:gd name="adj2" fmla="val 11380"/>
            </a:avLst>
          </a:prstGeom>
          <a:solidFill>
            <a:srgbClr val="FFFFFF"/>
          </a:solidFill>
          <a:ln w="12700" cap="flat" cmpd="sng" algn="ctr">
            <a:solidFill>
              <a:srgbClr val="EAEAEA">
                <a:lumMod val="75000"/>
              </a:srgbClr>
            </a:solidFill>
            <a:prstDash val="solid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EAEAEA">
                    <a:lumMod val="1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文本内容</a:t>
            </a:r>
          </a:p>
        </p:txBody>
      </p:sp>
      <p:sp>
        <p:nvSpPr>
          <p:cNvPr id="239" name="矩形标注 238"/>
          <p:cNvSpPr/>
          <p:nvPr/>
        </p:nvSpPr>
        <p:spPr bwMode="auto">
          <a:xfrm>
            <a:off x="5652138" y="4452414"/>
            <a:ext cx="2528230" cy="536630"/>
          </a:xfrm>
          <a:prstGeom prst="wedgeRectCallout">
            <a:avLst>
              <a:gd name="adj1" fmla="val -65267"/>
              <a:gd name="adj2" fmla="val -59213"/>
            </a:avLst>
          </a:prstGeom>
          <a:solidFill>
            <a:srgbClr val="FFFFFF"/>
          </a:solidFill>
          <a:ln w="12700" cap="flat" cmpd="sng" algn="ctr">
            <a:solidFill>
              <a:srgbClr val="EAEAEA">
                <a:lumMod val="75000"/>
              </a:srgbClr>
            </a:solidFill>
            <a:prstDash val="solid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EAEAEA">
                    <a:lumMod val="1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文本内容</a:t>
            </a:r>
          </a:p>
        </p:txBody>
      </p:sp>
    </p:spTree>
  </p:cSld>
  <p:clrMapOvr>
    <a:masterClrMapping/>
  </p:clrMapOvr>
  <p:transition>
    <p:fade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简单基本的流程</a:t>
            </a: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zh-CN" altLang="en-US" smtClean="0"/>
              <a:t>第 </a:t>
            </a:r>
            <a:fld id="{DD969240-5698-4DE0-A7FC-974C2D9FE511}" type="slidenum">
              <a:rPr lang="zh-CN" altLang="en-US" smtClean="0"/>
              <a:pPr>
                <a:defRPr/>
              </a:pPr>
              <a:t>43</a:t>
            </a:fld>
            <a:r>
              <a:rPr lang="zh-CN" altLang="en-US" smtClean="0"/>
              <a:t> 页</a:t>
            </a:r>
            <a:endParaRPr lang="zh-CN" altLang="en-US"/>
          </a:p>
        </p:txBody>
      </p:sp>
      <p:grpSp>
        <p:nvGrpSpPr>
          <p:cNvPr id="11" name="组合 10"/>
          <p:cNvGrpSpPr/>
          <p:nvPr/>
        </p:nvGrpSpPr>
        <p:grpSpPr>
          <a:xfrm>
            <a:off x="1395434" y="1641072"/>
            <a:ext cx="6391276" cy="3931068"/>
            <a:chOff x="1676400" y="1250950"/>
            <a:chExt cx="5610225" cy="3450670"/>
          </a:xfrm>
        </p:grpSpPr>
        <p:sp>
          <p:nvSpPr>
            <p:cNvPr id="12" name="Rounded Rectangle 5"/>
            <p:cNvSpPr>
              <a:spLocks noChangeArrowheads="1"/>
            </p:cNvSpPr>
            <p:nvPr/>
          </p:nvSpPr>
          <p:spPr bwMode="auto">
            <a:xfrm>
              <a:off x="3451225" y="1250950"/>
              <a:ext cx="2047875" cy="1343025"/>
            </a:xfrm>
            <a:prstGeom prst="roundRect">
              <a:avLst>
                <a:gd name="adj" fmla="val 10995"/>
              </a:avLst>
            </a:prstGeom>
            <a:gradFill rotWithShape="1">
              <a:gsLst>
                <a:gs pos="0">
                  <a:srgbClr val="000000">
                    <a:lumMod val="75000"/>
                  </a:srgbClr>
                </a:gs>
                <a:gs pos="100000">
                  <a:srgbClr val="000000">
                    <a:lumMod val="40000"/>
                    <a:lumOff val="60000"/>
                  </a:srgbClr>
                </a:gs>
              </a:gsLst>
              <a:lin ang="16200000"/>
            </a:gradFill>
            <a:ln w="9525">
              <a:solidFill>
                <a:srgbClr val="262626"/>
              </a:solidFill>
              <a:round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marL="0" marR="0" lvl="0" indent="0" defTabSz="801688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itchFamily="-65" charset="0"/>
                  <a:cs typeface="Arial" charset="0"/>
                </a:rPr>
                <a:t>Marketing Plan</a:t>
              </a:r>
            </a:p>
            <a:p>
              <a:pPr marL="0" marR="0" lvl="0" indent="0" defTabSz="801688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charset="0"/>
                <a:buChar char="•"/>
                <a:tabLst/>
                <a:defRPr/>
              </a:pPr>
              <a:r>
                <a:rPr kumimoji="0" lang="en-US" sz="1400" b="0" i="0" u="none" strike="noStrike" kern="0" cap="none" spc="0" normalizeH="0" baseline="0" noProof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itchFamily="-65" charset="0"/>
                  <a:cs typeface="Arial" charset="0"/>
                </a:rPr>
                <a:t>This is an example text. Go ahead an replace it with your own text. This is an example text.</a:t>
              </a:r>
            </a:p>
          </p:txBody>
        </p:sp>
        <p:sp>
          <p:nvSpPr>
            <p:cNvPr id="13" name="Rounded Rectangle 8"/>
            <p:cNvSpPr>
              <a:spLocks noChangeArrowheads="1"/>
            </p:cNvSpPr>
            <p:nvPr/>
          </p:nvSpPr>
          <p:spPr bwMode="auto">
            <a:xfrm>
              <a:off x="1676400" y="3313113"/>
              <a:ext cx="2047875" cy="1343025"/>
            </a:xfrm>
            <a:prstGeom prst="roundRect">
              <a:avLst>
                <a:gd name="adj" fmla="val 10995"/>
              </a:avLst>
            </a:prstGeom>
            <a:gradFill rotWithShape="1">
              <a:gsLst>
                <a:gs pos="0">
                  <a:srgbClr val="12A0F6"/>
                </a:gs>
                <a:gs pos="100000">
                  <a:srgbClr val="84DFE4"/>
                </a:gs>
              </a:gsLst>
              <a:lin ang="16200000"/>
            </a:gradFill>
            <a:ln w="9525">
              <a:solidFill>
                <a:srgbClr val="262626"/>
              </a:solidFill>
              <a:round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marL="0" marR="0" lvl="0" indent="0" defTabSz="801688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itchFamily="-65" charset="0"/>
                  <a:cs typeface="Arial" charset="0"/>
                </a:rPr>
                <a:t>Strategy enhancment</a:t>
              </a:r>
            </a:p>
            <a:p>
              <a:pPr marL="0" marR="0" lvl="0" indent="0" defTabSz="801688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charset="0"/>
                <a:buChar char="•"/>
                <a:tabLst/>
                <a:defRPr/>
              </a:pPr>
              <a:r>
                <a:rPr kumimoji="0" lang="en-US" sz="1400" b="0" i="0" u="none" strike="noStrike" kern="0" cap="none" spc="0" normalizeH="0" baseline="0" noProof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itchFamily="-65" charset="0"/>
                  <a:cs typeface="Arial" charset="0"/>
                </a:rPr>
                <a:t>This is an example text. Go ahead an replace it with your own text. This is an example text.</a:t>
              </a:r>
            </a:p>
          </p:txBody>
        </p:sp>
        <p:sp>
          <p:nvSpPr>
            <p:cNvPr id="14" name="Rounded Rectangle 10"/>
            <p:cNvSpPr>
              <a:spLocks noChangeArrowheads="1"/>
            </p:cNvSpPr>
            <p:nvPr/>
          </p:nvSpPr>
          <p:spPr bwMode="auto">
            <a:xfrm>
              <a:off x="5238750" y="3313113"/>
              <a:ext cx="2047875" cy="1343025"/>
            </a:xfrm>
            <a:prstGeom prst="roundRect">
              <a:avLst>
                <a:gd name="adj" fmla="val 10995"/>
              </a:avLst>
            </a:prstGeom>
            <a:gradFill rotWithShape="1">
              <a:gsLst>
                <a:gs pos="0">
                  <a:srgbClr val="A6F77D"/>
                </a:gs>
                <a:gs pos="100000">
                  <a:srgbClr val="72D816"/>
                </a:gs>
              </a:gsLst>
              <a:lin ang="5400000" scaled="1"/>
            </a:gradFill>
            <a:ln w="9525">
              <a:solidFill>
                <a:srgbClr val="4F950F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defTabSz="801688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itchFamily="-65" charset="0"/>
                  <a:cs typeface="Arial" charset="0"/>
                </a:rPr>
                <a:t>Result measuring</a:t>
              </a:r>
            </a:p>
            <a:p>
              <a:pPr marL="0" marR="0" lvl="0" indent="0" defTabSz="801688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charset="0"/>
                <a:buChar char="•"/>
                <a:tabLst/>
                <a:defRPr/>
              </a:pPr>
              <a:r>
                <a:rPr kumimoji="0" lang="en-US" sz="1400" b="0" i="0" u="none" strike="noStrike" kern="0" cap="none" spc="0" normalizeH="0" baseline="0" noProof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itchFamily="-65" charset="0"/>
                  <a:cs typeface="Arial" charset="0"/>
                </a:rPr>
                <a:t>This is an example text. Go ahead an replace it with your own text. This is an example text</a:t>
              </a:r>
              <a:r>
                <a:rPr kumimoji="0" lang="en-US" sz="1800" b="0" i="0" u="none" strike="noStrike" kern="0" cap="none" spc="0" normalizeH="0" baseline="0" noProof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itchFamily="-65" charset="0"/>
                  <a:cs typeface="Arial" charset="0"/>
                </a:rPr>
                <a:t>.</a:t>
              </a:r>
            </a:p>
          </p:txBody>
        </p:sp>
        <p:sp>
          <p:nvSpPr>
            <p:cNvPr id="15" name="Nedadbuet pil 79"/>
            <p:cNvSpPr/>
            <p:nvPr/>
          </p:nvSpPr>
          <p:spPr bwMode="auto">
            <a:xfrm rot="365095">
              <a:off x="4942058" y="1956184"/>
              <a:ext cx="1550567" cy="1103996"/>
            </a:xfrm>
            <a:prstGeom prst="curvedDownArrow">
              <a:avLst>
                <a:gd name="adj1" fmla="val 17923"/>
                <a:gd name="adj2" fmla="val 27598"/>
                <a:gd name="adj3" fmla="val 27674"/>
              </a:avLst>
            </a:prstGeom>
            <a:gradFill flip="none" rotWithShape="1">
              <a:gsLst>
                <a:gs pos="18000">
                  <a:srgbClr val="0070C0"/>
                </a:gs>
                <a:gs pos="34000">
                  <a:srgbClr val="13D6FD">
                    <a:alpha val="41961"/>
                  </a:srgbClr>
                </a:gs>
                <a:gs pos="59000">
                  <a:srgbClr val="0081BE">
                    <a:lumMod val="40000"/>
                    <a:lumOff val="60000"/>
                    <a:alpha val="0"/>
                  </a:srgbClr>
                </a:gs>
                <a:gs pos="100000">
                  <a:srgbClr val="E6E6E6">
                    <a:alpha val="0"/>
                  </a:srgb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-65" charset="0"/>
              </a:endParaRPr>
            </a:p>
          </p:txBody>
        </p:sp>
        <p:sp>
          <p:nvSpPr>
            <p:cNvPr id="16" name="Nedadbuet pil 79"/>
            <p:cNvSpPr/>
            <p:nvPr/>
          </p:nvSpPr>
          <p:spPr bwMode="auto">
            <a:xfrm rot="14420951">
              <a:off x="2249071" y="2242378"/>
              <a:ext cx="1550567" cy="1103996"/>
            </a:xfrm>
            <a:prstGeom prst="curvedDownArrow">
              <a:avLst>
                <a:gd name="adj1" fmla="val 17923"/>
                <a:gd name="adj2" fmla="val 27598"/>
                <a:gd name="adj3" fmla="val 27674"/>
              </a:avLst>
            </a:prstGeom>
            <a:gradFill flip="none" rotWithShape="1">
              <a:gsLst>
                <a:gs pos="18000">
                  <a:srgbClr val="0070C0"/>
                </a:gs>
                <a:gs pos="34000">
                  <a:srgbClr val="13D6FD">
                    <a:alpha val="41961"/>
                  </a:srgbClr>
                </a:gs>
                <a:gs pos="59000">
                  <a:srgbClr val="0081BE">
                    <a:lumMod val="40000"/>
                    <a:lumOff val="60000"/>
                    <a:alpha val="0"/>
                  </a:srgbClr>
                </a:gs>
                <a:gs pos="100000">
                  <a:srgbClr val="E6E6E6">
                    <a:alpha val="0"/>
                  </a:srgb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-65" charset="0"/>
              </a:endParaRPr>
            </a:p>
          </p:txBody>
        </p:sp>
        <p:sp>
          <p:nvSpPr>
            <p:cNvPr id="17" name="Nedadbuet pil 79"/>
            <p:cNvSpPr/>
            <p:nvPr/>
          </p:nvSpPr>
          <p:spPr bwMode="auto">
            <a:xfrm rot="7350500">
              <a:off x="3835726" y="3374339"/>
              <a:ext cx="1550567" cy="1103996"/>
            </a:xfrm>
            <a:prstGeom prst="curvedDownArrow">
              <a:avLst>
                <a:gd name="adj1" fmla="val 17923"/>
                <a:gd name="adj2" fmla="val 27598"/>
                <a:gd name="adj3" fmla="val 27674"/>
              </a:avLst>
            </a:prstGeom>
            <a:gradFill flip="none" rotWithShape="1">
              <a:gsLst>
                <a:gs pos="18000">
                  <a:srgbClr val="0070C0"/>
                </a:gs>
                <a:gs pos="34000">
                  <a:srgbClr val="13D6FD">
                    <a:alpha val="41961"/>
                  </a:srgbClr>
                </a:gs>
                <a:gs pos="59000">
                  <a:srgbClr val="0081BE">
                    <a:lumMod val="40000"/>
                    <a:lumOff val="60000"/>
                    <a:alpha val="0"/>
                  </a:srgbClr>
                </a:gs>
                <a:gs pos="100000">
                  <a:srgbClr val="E6E6E6">
                    <a:alpha val="0"/>
                  </a:srgb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-65" charset="0"/>
              </a:endParaRPr>
            </a:p>
          </p:txBody>
        </p:sp>
      </p:grpSp>
    </p:spTree>
  </p:cSld>
  <p:clrMapOvr>
    <a:masterClrMapping/>
  </p:clrMapOvr>
  <p:transition>
    <p:fade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简单流程</a:t>
            </a: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zh-CN" altLang="en-US" smtClean="0"/>
              <a:t>第 </a:t>
            </a:r>
            <a:fld id="{DD969240-5698-4DE0-A7FC-974C2D9FE511}" type="slidenum">
              <a:rPr lang="zh-CN" altLang="en-US" smtClean="0"/>
              <a:pPr>
                <a:defRPr/>
              </a:pPr>
              <a:t>44</a:t>
            </a:fld>
            <a:r>
              <a:rPr lang="zh-CN" altLang="en-US" smtClean="0"/>
              <a:t> 页</a:t>
            </a:r>
            <a:endParaRPr lang="zh-CN" altLang="en-US"/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896952" y="1822201"/>
            <a:ext cx="1981200" cy="1066800"/>
          </a:xfrm>
          <a:prstGeom prst="rect">
            <a:avLst/>
          </a:prstGeom>
          <a:gradFill flip="none" rotWithShape="1">
            <a:gsLst>
              <a:gs pos="0">
                <a:srgbClr val="74F4FF"/>
              </a:gs>
              <a:gs pos="100000">
                <a:srgbClr val="208ECD"/>
              </a:gs>
            </a:gsLst>
            <a:lin ang="5400000" scaled="1"/>
            <a:tileRect/>
          </a:gradFill>
          <a:ln w="9525" algn="ctr">
            <a:solidFill>
              <a:srgbClr val="00618E"/>
            </a:solidFill>
            <a:miter lim="800000"/>
            <a:headEnd/>
            <a:tailEnd/>
          </a:ln>
          <a:scene3d>
            <a:camera prst="orthographicFront"/>
            <a:lightRig rig="balanced" dir="t"/>
          </a:scene3d>
          <a:sp3d prstMaterial="metal"/>
        </p:spPr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latin typeface="Calibri" pitchFamily="-65" charset="0"/>
            </a:endParaRPr>
          </a:p>
        </p:txBody>
      </p:sp>
      <p:sp>
        <p:nvSpPr>
          <p:cNvPr id="19" name="Rectangle 5"/>
          <p:cNvSpPr>
            <a:spLocks noChangeArrowheads="1"/>
          </p:cNvSpPr>
          <p:nvPr/>
        </p:nvSpPr>
        <p:spPr bwMode="auto">
          <a:xfrm>
            <a:off x="3600464" y="1822201"/>
            <a:ext cx="1981200" cy="1066800"/>
          </a:xfrm>
          <a:prstGeom prst="rect">
            <a:avLst/>
          </a:prstGeom>
          <a:gradFill flip="none" rotWithShape="1">
            <a:gsLst>
              <a:gs pos="0">
                <a:srgbClr val="A6F77D"/>
              </a:gs>
              <a:gs pos="100000">
                <a:srgbClr val="72D816"/>
              </a:gs>
            </a:gsLst>
            <a:lin ang="5400000" scaled="1"/>
            <a:tileRect/>
          </a:gradFill>
          <a:ln w="9525" algn="ctr">
            <a:solidFill>
              <a:srgbClr val="4F950F"/>
            </a:solidFill>
            <a:miter lim="800000"/>
            <a:headEnd/>
            <a:tailEnd/>
          </a:ln>
          <a:scene3d>
            <a:camera prst="orthographicFront"/>
            <a:lightRig rig="balanced" dir="t"/>
          </a:scene3d>
          <a:sp3d/>
        </p:spPr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latin typeface="Calibri" pitchFamily="-65" charset="0"/>
            </a:endParaRPr>
          </a:p>
        </p:txBody>
      </p:sp>
      <p:sp>
        <p:nvSpPr>
          <p:cNvPr id="20" name="Rectangle 6"/>
          <p:cNvSpPr>
            <a:spLocks noChangeArrowheads="1"/>
          </p:cNvSpPr>
          <p:nvPr/>
        </p:nvSpPr>
        <p:spPr bwMode="auto">
          <a:xfrm>
            <a:off x="6305576" y="1822201"/>
            <a:ext cx="1981200" cy="1066800"/>
          </a:xfrm>
          <a:prstGeom prst="rect">
            <a:avLst/>
          </a:prstGeom>
          <a:gradFill flip="none" rotWithShape="1">
            <a:gsLst>
              <a:gs pos="0">
                <a:srgbClr val="74F4FF"/>
              </a:gs>
              <a:gs pos="100000">
                <a:srgbClr val="208ECD"/>
              </a:gs>
            </a:gsLst>
            <a:lin ang="5400000" scaled="1"/>
            <a:tileRect/>
          </a:gradFill>
          <a:ln w="9525" algn="ctr">
            <a:solidFill>
              <a:srgbClr val="00618E"/>
            </a:solidFill>
            <a:miter lim="800000"/>
            <a:headEnd/>
            <a:tailEnd/>
          </a:ln>
          <a:scene3d>
            <a:camera prst="orthographicFront"/>
            <a:lightRig rig="balanced" dir="t"/>
          </a:scene3d>
          <a:sp3d prstMaterial="metal"/>
        </p:spPr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latin typeface="Calibri" pitchFamily="-65" charset="0"/>
            </a:endParaRPr>
          </a:p>
        </p:txBody>
      </p:sp>
      <p:sp>
        <p:nvSpPr>
          <p:cNvPr id="21" name="Rectangle 7"/>
          <p:cNvSpPr>
            <a:spLocks noChangeArrowheads="1"/>
          </p:cNvSpPr>
          <p:nvPr/>
        </p:nvSpPr>
        <p:spPr bwMode="auto">
          <a:xfrm>
            <a:off x="3600464" y="3289498"/>
            <a:ext cx="1981200" cy="1066800"/>
          </a:xfrm>
          <a:prstGeom prst="rect">
            <a:avLst/>
          </a:prstGeom>
          <a:gradFill flip="none" rotWithShape="1">
            <a:gsLst>
              <a:gs pos="0">
                <a:srgbClr val="74F4FF"/>
              </a:gs>
              <a:gs pos="100000">
                <a:srgbClr val="208ECD"/>
              </a:gs>
            </a:gsLst>
            <a:lin ang="5400000" scaled="1"/>
            <a:tileRect/>
          </a:gradFill>
          <a:ln w="9525" algn="ctr">
            <a:solidFill>
              <a:srgbClr val="00618E"/>
            </a:solidFill>
            <a:miter lim="800000"/>
            <a:headEnd/>
            <a:tailEnd/>
          </a:ln>
          <a:scene3d>
            <a:camera prst="orthographicFront"/>
            <a:lightRig rig="balanced" dir="t"/>
          </a:scene3d>
          <a:sp3d prstMaterial="metal"/>
        </p:spPr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latin typeface="Calibri" pitchFamily="-65" charset="0"/>
            </a:endParaRPr>
          </a:p>
        </p:txBody>
      </p:sp>
      <p:sp>
        <p:nvSpPr>
          <p:cNvPr id="22" name="Rectangle 8"/>
          <p:cNvSpPr>
            <a:spLocks noChangeArrowheads="1"/>
          </p:cNvSpPr>
          <p:nvPr/>
        </p:nvSpPr>
        <p:spPr bwMode="auto">
          <a:xfrm>
            <a:off x="3600464" y="4719654"/>
            <a:ext cx="1981200" cy="1066800"/>
          </a:xfrm>
          <a:prstGeom prst="rect">
            <a:avLst/>
          </a:prstGeom>
          <a:gradFill flip="none" rotWithShape="1">
            <a:gsLst>
              <a:gs pos="0">
                <a:srgbClr val="A6F77D"/>
              </a:gs>
              <a:gs pos="100000">
                <a:srgbClr val="72D816"/>
              </a:gs>
            </a:gsLst>
            <a:lin ang="5400000" scaled="1"/>
            <a:tileRect/>
          </a:gradFill>
          <a:ln w="9525" algn="ctr">
            <a:solidFill>
              <a:srgbClr val="4F950F"/>
            </a:solidFill>
            <a:miter lim="800000"/>
            <a:headEnd/>
            <a:tailEnd/>
          </a:ln>
          <a:scene3d>
            <a:camera prst="orthographicFront"/>
            <a:lightRig rig="balanced" dir="t"/>
          </a:scene3d>
          <a:sp3d/>
        </p:spPr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latin typeface="Calibri" pitchFamily="-65" charset="0"/>
            </a:endParaRPr>
          </a:p>
        </p:txBody>
      </p:sp>
      <p:sp>
        <p:nvSpPr>
          <p:cNvPr id="23" name="Right Arrow 14"/>
          <p:cNvSpPr>
            <a:spLocks noChangeArrowheads="1"/>
          </p:cNvSpPr>
          <p:nvPr/>
        </p:nvSpPr>
        <p:spPr bwMode="auto">
          <a:xfrm flipH="1">
            <a:off x="3040077" y="2198439"/>
            <a:ext cx="428625" cy="357187"/>
          </a:xfrm>
          <a:prstGeom prst="rightArrow">
            <a:avLst>
              <a:gd name="adj1" fmla="val 50000"/>
              <a:gd name="adj2" fmla="val 50000"/>
            </a:avLst>
          </a:prstGeom>
          <a:gradFill rotWithShape="1">
            <a:gsLst>
              <a:gs pos="0">
                <a:srgbClr val="262626"/>
              </a:gs>
              <a:gs pos="100000">
                <a:srgbClr val="595959"/>
              </a:gs>
            </a:gsLst>
            <a:lin ang="16200000"/>
          </a:gradFill>
          <a:ln w="9525">
            <a:solidFill>
              <a:srgbClr val="262626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latin typeface="Calibri" pitchFamily="-65" charset="0"/>
            </a:endParaRPr>
          </a:p>
        </p:txBody>
      </p:sp>
      <p:sp>
        <p:nvSpPr>
          <p:cNvPr id="24" name="Right Arrow 15"/>
          <p:cNvSpPr>
            <a:spLocks noChangeArrowheads="1"/>
          </p:cNvSpPr>
          <p:nvPr/>
        </p:nvSpPr>
        <p:spPr bwMode="auto">
          <a:xfrm>
            <a:off x="5773752" y="2198439"/>
            <a:ext cx="428625" cy="357187"/>
          </a:xfrm>
          <a:prstGeom prst="rightArrow">
            <a:avLst>
              <a:gd name="adj1" fmla="val 50000"/>
              <a:gd name="adj2" fmla="val 50000"/>
            </a:avLst>
          </a:prstGeom>
          <a:gradFill rotWithShape="1">
            <a:gsLst>
              <a:gs pos="0">
                <a:srgbClr val="262626"/>
              </a:gs>
              <a:gs pos="100000">
                <a:srgbClr val="595959"/>
              </a:gs>
            </a:gsLst>
            <a:lin ang="16200000"/>
          </a:gradFill>
          <a:ln w="9525">
            <a:solidFill>
              <a:srgbClr val="262626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latin typeface="Calibri" pitchFamily="-65" charset="0"/>
            </a:endParaRPr>
          </a:p>
        </p:txBody>
      </p:sp>
      <p:sp>
        <p:nvSpPr>
          <p:cNvPr id="25" name="Right Arrow 19"/>
          <p:cNvSpPr>
            <a:spLocks noChangeArrowheads="1"/>
          </p:cNvSpPr>
          <p:nvPr/>
        </p:nvSpPr>
        <p:spPr bwMode="auto">
          <a:xfrm rot="5400000">
            <a:off x="4471208" y="4342358"/>
            <a:ext cx="288925" cy="357187"/>
          </a:xfrm>
          <a:prstGeom prst="rightArrow">
            <a:avLst>
              <a:gd name="adj1" fmla="val 50000"/>
              <a:gd name="adj2" fmla="val 50000"/>
            </a:avLst>
          </a:prstGeom>
          <a:gradFill rotWithShape="1">
            <a:gsLst>
              <a:gs pos="0">
                <a:srgbClr val="262626"/>
              </a:gs>
              <a:gs pos="100000">
                <a:srgbClr val="595959"/>
              </a:gs>
            </a:gsLst>
            <a:lin ang="16200000"/>
          </a:gradFill>
          <a:ln w="9525">
            <a:solidFill>
              <a:srgbClr val="262626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latin typeface="Calibri" pitchFamily="-65" charset="0"/>
            </a:endParaRPr>
          </a:p>
        </p:txBody>
      </p:sp>
      <p:sp>
        <p:nvSpPr>
          <p:cNvPr id="26" name="Right Arrow 20"/>
          <p:cNvSpPr>
            <a:spLocks noChangeArrowheads="1"/>
          </p:cNvSpPr>
          <p:nvPr/>
        </p:nvSpPr>
        <p:spPr bwMode="auto">
          <a:xfrm rot="5400000">
            <a:off x="4471208" y="2896145"/>
            <a:ext cx="288925" cy="357187"/>
          </a:xfrm>
          <a:prstGeom prst="rightArrow">
            <a:avLst>
              <a:gd name="adj1" fmla="val 50000"/>
              <a:gd name="adj2" fmla="val 50000"/>
            </a:avLst>
          </a:prstGeom>
          <a:gradFill rotWithShape="1">
            <a:gsLst>
              <a:gs pos="0">
                <a:srgbClr val="262626"/>
              </a:gs>
              <a:gs pos="100000">
                <a:srgbClr val="595959"/>
              </a:gs>
            </a:gsLst>
            <a:lin ang="16200000"/>
          </a:gradFill>
          <a:ln w="9525">
            <a:solidFill>
              <a:srgbClr val="262626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latin typeface="Calibri" pitchFamily="-65" charset="0"/>
            </a:endParaRPr>
          </a:p>
        </p:txBody>
      </p:sp>
      <p:sp>
        <p:nvSpPr>
          <p:cNvPr id="27" name="Rectangle 21"/>
          <p:cNvSpPr>
            <a:spLocks noChangeArrowheads="1"/>
          </p:cNvSpPr>
          <p:nvPr/>
        </p:nvSpPr>
        <p:spPr bwMode="auto">
          <a:xfrm>
            <a:off x="963221" y="1860720"/>
            <a:ext cx="1827396" cy="983982"/>
          </a:xfrm>
          <a:prstGeom prst="rect">
            <a:avLst/>
          </a:prstGeom>
          <a:gradFill>
            <a:gsLst>
              <a:gs pos="900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  <a:scene3d>
            <a:camera prst="orthographicFront"/>
            <a:lightRig rig="balanced" dir="t"/>
          </a:scene3d>
          <a:sp3d prstMaterial="metal"/>
        </p:spPr>
        <p:txBody>
          <a:bodyPr anchor="ctr"/>
          <a:lstStyle/>
          <a:p>
            <a:pPr marL="0" marR="0" lvl="0" indent="0" defTabSz="801688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-65" charset="0"/>
                <a:cs typeface="Arial" charset="0"/>
              </a:rPr>
              <a:t>Example text</a:t>
            </a:r>
          </a:p>
          <a:p>
            <a:pPr marL="0" marR="0" lvl="0" indent="0" defTabSz="801688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100" b="0" i="0" u="none" strike="noStrike" kern="0" cap="none" spc="0" normalizeH="0" baseline="0" noProof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-65" charset="0"/>
                <a:cs typeface="Arial" charset="0"/>
              </a:rPr>
              <a:t>This is an example text. Go ahead an replace it with your own text. This is an example text.</a:t>
            </a:r>
          </a:p>
        </p:txBody>
      </p:sp>
      <p:sp>
        <p:nvSpPr>
          <p:cNvPr id="28" name="Rectangle 23"/>
          <p:cNvSpPr>
            <a:spLocks noChangeArrowheads="1"/>
          </p:cNvSpPr>
          <p:nvPr/>
        </p:nvSpPr>
        <p:spPr bwMode="auto">
          <a:xfrm>
            <a:off x="3663891" y="1860720"/>
            <a:ext cx="1827396" cy="983982"/>
          </a:xfrm>
          <a:prstGeom prst="rect">
            <a:avLst/>
          </a:prstGeom>
          <a:gradFill>
            <a:gsLst>
              <a:gs pos="900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  <a:scene3d>
            <a:camera prst="orthographicFront"/>
            <a:lightRig rig="balanced" dir="t"/>
          </a:scene3d>
          <a:sp3d prstMaterial="metal"/>
        </p:spPr>
        <p:txBody>
          <a:bodyPr anchor="ctr"/>
          <a:lstStyle/>
          <a:p>
            <a:pPr marL="0" marR="0" lvl="0" indent="0" defTabSz="801688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-65" charset="0"/>
                <a:cs typeface="Arial" charset="0"/>
              </a:rPr>
              <a:t>Example text</a:t>
            </a:r>
          </a:p>
          <a:p>
            <a:pPr marL="0" marR="0" lvl="0" indent="0" defTabSz="801688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100" b="0" i="0" u="none" strike="noStrike" kern="0" cap="none" spc="0" normalizeH="0" baseline="0" noProof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-65" charset="0"/>
                <a:cs typeface="Arial" charset="0"/>
              </a:rPr>
              <a:t>This is an example text. Go ahead an replace it with your own text. This is an example text.</a:t>
            </a:r>
          </a:p>
        </p:txBody>
      </p:sp>
      <p:sp>
        <p:nvSpPr>
          <p:cNvPr id="29" name="Rectangle 24"/>
          <p:cNvSpPr>
            <a:spLocks noChangeArrowheads="1"/>
          </p:cNvSpPr>
          <p:nvPr/>
        </p:nvSpPr>
        <p:spPr bwMode="auto">
          <a:xfrm>
            <a:off x="6375194" y="1860720"/>
            <a:ext cx="1827396" cy="983982"/>
          </a:xfrm>
          <a:prstGeom prst="rect">
            <a:avLst/>
          </a:prstGeom>
          <a:gradFill>
            <a:gsLst>
              <a:gs pos="900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  <a:scene3d>
            <a:camera prst="orthographicFront"/>
            <a:lightRig rig="balanced" dir="t"/>
          </a:scene3d>
          <a:sp3d prstMaterial="metal"/>
        </p:spPr>
        <p:txBody>
          <a:bodyPr anchor="ctr"/>
          <a:lstStyle/>
          <a:p>
            <a:pPr marL="0" marR="0" lvl="0" indent="0" defTabSz="801688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-65" charset="0"/>
                <a:cs typeface="Arial" charset="0"/>
              </a:rPr>
              <a:t>Example text</a:t>
            </a:r>
          </a:p>
          <a:p>
            <a:pPr marL="0" marR="0" lvl="0" indent="0" defTabSz="801688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100" b="0" i="0" u="none" strike="noStrike" kern="0" cap="none" spc="0" normalizeH="0" baseline="0" noProof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-65" charset="0"/>
                <a:cs typeface="Arial" charset="0"/>
              </a:rPr>
              <a:t>This is an example text. Go ahead an replace it with your own text. This is an example text</a:t>
            </a:r>
            <a:r>
              <a:rPr kumimoji="0" lang="en-US" sz="1800" b="0" i="0" u="none" strike="noStrike" kern="0" cap="none" spc="0" normalizeH="0" baseline="0" noProof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-65" charset="0"/>
                <a:cs typeface="Arial" charset="0"/>
              </a:rPr>
              <a:t>.</a:t>
            </a:r>
          </a:p>
        </p:txBody>
      </p:sp>
      <p:sp>
        <p:nvSpPr>
          <p:cNvPr id="30" name="Rectangle 25"/>
          <p:cNvSpPr>
            <a:spLocks noChangeArrowheads="1"/>
          </p:cNvSpPr>
          <p:nvPr/>
        </p:nvSpPr>
        <p:spPr bwMode="auto">
          <a:xfrm>
            <a:off x="3663891" y="3328016"/>
            <a:ext cx="1827396" cy="983982"/>
          </a:xfrm>
          <a:prstGeom prst="rect">
            <a:avLst/>
          </a:prstGeom>
          <a:gradFill>
            <a:gsLst>
              <a:gs pos="900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  <a:scene3d>
            <a:camera prst="orthographicFront"/>
            <a:lightRig rig="balanced" dir="t"/>
          </a:scene3d>
          <a:sp3d prstMaterial="metal"/>
        </p:spPr>
        <p:txBody>
          <a:bodyPr anchor="ctr"/>
          <a:lstStyle/>
          <a:p>
            <a:pPr marL="0" marR="0" lvl="0" indent="0" defTabSz="801688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-65" charset="0"/>
                <a:cs typeface="Arial" charset="0"/>
              </a:rPr>
              <a:t>Example text</a:t>
            </a:r>
          </a:p>
          <a:p>
            <a:pPr marL="0" marR="0" lvl="0" indent="0" defTabSz="801688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100" b="0" i="0" u="none" strike="noStrike" kern="0" cap="none" spc="0" normalizeH="0" baseline="0" noProof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-65" charset="0"/>
                <a:cs typeface="Arial" charset="0"/>
              </a:rPr>
              <a:t>This is an example text. Go ahead an replace it with your own text. This is an example text</a:t>
            </a:r>
            <a:r>
              <a:rPr kumimoji="0" lang="en-US" sz="1800" b="0" i="0" u="none" strike="noStrike" kern="0" cap="none" spc="0" normalizeH="0" baseline="0" noProof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-65" charset="0"/>
                <a:cs typeface="Arial" charset="0"/>
              </a:rPr>
              <a:t>.</a:t>
            </a:r>
          </a:p>
        </p:txBody>
      </p:sp>
      <p:sp>
        <p:nvSpPr>
          <p:cNvPr id="31" name="Rectangle 26"/>
          <p:cNvSpPr>
            <a:spLocks noChangeArrowheads="1"/>
          </p:cNvSpPr>
          <p:nvPr/>
        </p:nvSpPr>
        <p:spPr bwMode="auto">
          <a:xfrm>
            <a:off x="3663891" y="4763411"/>
            <a:ext cx="1827396" cy="983982"/>
          </a:xfrm>
          <a:prstGeom prst="rect">
            <a:avLst/>
          </a:prstGeom>
          <a:gradFill>
            <a:gsLst>
              <a:gs pos="900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  <a:scene3d>
            <a:camera prst="orthographicFront"/>
            <a:lightRig rig="balanced" dir="t"/>
          </a:scene3d>
          <a:sp3d prstMaterial="metal"/>
        </p:spPr>
        <p:txBody>
          <a:bodyPr anchor="ctr"/>
          <a:lstStyle/>
          <a:p>
            <a:pPr marL="0" marR="0" lvl="0" indent="0" defTabSz="801688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-65" charset="0"/>
                <a:cs typeface="Arial" charset="0"/>
              </a:rPr>
              <a:t>Example text</a:t>
            </a:r>
          </a:p>
          <a:p>
            <a:pPr marL="0" marR="0" lvl="0" indent="0" defTabSz="801688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100" b="0" i="0" u="none" strike="noStrike" kern="0" cap="none" spc="0" normalizeH="0" baseline="0" noProof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-65" charset="0"/>
                <a:cs typeface="Arial" charset="0"/>
              </a:rPr>
              <a:t>This is an example text. Go ahead an replace it with your own text. This is an example text.</a:t>
            </a:r>
          </a:p>
        </p:txBody>
      </p:sp>
    </p:spTree>
  </p:cSld>
  <p:clrMapOvr>
    <a:masterClrMapping/>
  </p:clrMapOvr>
  <p:transition>
    <p:fade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箭头透视的流程关系图</a:t>
            </a: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zh-CN" altLang="en-US" smtClean="0"/>
              <a:t>第 </a:t>
            </a:r>
            <a:fld id="{DD969240-5698-4DE0-A7FC-974C2D9FE511}" type="slidenum">
              <a:rPr lang="zh-CN" altLang="en-US" smtClean="0"/>
              <a:pPr>
                <a:defRPr/>
              </a:pPr>
              <a:t>45</a:t>
            </a:fld>
            <a:r>
              <a:rPr lang="zh-CN" altLang="en-US" smtClean="0"/>
              <a:t> 页</a:t>
            </a:r>
            <a:endParaRPr lang="zh-CN" altLang="en-US"/>
          </a:p>
        </p:txBody>
      </p:sp>
      <p:sp>
        <p:nvSpPr>
          <p:cNvPr id="39" name="Freeform 32"/>
          <p:cNvSpPr>
            <a:spLocks/>
          </p:cNvSpPr>
          <p:nvPr/>
        </p:nvSpPr>
        <p:spPr bwMode="auto">
          <a:xfrm>
            <a:off x="2203479" y="2362187"/>
            <a:ext cx="4975225" cy="4194175"/>
          </a:xfrm>
          <a:custGeom>
            <a:avLst/>
            <a:gdLst/>
            <a:ahLst/>
            <a:cxnLst>
              <a:cxn ang="0">
                <a:pos x="771" y="0"/>
              </a:cxn>
              <a:cxn ang="0">
                <a:pos x="2313" y="0"/>
              </a:cxn>
              <a:cxn ang="0">
                <a:pos x="3085" y="2359"/>
              </a:cxn>
              <a:cxn ang="0">
                <a:pos x="1588" y="3084"/>
              </a:cxn>
              <a:cxn ang="0">
                <a:pos x="0" y="2359"/>
              </a:cxn>
              <a:cxn ang="0">
                <a:pos x="771" y="0"/>
              </a:cxn>
            </a:cxnLst>
            <a:rect l="0" t="0" r="r" b="b"/>
            <a:pathLst>
              <a:path w="3085" h="3084">
                <a:moveTo>
                  <a:pt x="771" y="0"/>
                </a:moveTo>
                <a:lnTo>
                  <a:pt x="2313" y="0"/>
                </a:lnTo>
                <a:lnTo>
                  <a:pt x="3085" y="2359"/>
                </a:lnTo>
                <a:lnTo>
                  <a:pt x="1588" y="3084"/>
                </a:lnTo>
                <a:lnTo>
                  <a:pt x="0" y="2359"/>
                </a:lnTo>
                <a:lnTo>
                  <a:pt x="771" y="0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rgbClr val="DBDBDB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0" name="Freeform 5"/>
          <p:cNvSpPr>
            <a:spLocks/>
          </p:cNvSpPr>
          <p:nvPr/>
        </p:nvSpPr>
        <p:spPr bwMode="auto">
          <a:xfrm>
            <a:off x="2251104" y="1571612"/>
            <a:ext cx="4897437" cy="4895850"/>
          </a:xfrm>
          <a:custGeom>
            <a:avLst/>
            <a:gdLst/>
            <a:ahLst/>
            <a:cxnLst>
              <a:cxn ang="0">
                <a:pos x="771" y="0"/>
              </a:cxn>
              <a:cxn ang="0">
                <a:pos x="2313" y="0"/>
              </a:cxn>
              <a:cxn ang="0">
                <a:pos x="3085" y="2359"/>
              </a:cxn>
              <a:cxn ang="0">
                <a:pos x="1588" y="3084"/>
              </a:cxn>
              <a:cxn ang="0">
                <a:pos x="0" y="2359"/>
              </a:cxn>
              <a:cxn ang="0">
                <a:pos x="771" y="0"/>
              </a:cxn>
            </a:cxnLst>
            <a:rect l="0" t="0" r="r" b="b"/>
            <a:pathLst>
              <a:path w="3085" h="3084">
                <a:moveTo>
                  <a:pt x="771" y="0"/>
                </a:moveTo>
                <a:lnTo>
                  <a:pt x="2313" y="0"/>
                </a:lnTo>
                <a:lnTo>
                  <a:pt x="3085" y="2359"/>
                </a:lnTo>
                <a:lnTo>
                  <a:pt x="1588" y="3084"/>
                </a:lnTo>
                <a:lnTo>
                  <a:pt x="0" y="2359"/>
                </a:lnTo>
                <a:lnTo>
                  <a:pt x="771" y="0"/>
                </a:lnTo>
                <a:close/>
              </a:path>
            </a:pathLst>
          </a:custGeom>
          <a:solidFill>
            <a:srgbClr val="B6B6B6"/>
          </a:solidFill>
          <a:ln w="9525">
            <a:round/>
            <a:headEnd/>
            <a:tailEnd/>
          </a:ln>
          <a:effectLst/>
          <a:scene3d>
            <a:camera prst="legacyObliqueBottom"/>
            <a:lightRig rig="legacyFlat3" dir="b"/>
          </a:scene3d>
          <a:sp3d extrusionH="163500" prstMaterial="legacyMatte">
            <a:bevelT w="13500" h="13500" prst="angle"/>
            <a:bevelB w="13500" h="13500" prst="angle"/>
            <a:extrusionClr>
              <a:srgbClr val="B6B6B6"/>
            </a:extrusionClr>
          </a:sp3d>
        </p:spPr>
        <p:txBody>
          <a:bodyPr>
            <a:flatTx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1" name="Freeform 6"/>
          <p:cNvSpPr>
            <a:spLocks/>
          </p:cNvSpPr>
          <p:nvPr/>
        </p:nvSpPr>
        <p:spPr bwMode="auto">
          <a:xfrm>
            <a:off x="2324129" y="1643050"/>
            <a:ext cx="4751387" cy="4679950"/>
          </a:xfrm>
          <a:custGeom>
            <a:avLst/>
            <a:gdLst/>
            <a:ahLst/>
            <a:cxnLst>
              <a:cxn ang="0">
                <a:pos x="771" y="0"/>
              </a:cxn>
              <a:cxn ang="0">
                <a:pos x="2313" y="0"/>
              </a:cxn>
              <a:cxn ang="0">
                <a:pos x="3085" y="2359"/>
              </a:cxn>
              <a:cxn ang="0">
                <a:pos x="1588" y="3084"/>
              </a:cxn>
              <a:cxn ang="0">
                <a:pos x="0" y="2359"/>
              </a:cxn>
              <a:cxn ang="0">
                <a:pos x="771" y="0"/>
              </a:cxn>
            </a:cxnLst>
            <a:rect l="0" t="0" r="r" b="b"/>
            <a:pathLst>
              <a:path w="3085" h="3084">
                <a:moveTo>
                  <a:pt x="771" y="0"/>
                </a:moveTo>
                <a:lnTo>
                  <a:pt x="2313" y="0"/>
                </a:lnTo>
                <a:lnTo>
                  <a:pt x="3085" y="2359"/>
                </a:lnTo>
                <a:lnTo>
                  <a:pt x="1588" y="3084"/>
                </a:lnTo>
                <a:lnTo>
                  <a:pt x="0" y="2359"/>
                </a:lnTo>
                <a:lnTo>
                  <a:pt x="771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2" name="Line 8"/>
          <p:cNvSpPr>
            <a:spLocks noChangeShapeType="1"/>
          </p:cNvSpPr>
          <p:nvPr/>
        </p:nvSpPr>
        <p:spPr bwMode="auto">
          <a:xfrm>
            <a:off x="2313016" y="5206987"/>
            <a:ext cx="4795838" cy="0"/>
          </a:xfrm>
          <a:prstGeom prst="line">
            <a:avLst/>
          </a:prstGeom>
          <a:noFill/>
          <a:ln w="9525">
            <a:solidFill>
              <a:srgbClr val="B6B6B6"/>
            </a:solidFill>
            <a:round/>
            <a:headEnd/>
            <a:tailEnd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3" name="Line 9"/>
          <p:cNvSpPr>
            <a:spLocks noChangeShapeType="1"/>
          </p:cNvSpPr>
          <p:nvPr/>
        </p:nvSpPr>
        <p:spPr bwMode="auto">
          <a:xfrm>
            <a:off x="2827366" y="3678225"/>
            <a:ext cx="3724275" cy="0"/>
          </a:xfrm>
          <a:prstGeom prst="line">
            <a:avLst/>
          </a:prstGeom>
          <a:noFill/>
          <a:ln w="9525">
            <a:solidFill>
              <a:srgbClr val="B6B6B6"/>
            </a:solidFill>
            <a:round/>
            <a:headEnd/>
            <a:tailEnd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4" name="Line 10"/>
          <p:cNvSpPr>
            <a:spLocks noChangeShapeType="1"/>
          </p:cNvSpPr>
          <p:nvPr/>
        </p:nvSpPr>
        <p:spPr bwMode="auto">
          <a:xfrm>
            <a:off x="3268691" y="2392350"/>
            <a:ext cx="2863850" cy="0"/>
          </a:xfrm>
          <a:prstGeom prst="line">
            <a:avLst/>
          </a:prstGeom>
          <a:noFill/>
          <a:ln w="9525">
            <a:solidFill>
              <a:srgbClr val="B6B6B6"/>
            </a:solidFill>
            <a:round/>
            <a:headEnd/>
            <a:tailEnd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45" name="Gruppe 137"/>
          <p:cNvGrpSpPr>
            <a:grpSpLocks/>
          </p:cNvGrpSpPr>
          <p:nvPr/>
        </p:nvGrpSpPr>
        <p:grpSpPr bwMode="auto">
          <a:xfrm>
            <a:off x="4932391" y="2547925"/>
            <a:ext cx="812800" cy="882650"/>
            <a:chOff x="473201" y="2942956"/>
            <a:chExt cx="953523" cy="1036016"/>
          </a:xfrm>
        </p:grpSpPr>
        <p:sp>
          <p:nvSpPr>
            <p:cNvPr id="46" name="Ellipse 138"/>
            <p:cNvSpPr/>
            <p:nvPr/>
          </p:nvSpPr>
          <p:spPr bwMode="auto">
            <a:xfrm>
              <a:off x="517728" y="3793752"/>
              <a:ext cx="846720" cy="185220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alpha val="0"/>
                  </a:srgbClr>
                </a:gs>
                <a:gs pos="0">
                  <a:srgbClr val="E6E6E6">
                    <a:lumMod val="10000"/>
                    <a:alpha val="76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47" name="Ellipse 139"/>
            <p:cNvSpPr>
              <a:spLocks noChangeArrowheads="1"/>
            </p:cNvSpPr>
            <p:nvPr/>
          </p:nvSpPr>
          <p:spPr bwMode="auto">
            <a:xfrm>
              <a:off x="473201" y="2942956"/>
              <a:ext cx="953523" cy="953012"/>
            </a:xfrm>
            <a:prstGeom prst="ellipse">
              <a:avLst/>
            </a:prstGeom>
            <a:gradFill rotWithShape="1">
              <a:gsLst>
                <a:gs pos="0">
                  <a:srgbClr val="FFC000"/>
                </a:gs>
                <a:gs pos="70000">
                  <a:srgbClr val="FFFF00"/>
                </a:gs>
                <a:gs pos="100000">
                  <a:srgbClr val="FFFF00"/>
                </a:gs>
              </a:gsLst>
              <a:lin ang="5400000" scaled="1"/>
            </a:gradFill>
            <a:ln w="3175">
              <a:solidFill>
                <a:srgbClr val="FFCC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indent="-342900" algn="ctr">
                <a:buFont typeface="Calibri" pitchFamily="34" charset="0"/>
                <a:buAutoNum type="arabicPeriod"/>
              </a:pPr>
              <a:endParaRPr lang="en-US" sz="140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48" name="Ellipse 140"/>
            <p:cNvSpPr>
              <a:spLocks noChangeArrowheads="1"/>
            </p:cNvSpPr>
            <p:nvPr/>
          </p:nvSpPr>
          <p:spPr bwMode="auto">
            <a:xfrm>
              <a:off x="589896" y="2966013"/>
              <a:ext cx="698636" cy="516471"/>
            </a:xfrm>
            <a:prstGeom prst="ellipse">
              <a:avLst/>
            </a:prstGeom>
            <a:gradFill rotWithShape="1">
              <a:gsLst>
                <a:gs pos="0">
                  <a:srgbClr val="FFFCF9">
                    <a:alpha val="76999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/>
            </a:gra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342900" indent="-342900" algn="ctr">
                <a:buFont typeface="Calibri" pitchFamily="34" charset="0"/>
                <a:buAutoNum type="arabicPeriod"/>
              </a:pPr>
              <a:endParaRPr lang="en-US">
                <a:solidFill>
                  <a:srgbClr val="FFFFFF"/>
                </a:solidFill>
                <a:latin typeface="Calibri" pitchFamily="34" charset="0"/>
                <a:ea typeface="ＭＳ Ｐゴシック" pitchFamily="34" charset="-128"/>
              </a:endParaRPr>
            </a:p>
          </p:txBody>
        </p:sp>
      </p:grpSp>
      <p:grpSp>
        <p:nvGrpSpPr>
          <p:cNvPr id="49" name="Gruppe 72"/>
          <p:cNvGrpSpPr>
            <a:grpSpLocks/>
          </p:cNvGrpSpPr>
          <p:nvPr/>
        </p:nvGrpSpPr>
        <p:grpSpPr bwMode="auto">
          <a:xfrm>
            <a:off x="3854479" y="3736962"/>
            <a:ext cx="1300162" cy="1414463"/>
            <a:chOff x="6736239" y="307975"/>
            <a:chExt cx="1336199" cy="1454438"/>
          </a:xfrm>
        </p:grpSpPr>
        <p:grpSp>
          <p:nvGrpSpPr>
            <p:cNvPr id="50" name="Gruppe 69"/>
            <p:cNvGrpSpPr>
              <a:grpSpLocks/>
            </p:cNvGrpSpPr>
            <p:nvPr/>
          </p:nvGrpSpPr>
          <p:grpSpPr bwMode="auto">
            <a:xfrm>
              <a:off x="6729932" y="301211"/>
              <a:ext cx="1350725" cy="1351290"/>
              <a:chOff x="6984431" y="4736121"/>
              <a:chExt cx="1350220" cy="1352021"/>
            </a:xfrm>
          </p:grpSpPr>
          <p:grpSp>
            <p:nvGrpSpPr>
              <p:cNvPr id="54" name="Ellipse 99"/>
              <p:cNvGrpSpPr>
                <a:grpSpLocks/>
              </p:cNvGrpSpPr>
              <p:nvPr/>
            </p:nvGrpSpPr>
            <p:grpSpPr bwMode="auto">
              <a:xfrm>
                <a:off x="6984431" y="4736121"/>
                <a:ext cx="1350220" cy="1352021"/>
                <a:chOff x="1810512" y="3121152"/>
                <a:chExt cx="1877568" cy="1877568"/>
              </a:xfrm>
            </p:grpSpPr>
            <p:pic>
              <p:nvPicPr>
                <p:cNvPr id="56" name="Ellipse 99"/>
                <p:cNvPicPr>
                  <a:picLocks noChangeArrowheads="1"/>
                </p:cNvPicPr>
                <p:nvPr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1810512" y="3121152"/>
                  <a:ext cx="1877568" cy="1877568"/>
                </a:xfrm>
                <a:prstGeom prst="rect">
                  <a:avLst/>
                </a:prstGeom>
                <a:noFill/>
              </p:spPr>
            </p:pic>
            <p:sp>
              <p:nvSpPr>
                <p:cNvPr id="57" name="Text Box 21"/>
                <p:cNvSpPr txBox="1">
                  <a:spLocks noChangeArrowheads="1"/>
                </p:cNvSpPr>
                <p:nvPr/>
              </p:nvSpPr>
              <p:spPr bwMode="auto">
                <a:xfrm>
                  <a:off x="2091281" y="3402217"/>
                  <a:ext cx="1313363" cy="131172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lang="en-US">
                    <a:solidFill>
                      <a:srgbClr val="FFFFFF"/>
                    </a:solidFill>
                    <a:latin typeface="Calibri" pitchFamily="34" charset="0"/>
                    <a:ea typeface="ＭＳ Ｐゴシック" pitchFamily="34" charset="-128"/>
                  </a:endParaRPr>
                </a:p>
              </p:txBody>
            </p:sp>
          </p:grpSp>
          <p:sp>
            <p:nvSpPr>
              <p:cNvPr id="55" name="Ellipse 100"/>
              <p:cNvSpPr>
                <a:spLocks noChangeArrowheads="1"/>
              </p:cNvSpPr>
              <p:nvPr/>
            </p:nvSpPr>
            <p:spPr bwMode="auto">
              <a:xfrm>
                <a:off x="7169968" y="4786328"/>
                <a:ext cx="982937" cy="721325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76999"/>
                    </a:srgbClr>
                  </a:gs>
                  <a:gs pos="100000">
                    <a:srgbClr val="8EB4E3">
                      <a:alpha val="0"/>
                    </a:srgbClr>
                  </a:gs>
                </a:gsLst>
                <a:lin ang="5400000"/>
              </a:gra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en-US">
                  <a:solidFill>
                    <a:srgbClr val="FFFFFF"/>
                  </a:solidFill>
                  <a:latin typeface="Calibri" pitchFamily="34" charset="0"/>
                  <a:ea typeface="ＭＳ Ｐゴシック" pitchFamily="34" charset="-128"/>
                </a:endParaRPr>
              </a:p>
            </p:txBody>
          </p:sp>
        </p:grpSp>
        <p:grpSp>
          <p:nvGrpSpPr>
            <p:cNvPr id="51" name="Ellipse 98"/>
            <p:cNvGrpSpPr>
              <a:grpSpLocks/>
            </p:cNvGrpSpPr>
            <p:nvPr/>
          </p:nvGrpSpPr>
          <p:grpSpPr bwMode="auto">
            <a:xfrm>
              <a:off x="6782561" y="1494558"/>
              <a:ext cx="1206005" cy="272013"/>
              <a:chOff x="1883664" y="4779264"/>
              <a:chExt cx="1676400" cy="377952"/>
            </a:xfrm>
          </p:grpSpPr>
          <p:pic>
            <p:nvPicPr>
              <p:cNvPr id="52" name="Ellipse 98"/>
              <p:cNvPicPr>
                <a:picLocks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1883664" y="4779264"/>
                <a:ext cx="1676400" cy="377952"/>
              </a:xfrm>
              <a:prstGeom prst="rect">
                <a:avLst/>
              </a:prstGeom>
              <a:noFill/>
            </p:spPr>
          </p:pic>
          <p:sp>
            <p:nvSpPr>
              <p:cNvPr id="53" name="Text Box 25"/>
              <p:cNvSpPr txBox="1">
                <a:spLocks noChangeArrowheads="1"/>
              </p:cNvSpPr>
              <p:nvPr/>
            </p:nvSpPr>
            <p:spPr bwMode="auto">
              <a:xfrm>
                <a:off x="2133314" y="4840428"/>
                <a:ext cx="1178455" cy="2576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en-US">
                  <a:solidFill>
                    <a:srgbClr val="FFFFFF"/>
                  </a:solidFill>
                  <a:latin typeface="Calibri" pitchFamily="34" charset="0"/>
                  <a:ea typeface="ＭＳ Ｐゴシック" pitchFamily="34" charset="-128"/>
                </a:endParaRPr>
              </a:p>
            </p:txBody>
          </p:sp>
        </p:grpSp>
      </p:grpSp>
      <p:grpSp>
        <p:nvGrpSpPr>
          <p:cNvPr id="58" name="Gruppe 137"/>
          <p:cNvGrpSpPr>
            <a:grpSpLocks/>
          </p:cNvGrpSpPr>
          <p:nvPr/>
        </p:nvGrpSpPr>
        <p:grpSpPr bwMode="auto">
          <a:xfrm>
            <a:off x="4002116" y="1719250"/>
            <a:ext cx="528638" cy="574675"/>
            <a:chOff x="473201" y="2942956"/>
            <a:chExt cx="953523" cy="1036016"/>
          </a:xfrm>
        </p:grpSpPr>
        <p:sp>
          <p:nvSpPr>
            <p:cNvPr id="59" name="Ellipse 138"/>
            <p:cNvSpPr/>
            <p:nvPr/>
          </p:nvSpPr>
          <p:spPr bwMode="auto">
            <a:xfrm>
              <a:off x="517728" y="3793752"/>
              <a:ext cx="846720" cy="185220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alpha val="0"/>
                  </a:srgbClr>
                </a:gs>
                <a:gs pos="0">
                  <a:srgbClr val="E6E6E6">
                    <a:lumMod val="10000"/>
                    <a:alpha val="76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60" name="Ellipse 139"/>
            <p:cNvSpPr>
              <a:spLocks noChangeArrowheads="1"/>
            </p:cNvSpPr>
            <p:nvPr/>
          </p:nvSpPr>
          <p:spPr bwMode="auto">
            <a:xfrm>
              <a:off x="473201" y="2942956"/>
              <a:ext cx="953523" cy="953012"/>
            </a:xfrm>
            <a:prstGeom prst="ellipse">
              <a:avLst/>
            </a:prstGeom>
            <a:gradFill rotWithShape="1">
              <a:gsLst>
                <a:gs pos="0">
                  <a:srgbClr val="CC0000"/>
                </a:gs>
                <a:gs pos="100000">
                  <a:srgbClr val="FF0000"/>
                </a:gs>
              </a:gsLst>
              <a:lin ang="5400000" scaled="1"/>
            </a:gradFill>
            <a:ln w="3175">
              <a:solidFill>
                <a:srgbClr val="CC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indent="-342900" algn="ctr">
                <a:buFont typeface="Calibri" pitchFamily="34" charset="0"/>
                <a:buAutoNum type="arabicPeriod"/>
              </a:pPr>
              <a:endParaRPr lang="en-US" sz="140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61" name="Ellipse 140"/>
            <p:cNvSpPr>
              <a:spLocks noChangeArrowheads="1"/>
            </p:cNvSpPr>
            <p:nvPr/>
          </p:nvSpPr>
          <p:spPr bwMode="auto">
            <a:xfrm>
              <a:off x="589896" y="2966013"/>
              <a:ext cx="698636" cy="516471"/>
            </a:xfrm>
            <a:prstGeom prst="ellipse">
              <a:avLst/>
            </a:prstGeom>
            <a:gradFill rotWithShape="1">
              <a:gsLst>
                <a:gs pos="0">
                  <a:srgbClr val="FFFCF9">
                    <a:alpha val="76999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/>
            </a:gra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342900" indent="-342900" algn="ctr">
                <a:buFont typeface="Calibri" pitchFamily="34" charset="0"/>
                <a:buAutoNum type="arabicPeriod"/>
              </a:pPr>
              <a:endParaRPr lang="en-US">
                <a:solidFill>
                  <a:srgbClr val="FFFFFF"/>
                </a:solidFill>
                <a:latin typeface="Calibri" pitchFamily="34" charset="0"/>
                <a:ea typeface="ＭＳ Ｐゴシック" pitchFamily="34" charset="-128"/>
              </a:endParaRPr>
            </a:p>
          </p:txBody>
        </p:sp>
      </p:grpSp>
      <p:sp>
        <p:nvSpPr>
          <p:cNvPr id="62" name="Text Box 33"/>
          <p:cNvSpPr txBox="1">
            <a:spLocks noChangeArrowheads="1"/>
          </p:cNvSpPr>
          <p:nvPr/>
        </p:nvSpPr>
        <p:spPr bwMode="auto">
          <a:xfrm>
            <a:off x="2706716" y="4314812"/>
            <a:ext cx="86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0" cap="none" spc="0" normalizeH="0" baseline="0" noProof="0" smtClean="0">
                <a:ln>
                  <a:noFill/>
                </a:ln>
                <a:solidFill>
                  <a:srgbClr val="B6B6B6"/>
                </a:solidFill>
                <a:effectLst/>
                <a:uLnTx/>
                <a:uFillTx/>
              </a:rPr>
              <a:t>2009</a:t>
            </a:r>
          </a:p>
        </p:txBody>
      </p:sp>
      <p:sp>
        <p:nvSpPr>
          <p:cNvPr id="63" name="Text Box 34"/>
          <p:cNvSpPr txBox="1">
            <a:spLocks noChangeArrowheads="1"/>
          </p:cNvSpPr>
          <p:nvPr/>
        </p:nvSpPr>
        <p:spPr bwMode="auto">
          <a:xfrm>
            <a:off x="3052791" y="3038462"/>
            <a:ext cx="749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0" cap="none" spc="0" normalizeH="0" baseline="0" noProof="0" smtClean="0">
                <a:ln>
                  <a:noFill/>
                </a:ln>
                <a:solidFill>
                  <a:srgbClr val="B6B6B6"/>
                </a:solidFill>
                <a:effectLst/>
                <a:uLnTx/>
                <a:uFillTx/>
              </a:rPr>
              <a:t>2010</a:t>
            </a:r>
          </a:p>
        </p:txBody>
      </p:sp>
      <p:sp>
        <p:nvSpPr>
          <p:cNvPr id="64" name="Text Box 35"/>
          <p:cNvSpPr txBox="1">
            <a:spLocks noChangeArrowheads="1"/>
          </p:cNvSpPr>
          <p:nvPr/>
        </p:nvSpPr>
        <p:spPr bwMode="auto">
          <a:xfrm>
            <a:off x="3314729" y="1843075"/>
            <a:ext cx="692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smtClean="0">
                <a:ln>
                  <a:noFill/>
                </a:ln>
                <a:solidFill>
                  <a:srgbClr val="B6B6B6"/>
                </a:solidFill>
                <a:effectLst/>
                <a:uLnTx/>
                <a:uFillTx/>
              </a:rPr>
              <a:t>2011</a:t>
            </a:r>
          </a:p>
        </p:txBody>
      </p:sp>
      <p:sp>
        <p:nvSpPr>
          <p:cNvPr id="65" name="Pentagon 12"/>
          <p:cNvSpPr>
            <a:spLocks noChangeArrowheads="1"/>
          </p:cNvSpPr>
          <p:nvPr/>
        </p:nvSpPr>
        <p:spPr bwMode="auto">
          <a:xfrm rot="10800000">
            <a:off x="6434166" y="2732075"/>
            <a:ext cx="2281238" cy="287337"/>
          </a:xfrm>
          <a:prstGeom prst="homePlate">
            <a:avLst>
              <a:gd name="adj" fmla="val 41460"/>
            </a:avLst>
          </a:prstGeom>
          <a:gradFill rotWithShape="1">
            <a:gsLst>
              <a:gs pos="0">
                <a:srgbClr val="FFFFFF"/>
              </a:gs>
              <a:gs pos="100000">
                <a:srgbClr val="B6B6B6"/>
              </a:gs>
            </a:gsLst>
            <a:lin ang="2700000" scaled="1"/>
          </a:gradFill>
          <a:ln w="25400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rot="10800000" anchor="ctr"/>
          <a:lstStyle/>
          <a:p>
            <a:pPr marL="0" marR="0" lvl="0" indent="-34290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itchFamily="34" charset="0"/>
              <a:buAutoNum type="arabicPeriod"/>
              <a:tabLst/>
              <a:defRPr/>
            </a:pPr>
            <a:endParaRPr kumimoji="0" lang="zh-CN" altLang="en-US" sz="1800" b="0" i="0" u="none" strike="noStrike" kern="0" cap="none" spc="0" normalizeH="0" baseline="0" noProof="1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66" name="Pentagon 12"/>
          <p:cNvSpPr>
            <a:spLocks noChangeArrowheads="1"/>
          </p:cNvSpPr>
          <p:nvPr/>
        </p:nvSpPr>
        <p:spPr bwMode="auto">
          <a:xfrm>
            <a:off x="995391" y="1828787"/>
            <a:ext cx="2281238" cy="287338"/>
          </a:xfrm>
          <a:prstGeom prst="homePlate">
            <a:avLst>
              <a:gd name="adj" fmla="val 41460"/>
            </a:avLst>
          </a:prstGeom>
          <a:gradFill rotWithShape="1">
            <a:gsLst>
              <a:gs pos="0">
                <a:srgbClr val="FFFFFF"/>
              </a:gs>
              <a:gs pos="100000">
                <a:srgbClr val="B6B6B6"/>
              </a:gs>
            </a:gsLst>
            <a:lin ang="2700000" scaled="1"/>
          </a:gradFill>
          <a:ln w="25400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marL="0" marR="0" lvl="0" indent="-34290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itchFamily="34" charset="0"/>
              <a:buAutoNum type="arabicPeriod"/>
              <a:tabLst/>
              <a:defRPr/>
            </a:pPr>
            <a:endParaRPr kumimoji="0" lang="zh-CN" altLang="en-US" sz="1800" b="0" i="0" u="none" strike="noStrike" kern="0" cap="none" spc="0" normalizeH="0" baseline="0" noProof="1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67" name="Pentagon 12"/>
          <p:cNvSpPr>
            <a:spLocks noChangeArrowheads="1"/>
          </p:cNvSpPr>
          <p:nvPr/>
        </p:nvSpPr>
        <p:spPr bwMode="auto">
          <a:xfrm>
            <a:off x="249266" y="4294175"/>
            <a:ext cx="2281238" cy="287337"/>
          </a:xfrm>
          <a:prstGeom prst="homePlate">
            <a:avLst>
              <a:gd name="adj" fmla="val 41460"/>
            </a:avLst>
          </a:prstGeom>
          <a:gradFill rotWithShape="1">
            <a:gsLst>
              <a:gs pos="0">
                <a:srgbClr val="FFFFFF"/>
              </a:gs>
              <a:gs pos="100000">
                <a:srgbClr val="B6B6B6"/>
              </a:gs>
            </a:gsLst>
            <a:lin ang="2700000" scaled="1"/>
          </a:gradFill>
          <a:ln w="25400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marL="0" marR="0" lvl="0" indent="-34290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itchFamily="34" charset="0"/>
              <a:buAutoNum type="arabicPeriod"/>
              <a:tabLst/>
              <a:defRPr/>
            </a:pPr>
            <a:endParaRPr kumimoji="0" lang="zh-CN" altLang="en-US" sz="1800" b="0" i="0" u="none" strike="noStrike" kern="0" cap="none" spc="0" normalizeH="0" baseline="0" noProof="1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68" name="Text Box 41"/>
          <p:cNvSpPr txBox="1">
            <a:spLocks noChangeArrowheads="1"/>
          </p:cNvSpPr>
          <p:nvPr/>
        </p:nvSpPr>
        <p:spPr bwMode="auto">
          <a:xfrm>
            <a:off x="3917979" y="1817675"/>
            <a:ext cx="14033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1600">
                <a:ea typeface="微软雅黑" pitchFamily="34" charset="-122"/>
              </a:rPr>
              <a:t>这里添加说明</a:t>
            </a:r>
          </a:p>
        </p:txBody>
      </p:sp>
      <p:sp>
        <p:nvSpPr>
          <p:cNvPr id="69" name="Text Box 42"/>
          <p:cNvSpPr txBox="1">
            <a:spLocks noChangeArrowheads="1"/>
          </p:cNvSpPr>
          <p:nvPr/>
        </p:nvSpPr>
        <p:spPr bwMode="auto">
          <a:xfrm>
            <a:off x="4618066" y="2760650"/>
            <a:ext cx="14033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1600">
                <a:ea typeface="微软雅黑" pitchFamily="34" charset="-122"/>
              </a:rPr>
              <a:t>这里添加说明</a:t>
            </a:r>
          </a:p>
        </p:txBody>
      </p:sp>
      <p:sp>
        <p:nvSpPr>
          <p:cNvPr id="70" name="Text Box 43"/>
          <p:cNvSpPr txBox="1">
            <a:spLocks noChangeArrowheads="1"/>
          </p:cNvSpPr>
          <p:nvPr/>
        </p:nvSpPr>
        <p:spPr bwMode="auto">
          <a:xfrm>
            <a:off x="3740179" y="4179875"/>
            <a:ext cx="14033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itchFamily="34" charset="-122"/>
              </a:rPr>
              <a:t>这里添加说明</a:t>
            </a:r>
          </a:p>
        </p:txBody>
      </p:sp>
      <p:sp>
        <p:nvSpPr>
          <p:cNvPr id="71" name="Text Box 44"/>
          <p:cNvSpPr txBox="1">
            <a:spLocks noChangeArrowheads="1"/>
          </p:cNvSpPr>
          <p:nvPr/>
        </p:nvSpPr>
        <p:spPr bwMode="auto">
          <a:xfrm>
            <a:off x="6651654" y="2693975"/>
            <a:ext cx="14033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1600">
                <a:ea typeface="微软雅黑" pitchFamily="34" charset="-122"/>
              </a:rPr>
              <a:t>这里添加说明</a:t>
            </a:r>
          </a:p>
        </p:txBody>
      </p:sp>
      <p:sp>
        <p:nvSpPr>
          <p:cNvPr id="72" name="Text Box 45"/>
          <p:cNvSpPr txBox="1">
            <a:spLocks noChangeArrowheads="1"/>
          </p:cNvSpPr>
          <p:nvPr/>
        </p:nvSpPr>
        <p:spPr bwMode="auto">
          <a:xfrm>
            <a:off x="1658966" y="1800212"/>
            <a:ext cx="14033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1600">
                <a:ea typeface="微软雅黑" pitchFamily="34" charset="-122"/>
              </a:rPr>
              <a:t>这里添加说明</a:t>
            </a:r>
          </a:p>
        </p:txBody>
      </p:sp>
      <p:sp>
        <p:nvSpPr>
          <p:cNvPr id="73" name="Text Box 46"/>
          <p:cNvSpPr txBox="1">
            <a:spLocks noChangeArrowheads="1"/>
          </p:cNvSpPr>
          <p:nvPr/>
        </p:nvSpPr>
        <p:spPr bwMode="auto">
          <a:xfrm>
            <a:off x="960466" y="4289412"/>
            <a:ext cx="14033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1600">
                <a:ea typeface="微软雅黑" pitchFamily="34" charset="-122"/>
              </a:rPr>
              <a:t>这里添加说明</a:t>
            </a:r>
          </a:p>
        </p:txBody>
      </p:sp>
    </p:spTree>
  </p:cSld>
  <p:clrMapOvr>
    <a:masterClrMapping/>
  </p:clrMapOvr>
  <p:transition>
    <p:fade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箭头透视的流程关系图</a:t>
            </a: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zh-CN" altLang="en-US" smtClean="0"/>
              <a:t>第 </a:t>
            </a:r>
            <a:fld id="{DD969240-5698-4DE0-A7FC-974C2D9FE511}" type="slidenum">
              <a:rPr lang="zh-CN" altLang="en-US" smtClean="0"/>
              <a:pPr>
                <a:defRPr/>
              </a:pPr>
              <a:t>46</a:t>
            </a:fld>
            <a:r>
              <a:rPr lang="zh-CN" altLang="en-US" smtClean="0"/>
              <a:t> 页</a:t>
            </a:r>
            <a:endParaRPr lang="zh-CN" altLang="en-US"/>
          </a:p>
        </p:txBody>
      </p:sp>
      <p:sp>
        <p:nvSpPr>
          <p:cNvPr id="42" name="Freeform 3"/>
          <p:cNvSpPr>
            <a:spLocks/>
          </p:cNvSpPr>
          <p:nvPr/>
        </p:nvSpPr>
        <p:spPr bwMode="auto">
          <a:xfrm>
            <a:off x="2195513" y="1576411"/>
            <a:ext cx="4897437" cy="5138737"/>
          </a:xfrm>
          <a:custGeom>
            <a:avLst/>
            <a:gdLst/>
            <a:ahLst/>
            <a:cxnLst>
              <a:cxn ang="0">
                <a:pos x="771" y="0"/>
              </a:cxn>
              <a:cxn ang="0">
                <a:pos x="2313" y="0"/>
              </a:cxn>
              <a:cxn ang="0">
                <a:pos x="3085" y="2359"/>
              </a:cxn>
              <a:cxn ang="0">
                <a:pos x="1588" y="3084"/>
              </a:cxn>
              <a:cxn ang="0">
                <a:pos x="0" y="2359"/>
              </a:cxn>
              <a:cxn ang="0">
                <a:pos x="771" y="0"/>
              </a:cxn>
            </a:cxnLst>
            <a:rect l="0" t="0" r="r" b="b"/>
            <a:pathLst>
              <a:path w="3085" h="3084">
                <a:moveTo>
                  <a:pt x="771" y="0"/>
                </a:moveTo>
                <a:lnTo>
                  <a:pt x="2313" y="0"/>
                </a:lnTo>
                <a:lnTo>
                  <a:pt x="3085" y="2359"/>
                </a:lnTo>
                <a:lnTo>
                  <a:pt x="1588" y="3084"/>
                </a:lnTo>
                <a:lnTo>
                  <a:pt x="0" y="2359"/>
                </a:lnTo>
                <a:lnTo>
                  <a:pt x="771" y="0"/>
                </a:lnTo>
                <a:close/>
              </a:path>
            </a:pathLst>
          </a:custGeom>
          <a:gradFill rotWithShape="1">
            <a:gsLst>
              <a:gs pos="0">
                <a:srgbClr val="5AF08A"/>
              </a:gs>
              <a:gs pos="100000">
                <a:srgbClr val="1B9F4C"/>
              </a:gs>
            </a:gsLst>
            <a:lin ang="2700000" scaled="1"/>
          </a:gradFill>
          <a:ln w="9525">
            <a:round/>
            <a:headEnd/>
            <a:tailEnd/>
          </a:ln>
          <a:effectLst/>
          <a:scene3d>
            <a:camera prst="legacyObliqueBottom"/>
            <a:lightRig rig="legacyFlat3" dir="b"/>
          </a:scene3d>
          <a:sp3d extrusionH="163500" prstMaterial="legacyMatte">
            <a:bevelT w="13500" h="13500" prst="angle"/>
            <a:bevelB w="13500" h="13500" prst="angle"/>
            <a:extrusionClr>
              <a:srgbClr val="1B9F4C"/>
            </a:extrusionClr>
          </a:sp3d>
        </p:spPr>
        <p:txBody>
          <a:bodyPr>
            <a:flatTx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3" name="Freeform 4"/>
          <p:cNvSpPr>
            <a:spLocks/>
          </p:cNvSpPr>
          <p:nvPr/>
        </p:nvSpPr>
        <p:spPr bwMode="auto">
          <a:xfrm>
            <a:off x="2268538" y="1647848"/>
            <a:ext cx="4751387" cy="4922838"/>
          </a:xfrm>
          <a:custGeom>
            <a:avLst/>
            <a:gdLst/>
            <a:ahLst/>
            <a:cxnLst>
              <a:cxn ang="0">
                <a:pos x="771" y="0"/>
              </a:cxn>
              <a:cxn ang="0">
                <a:pos x="2313" y="0"/>
              </a:cxn>
              <a:cxn ang="0">
                <a:pos x="3085" y="2359"/>
              </a:cxn>
              <a:cxn ang="0">
                <a:pos x="1588" y="3084"/>
              </a:cxn>
              <a:cxn ang="0">
                <a:pos x="0" y="2359"/>
              </a:cxn>
              <a:cxn ang="0">
                <a:pos x="771" y="0"/>
              </a:cxn>
            </a:cxnLst>
            <a:rect l="0" t="0" r="r" b="b"/>
            <a:pathLst>
              <a:path w="3085" h="3084">
                <a:moveTo>
                  <a:pt x="771" y="0"/>
                </a:moveTo>
                <a:lnTo>
                  <a:pt x="2313" y="0"/>
                </a:lnTo>
                <a:lnTo>
                  <a:pt x="3085" y="2359"/>
                </a:lnTo>
                <a:lnTo>
                  <a:pt x="1588" y="3084"/>
                </a:lnTo>
                <a:lnTo>
                  <a:pt x="0" y="2359"/>
                </a:lnTo>
                <a:lnTo>
                  <a:pt x="771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4" name="Line 6"/>
          <p:cNvSpPr>
            <a:spLocks noChangeShapeType="1"/>
          </p:cNvSpPr>
          <p:nvPr/>
        </p:nvSpPr>
        <p:spPr bwMode="auto">
          <a:xfrm>
            <a:off x="2266950" y="5407048"/>
            <a:ext cx="4759325" cy="0"/>
          </a:xfrm>
          <a:prstGeom prst="line">
            <a:avLst/>
          </a:prstGeom>
          <a:noFill/>
          <a:ln w="9525">
            <a:solidFill>
              <a:srgbClr val="EAEAEA"/>
            </a:solidFill>
            <a:round/>
            <a:headEnd/>
            <a:tailEnd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5" name="Line 7"/>
          <p:cNvSpPr>
            <a:spLocks noChangeShapeType="1"/>
          </p:cNvSpPr>
          <p:nvPr/>
        </p:nvSpPr>
        <p:spPr bwMode="auto">
          <a:xfrm>
            <a:off x="2789238" y="3727473"/>
            <a:ext cx="3697287" cy="0"/>
          </a:xfrm>
          <a:prstGeom prst="line">
            <a:avLst/>
          </a:prstGeom>
          <a:noFill/>
          <a:ln w="9525">
            <a:solidFill>
              <a:srgbClr val="EAEAEA"/>
            </a:solidFill>
            <a:round/>
            <a:headEnd/>
            <a:tailEnd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6" name="Line 8"/>
          <p:cNvSpPr>
            <a:spLocks noChangeShapeType="1"/>
          </p:cNvSpPr>
          <p:nvPr/>
        </p:nvSpPr>
        <p:spPr bwMode="auto">
          <a:xfrm>
            <a:off x="3162300" y="2606698"/>
            <a:ext cx="2967038" cy="0"/>
          </a:xfrm>
          <a:prstGeom prst="line">
            <a:avLst/>
          </a:prstGeom>
          <a:noFill/>
          <a:ln w="9525">
            <a:solidFill>
              <a:srgbClr val="EAEAEA"/>
            </a:solidFill>
            <a:round/>
            <a:headEnd/>
            <a:tailEnd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7" name="Line 50"/>
          <p:cNvSpPr>
            <a:spLocks noChangeShapeType="1"/>
          </p:cNvSpPr>
          <p:nvPr/>
        </p:nvSpPr>
        <p:spPr bwMode="auto">
          <a:xfrm>
            <a:off x="3321050" y="2047898"/>
            <a:ext cx="2641600" cy="0"/>
          </a:xfrm>
          <a:prstGeom prst="line">
            <a:avLst/>
          </a:prstGeom>
          <a:noFill/>
          <a:ln w="9525">
            <a:solidFill>
              <a:srgbClr val="EAEAEA"/>
            </a:solidFill>
            <a:round/>
            <a:headEnd/>
            <a:tailEnd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8" name="Line 51"/>
          <p:cNvSpPr>
            <a:spLocks noChangeShapeType="1"/>
          </p:cNvSpPr>
          <p:nvPr/>
        </p:nvSpPr>
        <p:spPr bwMode="auto">
          <a:xfrm>
            <a:off x="2967038" y="3167086"/>
            <a:ext cx="3319462" cy="0"/>
          </a:xfrm>
          <a:prstGeom prst="line">
            <a:avLst/>
          </a:prstGeom>
          <a:noFill/>
          <a:ln w="9525">
            <a:solidFill>
              <a:srgbClr val="EAEAEA"/>
            </a:solidFill>
            <a:round/>
            <a:headEnd/>
            <a:tailEnd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9" name="Line 52"/>
          <p:cNvSpPr>
            <a:spLocks noChangeShapeType="1"/>
          </p:cNvSpPr>
          <p:nvPr/>
        </p:nvSpPr>
        <p:spPr bwMode="auto">
          <a:xfrm>
            <a:off x="2622550" y="4286273"/>
            <a:ext cx="4019550" cy="0"/>
          </a:xfrm>
          <a:prstGeom prst="line">
            <a:avLst/>
          </a:prstGeom>
          <a:noFill/>
          <a:ln w="9525">
            <a:solidFill>
              <a:srgbClr val="EAEAEA"/>
            </a:solidFill>
            <a:round/>
            <a:headEnd/>
            <a:tailEnd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0" name="Line 53"/>
          <p:cNvSpPr>
            <a:spLocks noChangeShapeType="1"/>
          </p:cNvSpPr>
          <p:nvPr/>
        </p:nvSpPr>
        <p:spPr bwMode="auto">
          <a:xfrm>
            <a:off x="2433638" y="4846661"/>
            <a:ext cx="4413250" cy="0"/>
          </a:xfrm>
          <a:prstGeom prst="line">
            <a:avLst/>
          </a:prstGeom>
          <a:noFill/>
          <a:ln w="9525">
            <a:solidFill>
              <a:srgbClr val="EAEAEA"/>
            </a:solidFill>
            <a:round/>
            <a:headEnd/>
            <a:tailEnd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51" name="Gruppe 137"/>
          <p:cNvGrpSpPr>
            <a:grpSpLocks/>
          </p:cNvGrpSpPr>
          <p:nvPr/>
        </p:nvGrpSpPr>
        <p:grpSpPr bwMode="auto">
          <a:xfrm>
            <a:off x="4273550" y="2098698"/>
            <a:ext cx="268288" cy="292100"/>
            <a:chOff x="473201" y="2942956"/>
            <a:chExt cx="953523" cy="1036016"/>
          </a:xfrm>
        </p:grpSpPr>
        <p:sp>
          <p:nvSpPr>
            <p:cNvPr id="52" name="Ellipse 138"/>
            <p:cNvSpPr/>
            <p:nvPr/>
          </p:nvSpPr>
          <p:spPr bwMode="auto">
            <a:xfrm>
              <a:off x="517728" y="3793752"/>
              <a:ext cx="846720" cy="185220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alpha val="0"/>
                  </a:srgbClr>
                </a:gs>
                <a:gs pos="0">
                  <a:srgbClr val="E6E6E6">
                    <a:lumMod val="10000"/>
                    <a:alpha val="76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53" name="Ellipse 139"/>
            <p:cNvSpPr>
              <a:spLocks noChangeArrowheads="1"/>
            </p:cNvSpPr>
            <p:nvPr/>
          </p:nvSpPr>
          <p:spPr bwMode="auto">
            <a:xfrm>
              <a:off x="473201" y="2942956"/>
              <a:ext cx="953523" cy="953012"/>
            </a:xfrm>
            <a:prstGeom prst="ellipse">
              <a:avLst/>
            </a:prstGeom>
            <a:gradFill rotWithShape="1">
              <a:gsLst>
                <a:gs pos="0">
                  <a:srgbClr val="1B9F4C"/>
                </a:gs>
                <a:gs pos="100000">
                  <a:srgbClr val="5AF08A"/>
                </a:gs>
              </a:gsLst>
              <a:lin ang="5400000" scaled="1"/>
            </a:gradFill>
            <a:ln w="3175">
              <a:solidFill>
                <a:srgbClr val="1B9F4C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indent="-342900" algn="ctr">
                <a:buFont typeface="Calibri" pitchFamily="34" charset="0"/>
                <a:buAutoNum type="arabicPeriod"/>
              </a:pPr>
              <a:endParaRPr lang="en-US" sz="140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54" name="Ellipse 140"/>
            <p:cNvSpPr>
              <a:spLocks noChangeArrowheads="1"/>
            </p:cNvSpPr>
            <p:nvPr/>
          </p:nvSpPr>
          <p:spPr bwMode="auto">
            <a:xfrm>
              <a:off x="589896" y="2966013"/>
              <a:ext cx="698636" cy="516471"/>
            </a:xfrm>
            <a:prstGeom prst="ellipse">
              <a:avLst/>
            </a:prstGeom>
            <a:gradFill rotWithShape="1">
              <a:gsLst>
                <a:gs pos="0">
                  <a:srgbClr val="FFFCF9">
                    <a:alpha val="76999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/>
            </a:gra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342900" indent="-342900" algn="ctr">
                <a:buFont typeface="Calibri" pitchFamily="34" charset="0"/>
                <a:buAutoNum type="arabicPeriod"/>
              </a:pPr>
              <a:endParaRPr lang="en-US">
                <a:solidFill>
                  <a:srgbClr val="FFFFFF"/>
                </a:solidFill>
                <a:latin typeface="Calibri" pitchFamily="34" charset="0"/>
                <a:ea typeface="ＭＳ Ｐゴシック" pitchFamily="34" charset="-128"/>
              </a:endParaRPr>
            </a:p>
          </p:txBody>
        </p:sp>
      </p:grpSp>
      <p:grpSp>
        <p:nvGrpSpPr>
          <p:cNvPr id="55" name="Gruppe 137"/>
          <p:cNvGrpSpPr>
            <a:grpSpLocks/>
          </p:cNvGrpSpPr>
          <p:nvPr/>
        </p:nvGrpSpPr>
        <p:grpSpPr bwMode="auto">
          <a:xfrm>
            <a:off x="5122863" y="2762273"/>
            <a:ext cx="268287" cy="292100"/>
            <a:chOff x="473201" y="2942956"/>
            <a:chExt cx="953523" cy="1036016"/>
          </a:xfrm>
        </p:grpSpPr>
        <p:sp>
          <p:nvSpPr>
            <p:cNvPr id="56" name="Ellipse 138"/>
            <p:cNvSpPr/>
            <p:nvPr/>
          </p:nvSpPr>
          <p:spPr bwMode="auto">
            <a:xfrm>
              <a:off x="517728" y="3793752"/>
              <a:ext cx="846720" cy="185220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alpha val="0"/>
                  </a:srgbClr>
                </a:gs>
                <a:gs pos="0">
                  <a:srgbClr val="E6E6E6">
                    <a:lumMod val="10000"/>
                    <a:alpha val="76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57" name="Ellipse 139"/>
            <p:cNvSpPr>
              <a:spLocks noChangeArrowheads="1"/>
            </p:cNvSpPr>
            <p:nvPr/>
          </p:nvSpPr>
          <p:spPr bwMode="auto">
            <a:xfrm>
              <a:off x="473201" y="2942956"/>
              <a:ext cx="953523" cy="953012"/>
            </a:xfrm>
            <a:prstGeom prst="ellipse">
              <a:avLst/>
            </a:prstGeom>
            <a:gradFill rotWithShape="1">
              <a:gsLst>
                <a:gs pos="0">
                  <a:srgbClr val="1B9F4C"/>
                </a:gs>
                <a:gs pos="100000">
                  <a:srgbClr val="5AF08A"/>
                </a:gs>
              </a:gsLst>
              <a:lin ang="5400000" scaled="1"/>
            </a:gradFill>
            <a:ln w="3175">
              <a:solidFill>
                <a:srgbClr val="1B9F4C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indent="-342900" algn="ctr">
                <a:buFont typeface="Calibri" pitchFamily="34" charset="0"/>
                <a:buAutoNum type="arabicPeriod"/>
              </a:pPr>
              <a:endParaRPr lang="en-US" sz="140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58" name="Ellipse 140"/>
            <p:cNvSpPr>
              <a:spLocks noChangeArrowheads="1"/>
            </p:cNvSpPr>
            <p:nvPr/>
          </p:nvSpPr>
          <p:spPr bwMode="auto">
            <a:xfrm>
              <a:off x="589896" y="2966013"/>
              <a:ext cx="698636" cy="516471"/>
            </a:xfrm>
            <a:prstGeom prst="ellipse">
              <a:avLst/>
            </a:prstGeom>
            <a:gradFill rotWithShape="1">
              <a:gsLst>
                <a:gs pos="0">
                  <a:srgbClr val="FFFCF9">
                    <a:alpha val="76999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/>
            </a:gra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342900" indent="-342900" algn="ctr">
                <a:buFont typeface="Calibri" pitchFamily="34" charset="0"/>
                <a:buAutoNum type="arabicPeriod"/>
              </a:pPr>
              <a:endParaRPr lang="en-US">
                <a:solidFill>
                  <a:srgbClr val="FFFFFF"/>
                </a:solidFill>
                <a:latin typeface="Calibri" pitchFamily="34" charset="0"/>
                <a:ea typeface="ＭＳ Ｐゴシック" pitchFamily="34" charset="-128"/>
              </a:endParaRPr>
            </a:p>
          </p:txBody>
        </p:sp>
      </p:grpSp>
      <p:grpSp>
        <p:nvGrpSpPr>
          <p:cNvPr id="59" name="Gruppe 137"/>
          <p:cNvGrpSpPr>
            <a:grpSpLocks/>
          </p:cNvGrpSpPr>
          <p:nvPr/>
        </p:nvGrpSpPr>
        <p:grpSpPr bwMode="auto">
          <a:xfrm>
            <a:off x="4070350" y="3770336"/>
            <a:ext cx="268288" cy="292100"/>
            <a:chOff x="473201" y="2942956"/>
            <a:chExt cx="953523" cy="1036016"/>
          </a:xfrm>
        </p:grpSpPr>
        <p:sp>
          <p:nvSpPr>
            <p:cNvPr id="60" name="Ellipse 138"/>
            <p:cNvSpPr/>
            <p:nvPr/>
          </p:nvSpPr>
          <p:spPr bwMode="auto">
            <a:xfrm>
              <a:off x="517728" y="3793752"/>
              <a:ext cx="846720" cy="185220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alpha val="0"/>
                  </a:srgbClr>
                </a:gs>
                <a:gs pos="0">
                  <a:srgbClr val="E6E6E6">
                    <a:lumMod val="10000"/>
                    <a:alpha val="76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61" name="Ellipse 139"/>
            <p:cNvSpPr>
              <a:spLocks noChangeArrowheads="1"/>
            </p:cNvSpPr>
            <p:nvPr/>
          </p:nvSpPr>
          <p:spPr bwMode="auto">
            <a:xfrm>
              <a:off x="473201" y="2942956"/>
              <a:ext cx="953523" cy="953012"/>
            </a:xfrm>
            <a:prstGeom prst="ellipse">
              <a:avLst/>
            </a:prstGeom>
            <a:gradFill rotWithShape="1">
              <a:gsLst>
                <a:gs pos="0">
                  <a:srgbClr val="1B9F4C"/>
                </a:gs>
                <a:gs pos="100000">
                  <a:srgbClr val="5AF08A"/>
                </a:gs>
              </a:gsLst>
              <a:lin ang="5400000" scaled="1"/>
            </a:gradFill>
            <a:ln w="3175">
              <a:solidFill>
                <a:srgbClr val="1B9F4C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indent="-342900" algn="ctr">
                <a:buFont typeface="Calibri" pitchFamily="34" charset="0"/>
                <a:buAutoNum type="arabicPeriod"/>
              </a:pPr>
              <a:endParaRPr lang="en-US" sz="140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62" name="Ellipse 140"/>
            <p:cNvSpPr>
              <a:spLocks noChangeArrowheads="1"/>
            </p:cNvSpPr>
            <p:nvPr/>
          </p:nvSpPr>
          <p:spPr bwMode="auto">
            <a:xfrm>
              <a:off x="589896" y="2966013"/>
              <a:ext cx="698636" cy="516471"/>
            </a:xfrm>
            <a:prstGeom prst="ellipse">
              <a:avLst/>
            </a:prstGeom>
            <a:gradFill rotWithShape="1">
              <a:gsLst>
                <a:gs pos="0">
                  <a:srgbClr val="FFFCF9">
                    <a:alpha val="76999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/>
            </a:gra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342900" indent="-342900" algn="ctr">
                <a:buFont typeface="Calibri" pitchFamily="34" charset="0"/>
                <a:buAutoNum type="arabicPeriod"/>
              </a:pPr>
              <a:endParaRPr lang="en-US">
                <a:solidFill>
                  <a:srgbClr val="FFFFFF"/>
                </a:solidFill>
                <a:latin typeface="Calibri" pitchFamily="34" charset="0"/>
                <a:ea typeface="ＭＳ Ｐゴシック" pitchFamily="34" charset="-128"/>
              </a:endParaRPr>
            </a:p>
          </p:txBody>
        </p:sp>
      </p:grpSp>
      <p:grpSp>
        <p:nvGrpSpPr>
          <p:cNvPr id="63" name="Gruppe 137"/>
          <p:cNvGrpSpPr>
            <a:grpSpLocks/>
          </p:cNvGrpSpPr>
          <p:nvPr/>
        </p:nvGrpSpPr>
        <p:grpSpPr bwMode="auto">
          <a:xfrm>
            <a:off x="3484563" y="5105423"/>
            <a:ext cx="268287" cy="292100"/>
            <a:chOff x="473201" y="2942956"/>
            <a:chExt cx="953523" cy="1036016"/>
          </a:xfrm>
        </p:grpSpPr>
        <p:sp>
          <p:nvSpPr>
            <p:cNvPr id="64" name="Ellipse 138"/>
            <p:cNvSpPr/>
            <p:nvPr/>
          </p:nvSpPr>
          <p:spPr bwMode="auto">
            <a:xfrm>
              <a:off x="517728" y="3793752"/>
              <a:ext cx="846720" cy="185220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alpha val="0"/>
                  </a:srgbClr>
                </a:gs>
                <a:gs pos="0">
                  <a:srgbClr val="E6E6E6">
                    <a:lumMod val="10000"/>
                    <a:alpha val="76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65" name="Ellipse 139"/>
            <p:cNvSpPr>
              <a:spLocks noChangeArrowheads="1"/>
            </p:cNvSpPr>
            <p:nvPr/>
          </p:nvSpPr>
          <p:spPr bwMode="auto">
            <a:xfrm>
              <a:off x="473201" y="2942956"/>
              <a:ext cx="953523" cy="953012"/>
            </a:xfrm>
            <a:prstGeom prst="ellipse">
              <a:avLst/>
            </a:prstGeom>
            <a:gradFill rotWithShape="1">
              <a:gsLst>
                <a:gs pos="0">
                  <a:srgbClr val="1B9F4C"/>
                </a:gs>
                <a:gs pos="100000">
                  <a:srgbClr val="5AF08A"/>
                </a:gs>
              </a:gsLst>
              <a:lin ang="5400000" scaled="1"/>
            </a:gradFill>
            <a:ln w="3175">
              <a:solidFill>
                <a:srgbClr val="1B9F4C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indent="-342900" algn="ctr">
                <a:buFont typeface="Calibri" pitchFamily="34" charset="0"/>
                <a:buAutoNum type="arabicPeriod"/>
              </a:pPr>
              <a:endParaRPr lang="en-US" sz="140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66" name="Ellipse 140"/>
            <p:cNvSpPr>
              <a:spLocks noChangeArrowheads="1"/>
            </p:cNvSpPr>
            <p:nvPr/>
          </p:nvSpPr>
          <p:spPr bwMode="auto">
            <a:xfrm>
              <a:off x="589896" y="2966013"/>
              <a:ext cx="698636" cy="516471"/>
            </a:xfrm>
            <a:prstGeom prst="ellipse">
              <a:avLst/>
            </a:prstGeom>
            <a:gradFill rotWithShape="1">
              <a:gsLst>
                <a:gs pos="0">
                  <a:srgbClr val="FFFCF9">
                    <a:alpha val="76999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/>
            </a:gra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342900" indent="-342900" algn="ctr">
                <a:buFont typeface="Calibri" pitchFamily="34" charset="0"/>
                <a:buAutoNum type="arabicPeriod"/>
              </a:pPr>
              <a:endParaRPr lang="en-US">
                <a:solidFill>
                  <a:srgbClr val="FFFFFF"/>
                </a:solidFill>
                <a:latin typeface="Calibri" pitchFamily="34" charset="0"/>
                <a:ea typeface="ＭＳ Ｐゴシック" pitchFamily="34" charset="-128"/>
              </a:endParaRPr>
            </a:p>
          </p:txBody>
        </p:sp>
      </p:grpSp>
      <p:sp>
        <p:nvSpPr>
          <p:cNvPr id="67" name="AutoShape 43"/>
          <p:cNvSpPr>
            <a:spLocks noChangeArrowheads="1"/>
          </p:cNvSpPr>
          <p:nvPr/>
        </p:nvSpPr>
        <p:spPr bwMode="auto">
          <a:xfrm rot="16200000">
            <a:off x="3921919" y="2713855"/>
            <a:ext cx="596900" cy="1439862"/>
          </a:xfrm>
          <a:prstGeom prst="leftArrowCallout">
            <a:avLst>
              <a:gd name="adj1" fmla="val 24212"/>
              <a:gd name="adj2" fmla="val 30600"/>
              <a:gd name="adj3" fmla="val 32181"/>
              <a:gd name="adj4" fmla="val 57486"/>
            </a:avLst>
          </a:prstGeom>
          <a:gradFill rotWithShape="1">
            <a:gsLst>
              <a:gs pos="0">
                <a:srgbClr val="DBDBDB"/>
              </a:gs>
              <a:gs pos="100000">
                <a:srgbClr val="FFFFFF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  <a:scene3d>
            <a:camera prst="legacyObliqueTopRight"/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808080"/>
            </a:extrusionClr>
          </a:sp3d>
        </p:spPr>
        <p:txBody>
          <a:bodyPr wrap="none" anchor="ctr">
            <a:flatTx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8" name="AutoShape 76"/>
          <p:cNvSpPr>
            <a:spLocks noChangeArrowheads="1"/>
          </p:cNvSpPr>
          <p:nvPr/>
        </p:nvSpPr>
        <p:spPr bwMode="auto">
          <a:xfrm rot="16200000">
            <a:off x="3315494" y="4237854"/>
            <a:ext cx="642938" cy="1038225"/>
          </a:xfrm>
          <a:prstGeom prst="leftArrowCallout">
            <a:avLst>
              <a:gd name="adj1" fmla="val 23534"/>
              <a:gd name="adj2" fmla="val 25702"/>
              <a:gd name="adj3" fmla="val 28639"/>
              <a:gd name="adj4" fmla="val 57486"/>
            </a:avLst>
          </a:prstGeom>
          <a:gradFill rotWithShape="1">
            <a:gsLst>
              <a:gs pos="0">
                <a:srgbClr val="DBDBDB"/>
              </a:gs>
              <a:gs pos="100000">
                <a:srgbClr val="FFFFFF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  <a:scene3d>
            <a:camera prst="legacyObliqueTopRight"/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808080"/>
            </a:extrusionClr>
          </a:sp3d>
        </p:spPr>
        <p:txBody>
          <a:bodyPr wrap="none" anchor="ctr">
            <a:flatTx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9" name="Pentagon 12"/>
          <p:cNvSpPr>
            <a:spLocks noChangeArrowheads="1"/>
          </p:cNvSpPr>
          <p:nvPr/>
        </p:nvSpPr>
        <p:spPr bwMode="auto">
          <a:xfrm>
            <a:off x="660400" y="2803548"/>
            <a:ext cx="2281238" cy="287338"/>
          </a:xfrm>
          <a:prstGeom prst="homePlate">
            <a:avLst>
              <a:gd name="adj" fmla="val 41460"/>
            </a:avLst>
          </a:prstGeom>
          <a:gradFill rotWithShape="1">
            <a:gsLst>
              <a:gs pos="0">
                <a:srgbClr val="5AF08A"/>
              </a:gs>
              <a:gs pos="100000">
                <a:srgbClr val="1B9F4C"/>
              </a:gs>
            </a:gsLst>
            <a:lin ang="2700000" scaled="1"/>
          </a:gradFill>
          <a:ln w="25400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marL="0" marR="0" lvl="0" indent="-34290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itchFamily="34" charset="0"/>
              <a:buAutoNum type="arabicPeriod"/>
              <a:tabLst/>
              <a:defRPr/>
            </a:pPr>
            <a:endParaRPr kumimoji="0" lang="zh-CN" altLang="en-US" sz="1800" b="0" i="0" u="none" strike="noStrike" kern="0" cap="none" spc="0" normalizeH="0" baseline="0" noProof="1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70" name="Text Box 78"/>
          <p:cNvSpPr txBox="1">
            <a:spLocks noChangeArrowheads="1"/>
          </p:cNvSpPr>
          <p:nvPr/>
        </p:nvSpPr>
        <p:spPr bwMode="auto">
          <a:xfrm>
            <a:off x="2686050" y="3748111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smtClean="0">
                <a:ln>
                  <a:noFill/>
                </a:ln>
                <a:solidFill>
                  <a:srgbClr val="1B9F4C"/>
                </a:solidFill>
                <a:effectLst/>
                <a:uLnTx/>
                <a:uFillTx/>
              </a:rPr>
              <a:t>3</a:t>
            </a:r>
          </a:p>
        </p:txBody>
      </p:sp>
      <p:sp>
        <p:nvSpPr>
          <p:cNvPr id="71" name="Text Box 79"/>
          <p:cNvSpPr txBox="1">
            <a:spLocks noChangeArrowheads="1"/>
          </p:cNvSpPr>
          <p:nvPr/>
        </p:nvSpPr>
        <p:spPr bwMode="auto">
          <a:xfrm>
            <a:off x="2557463" y="4295798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smtClean="0">
                <a:ln>
                  <a:noFill/>
                </a:ln>
                <a:solidFill>
                  <a:srgbClr val="1B9F4C"/>
                </a:solidFill>
                <a:effectLst/>
                <a:uLnTx/>
                <a:uFillTx/>
              </a:rPr>
              <a:t>2</a:t>
            </a:r>
          </a:p>
        </p:txBody>
      </p:sp>
      <p:sp>
        <p:nvSpPr>
          <p:cNvPr id="72" name="Text Box 80"/>
          <p:cNvSpPr txBox="1">
            <a:spLocks noChangeArrowheads="1"/>
          </p:cNvSpPr>
          <p:nvPr/>
        </p:nvSpPr>
        <p:spPr bwMode="auto">
          <a:xfrm>
            <a:off x="2874963" y="3198836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smtClean="0">
                <a:ln>
                  <a:noFill/>
                </a:ln>
                <a:solidFill>
                  <a:srgbClr val="1B9F4C"/>
                </a:solidFill>
                <a:effectLst/>
                <a:uLnTx/>
                <a:uFillTx/>
              </a:rPr>
              <a:t>4</a:t>
            </a:r>
          </a:p>
        </p:txBody>
      </p:sp>
      <p:sp>
        <p:nvSpPr>
          <p:cNvPr id="73" name="Text Box 81"/>
          <p:cNvSpPr txBox="1">
            <a:spLocks noChangeArrowheads="1"/>
          </p:cNvSpPr>
          <p:nvPr/>
        </p:nvSpPr>
        <p:spPr bwMode="auto">
          <a:xfrm>
            <a:off x="3063875" y="2681311"/>
            <a:ext cx="2968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smtClean="0">
                <a:ln>
                  <a:noFill/>
                </a:ln>
                <a:solidFill>
                  <a:srgbClr val="1B9F4C"/>
                </a:solidFill>
                <a:effectLst/>
                <a:uLnTx/>
                <a:uFillTx/>
              </a:rPr>
              <a:t>5</a:t>
            </a:r>
          </a:p>
        </p:txBody>
      </p:sp>
      <p:sp>
        <p:nvSpPr>
          <p:cNvPr id="74" name="Text Box 82"/>
          <p:cNvSpPr txBox="1">
            <a:spLocks noChangeArrowheads="1"/>
          </p:cNvSpPr>
          <p:nvPr/>
        </p:nvSpPr>
        <p:spPr bwMode="auto">
          <a:xfrm>
            <a:off x="3252788" y="2193948"/>
            <a:ext cx="2825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smtClean="0">
                <a:ln>
                  <a:noFill/>
                </a:ln>
                <a:solidFill>
                  <a:srgbClr val="1B9F4C"/>
                </a:solidFill>
                <a:effectLst/>
                <a:uLnTx/>
                <a:uFillTx/>
              </a:rPr>
              <a:t>6</a:t>
            </a:r>
          </a:p>
        </p:txBody>
      </p:sp>
      <p:sp>
        <p:nvSpPr>
          <p:cNvPr id="75" name="Text Box 83"/>
          <p:cNvSpPr txBox="1">
            <a:spLocks noChangeArrowheads="1"/>
          </p:cNvSpPr>
          <p:nvPr/>
        </p:nvSpPr>
        <p:spPr bwMode="auto">
          <a:xfrm>
            <a:off x="3373438" y="1738336"/>
            <a:ext cx="2682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0" cap="none" spc="0" normalizeH="0" baseline="0" noProof="0" smtClean="0">
                <a:ln>
                  <a:noFill/>
                </a:ln>
                <a:solidFill>
                  <a:srgbClr val="1B9F4C"/>
                </a:solidFill>
                <a:effectLst/>
                <a:uLnTx/>
                <a:uFillTx/>
              </a:rPr>
              <a:t>7</a:t>
            </a:r>
          </a:p>
        </p:txBody>
      </p:sp>
      <p:sp>
        <p:nvSpPr>
          <p:cNvPr id="76" name="Text Box 91"/>
          <p:cNvSpPr txBox="1">
            <a:spLocks noChangeArrowheads="1"/>
          </p:cNvSpPr>
          <p:nvPr/>
        </p:nvSpPr>
        <p:spPr bwMode="auto">
          <a:xfrm rot="784970">
            <a:off x="2344738" y="4845073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0" cap="none" spc="0" normalizeH="0" baseline="0" noProof="0" smtClean="0">
                <a:ln>
                  <a:noFill/>
                </a:ln>
                <a:solidFill>
                  <a:srgbClr val="1B9F4C"/>
                </a:solidFill>
                <a:effectLst/>
                <a:uLnTx/>
                <a:uFillTx/>
              </a:rPr>
              <a:t>1</a:t>
            </a:r>
          </a:p>
        </p:txBody>
      </p:sp>
      <p:sp>
        <p:nvSpPr>
          <p:cNvPr id="77" name="Text Box 92"/>
          <p:cNvSpPr txBox="1">
            <a:spLocks noChangeArrowheads="1"/>
          </p:cNvSpPr>
          <p:nvPr/>
        </p:nvSpPr>
        <p:spPr bwMode="auto">
          <a:xfrm>
            <a:off x="3135313" y="4445023"/>
            <a:ext cx="9969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1600">
                <a:ea typeface="微软雅黑" pitchFamily="34" charset="-122"/>
              </a:rPr>
              <a:t>添加说明</a:t>
            </a:r>
          </a:p>
        </p:txBody>
      </p:sp>
      <p:sp>
        <p:nvSpPr>
          <p:cNvPr id="78" name="Text Box 93"/>
          <p:cNvSpPr txBox="1">
            <a:spLocks noChangeArrowheads="1"/>
          </p:cNvSpPr>
          <p:nvPr/>
        </p:nvSpPr>
        <p:spPr bwMode="auto">
          <a:xfrm>
            <a:off x="3743325" y="3140098"/>
            <a:ext cx="9969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1600">
                <a:ea typeface="微软雅黑" pitchFamily="34" charset="-122"/>
              </a:rPr>
              <a:t>添加说明</a:t>
            </a:r>
          </a:p>
        </p:txBody>
      </p:sp>
      <p:sp>
        <p:nvSpPr>
          <p:cNvPr id="79" name="Text Box 94"/>
          <p:cNvSpPr txBox="1">
            <a:spLocks noChangeArrowheads="1"/>
          </p:cNvSpPr>
          <p:nvPr/>
        </p:nvSpPr>
        <p:spPr bwMode="auto">
          <a:xfrm>
            <a:off x="1266825" y="2774973"/>
            <a:ext cx="14033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1600">
                <a:ea typeface="微软雅黑" pitchFamily="34" charset="-122"/>
              </a:rPr>
              <a:t>这里添加说明</a:t>
            </a:r>
          </a:p>
        </p:txBody>
      </p:sp>
    </p:spTree>
  </p:cSld>
  <p:clrMapOvr>
    <a:masterClrMapping/>
  </p:clrMapOvr>
  <p:transition>
    <p:fade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经典的流程</a:t>
            </a: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zh-CN" altLang="en-US" smtClean="0"/>
              <a:t>第 </a:t>
            </a:r>
            <a:fld id="{DD969240-5698-4DE0-A7FC-974C2D9FE511}" type="slidenum">
              <a:rPr lang="zh-CN" altLang="en-US" smtClean="0"/>
              <a:pPr>
                <a:defRPr/>
              </a:pPr>
              <a:t>47</a:t>
            </a:fld>
            <a:r>
              <a:rPr lang="zh-CN" altLang="en-US" smtClean="0"/>
              <a:t> 页</a:t>
            </a:r>
            <a:endParaRPr lang="zh-CN" altLang="en-US"/>
          </a:p>
        </p:txBody>
      </p:sp>
      <p:grpSp>
        <p:nvGrpSpPr>
          <p:cNvPr id="48" name="Group 154"/>
          <p:cNvGrpSpPr>
            <a:grpSpLocks/>
          </p:cNvGrpSpPr>
          <p:nvPr/>
        </p:nvGrpSpPr>
        <p:grpSpPr bwMode="auto">
          <a:xfrm>
            <a:off x="58738" y="1817474"/>
            <a:ext cx="9047162" cy="3763962"/>
            <a:chOff x="37" y="1621"/>
            <a:chExt cx="5699" cy="2371"/>
          </a:xfrm>
        </p:grpSpPr>
        <p:grpSp>
          <p:nvGrpSpPr>
            <p:cNvPr id="49" name="Group 153"/>
            <p:cNvGrpSpPr>
              <a:grpSpLocks/>
            </p:cNvGrpSpPr>
            <p:nvPr/>
          </p:nvGrpSpPr>
          <p:grpSpPr bwMode="auto">
            <a:xfrm>
              <a:off x="38" y="1621"/>
              <a:ext cx="5698" cy="1107"/>
              <a:chOff x="38" y="1621"/>
              <a:chExt cx="5698" cy="1107"/>
            </a:xfrm>
          </p:grpSpPr>
          <p:sp>
            <p:nvSpPr>
              <p:cNvPr id="65" name="Rectangle 7"/>
              <p:cNvSpPr>
                <a:spLocks noChangeArrowheads="1"/>
              </p:cNvSpPr>
              <p:nvPr/>
            </p:nvSpPr>
            <p:spPr bwMode="auto">
              <a:xfrm>
                <a:off x="38" y="1621"/>
                <a:ext cx="616" cy="1107"/>
              </a:xfrm>
              <a:prstGeom prst="rect">
                <a:avLst/>
              </a:prstGeom>
              <a:solidFill>
                <a:srgbClr val="4D4D4D"/>
              </a:solidFill>
              <a:ln w="127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6" name="Freeform 13"/>
              <p:cNvSpPr>
                <a:spLocks/>
              </p:cNvSpPr>
              <p:nvPr/>
            </p:nvSpPr>
            <p:spPr bwMode="auto">
              <a:xfrm>
                <a:off x="4691" y="1621"/>
                <a:ext cx="1045" cy="1107"/>
              </a:xfrm>
              <a:custGeom>
                <a:avLst/>
                <a:gdLst>
                  <a:gd name="T0" fmla="*/ 736 w 1045"/>
                  <a:gd name="T1" fmla="*/ 0 h 1107"/>
                  <a:gd name="T2" fmla="*/ 0 w 1045"/>
                  <a:gd name="T3" fmla="*/ 0 h 1107"/>
                  <a:gd name="T4" fmla="*/ 308 w 1045"/>
                  <a:gd name="T5" fmla="*/ 552 h 1107"/>
                  <a:gd name="T6" fmla="*/ 0 w 1045"/>
                  <a:gd name="T7" fmla="*/ 1107 h 1107"/>
                  <a:gd name="T8" fmla="*/ 736 w 1045"/>
                  <a:gd name="T9" fmla="*/ 1107 h 1107"/>
                  <a:gd name="T10" fmla="*/ 1045 w 1045"/>
                  <a:gd name="T11" fmla="*/ 552 h 1107"/>
                  <a:gd name="T12" fmla="*/ 736 w 1045"/>
                  <a:gd name="T13" fmla="*/ 0 h 1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45" h="1107">
                    <a:moveTo>
                      <a:pt x="736" y="0"/>
                    </a:moveTo>
                    <a:lnTo>
                      <a:pt x="0" y="0"/>
                    </a:lnTo>
                    <a:lnTo>
                      <a:pt x="308" y="552"/>
                    </a:lnTo>
                    <a:lnTo>
                      <a:pt x="0" y="1107"/>
                    </a:lnTo>
                    <a:lnTo>
                      <a:pt x="736" y="1107"/>
                    </a:lnTo>
                    <a:lnTo>
                      <a:pt x="1045" y="552"/>
                    </a:lnTo>
                    <a:lnTo>
                      <a:pt x="736" y="0"/>
                    </a:lnTo>
                    <a:close/>
                  </a:path>
                </a:pathLst>
              </a:custGeom>
              <a:solidFill>
                <a:srgbClr val="4D4D4D"/>
              </a:solidFill>
              <a:ln w="7620" cap="flat" cmpd="sng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67" name="Group 142"/>
              <p:cNvGrpSpPr>
                <a:grpSpLocks/>
              </p:cNvGrpSpPr>
              <p:nvPr/>
            </p:nvGrpSpPr>
            <p:grpSpPr bwMode="auto">
              <a:xfrm>
                <a:off x="669" y="1621"/>
                <a:ext cx="1067" cy="1107"/>
                <a:chOff x="669" y="1621"/>
                <a:chExt cx="1067" cy="1107"/>
              </a:xfrm>
            </p:grpSpPr>
            <p:grpSp>
              <p:nvGrpSpPr>
                <p:cNvPr id="88" name="Group 118"/>
                <p:cNvGrpSpPr>
                  <a:grpSpLocks/>
                </p:cNvGrpSpPr>
                <p:nvPr/>
              </p:nvGrpSpPr>
              <p:grpSpPr bwMode="auto">
                <a:xfrm>
                  <a:off x="691" y="1621"/>
                  <a:ext cx="1045" cy="1107"/>
                  <a:chOff x="691" y="1688"/>
                  <a:chExt cx="1045" cy="1107"/>
                </a:xfrm>
              </p:grpSpPr>
              <p:sp>
                <p:nvSpPr>
                  <p:cNvPr id="90" name="Freeform 8"/>
                  <p:cNvSpPr>
                    <a:spLocks/>
                  </p:cNvSpPr>
                  <p:nvPr/>
                </p:nvSpPr>
                <p:spPr bwMode="auto">
                  <a:xfrm>
                    <a:off x="691" y="1688"/>
                    <a:ext cx="1045" cy="1107"/>
                  </a:xfrm>
                  <a:custGeom>
                    <a:avLst/>
                    <a:gdLst>
                      <a:gd name="T0" fmla="*/ 737 w 1045"/>
                      <a:gd name="T1" fmla="*/ 0 h 1107"/>
                      <a:gd name="T2" fmla="*/ 0 w 1045"/>
                      <a:gd name="T3" fmla="*/ 0 h 1107"/>
                      <a:gd name="T4" fmla="*/ 0 w 1045"/>
                      <a:gd name="T5" fmla="*/ 1107 h 1107"/>
                      <a:gd name="T6" fmla="*/ 737 w 1045"/>
                      <a:gd name="T7" fmla="*/ 1107 h 1107"/>
                      <a:gd name="T8" fmla="*/ 1045 w 1045"/>
                      <a:gd name="T9" fmla="*/ 552 h 1107"/>
                      <a:gd name="T10" fmla="*/ 737 w 1045"/>
                      <a:gd name="T11" fmla="*/ 0 h 110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1045" h="1107">
                        <a:moveTo>
                          <a:pt x="737" y="0"/>
                        </a:moveTo>
                        <a:lnTo>
                          <a:pt x="0" y="0"/>
                        </a:lnTo>
                        <a:lnTo>
                          <a:pt x="0" y="1107"/>
                        </a:lnTo>
                        <a:lnTo>
                          <a:pt x="737" y="1107"/>
                        </a:lnTo>
                        <a:lnTo>
                          <a:pt x="1045" y="552"/>
                        </a:lnTo>
                        <a:lnTo>
                          <a:pt x="737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FF9F11"/>
                      </a:gs>
                      <a:gs pos="100000">
                        <a:srgbClr val="FF6600"/>
                      </a:gs>
                    </a:gsLst>
                    <a:lin ang="5400000" scaled="1"/>
                  </a:gradFill>
                  <a:ln w="12700" cap="flat">
                    <a:solidFill>
                      <a:srgbClr val="FF990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91" name="Freeform 15"/>
                  <p:cNvSpPr>
                    <a:spLocks/>
                  </p:cNvSpPr>
                  <p:nvPr/>
                </p:nvSpPr>
                <p:spPr bwMode="auto">
                  <a:xfrm>
                    <a:off x="691" y="1690"/>
                    <a:ext cx="1042" cy="549"/>
                  </a:xfrm>
                  <a:custGeom>
                    <a:avLst/>
                    <a:gdLst>
                      <a:gd name="T0" fmla="*/ 737 w 1045"/>
                      <a:gd name="T1" fmla="*/ 0 h 552"/>
                      <a:gd name="T2" fmla="*/ 0 w 1045"/>
                      <a:gd name="T3" fmla="*/ 0 h 552"/>
                      <a:gd name="T4" fmla="*/ 0 w 1045"/>
                      <a:gd name="T5" fmla="*/ 552 h 552"/>
                      <a:gd name="T6" fmla="*/ 1045 w 1045"/>
                      <a:gd name="T7" fmla="*/ 552 h 552"/>
                      <a:gd name="T8" fmla="*/ 1045 w 1045"/>
                      <a:gd name="T9" fmla="*/ 552 h 552"/>
                      <a:gd name="T10" fmla="*/ 737 w 1045"/>
                      <a:gd name="T11" fmla="*/ 0 h 5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1045" h="552">
                        <a:moveTo>
                          <a:pt x="737" y="0"/>
                        </a:moveTo>
                        <a:lnTo>
                          <a:pt x="0" y="0"/>
                        </a:lnTo>
                        <a:lnTo>
                          <a:pt x="0" y="552"/>
                        </a:lnTo>
                        <a:lnTo>
                          <a:pt x="1045" y="552"/>
                        </a:lnTo>
                        <a:lnTo>
                          <a:pt x="1045" y="552"/>
                        </a:lnTo>
                        <a:lnTo>
                          <a:pt x="737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FFFFFF"/>
                      </a:gs>
                      <a:gs pos="100000">
                        <a:srgbClr val="FF9900">
                          <a:alpha val="0"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8001" cap="flat" cmpd="sng">
                        <a:solidFill>
                          <a:schemeClr val="bg1"/>
                        </a:solidFill>
                        <a:prstDash val="solid"/>
                        <a:miter lim="800000"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89" name="Text Box 123"/>
                <p:cNvSpPr txBox="1">
                  <a:spLocks noChangeArrowheads="1"/>
                </p:cNvSpPr>
                <p:nvPr/>
              </p:nvSpPr>
              <p:spPr bwMode="auto">
                <a:xfrm>
                  <a:off x="669" y="2065"/>
                  <a:ext cx="1049" cy="20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3B3B3B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0" algn="ctr">
                      <a:solidFill>
                        <a:schemeClr val="bg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40000"/>
                    </a:lnSpc>
                    <a:spcBef>
                      <a:spcPct val="500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zh-CN" sz="12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rPr>
                    <a:t>Text </a:t>
                  </a:r>
                </a:p>
                <a:p>
                  <a:pPr marL="0" marR="0" lvl="0" indent="0" defTabSz="914400" eaLnBrk="1" fontAlgn="auto" latinLnBrk="0" hangingPunct="1">
                    <a:lnSpc>
                      <a:spcPct val="40000"/>
                    </a:lnSpc>
                    <a:spcBef>
                      <a:spcPct val="500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zh-CN" sz="12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rPr>
                    <a:t>Add texthere</a:t>
                  </a:r>
                </a:p>
              </p:txBody>
            </p:sp>
          </p:grpSp>
          <p:grpSp>
            <p:nvGrpSpPr>
              <p:cNvPr id="68" name="Group 147"/>
              <p:cNvGrpSpPr>
                <a:grpSpLocks/>
              </p:cNvGrpSpPr>
              <p:nvPr/>
            </p:nvGrpSpPr>
            <p:grpSpPr bwMode="auto">
              <a:xfrm>
                <a:off x="1490" y="1621"/>
                <a:ext cx="1348" cy="1107"/>
                <a:chOff x="1490" y="1621"/>
                <a:chExt cx="1348" cy="1107"/>
              </a:xfrm>
            </p:grpSpPr>
            <p:grpSp>
              <p:nvGrpSpPr>
                <p:cNvPr id="84" name="Group 146"/>
                <p:cNvGrpSpPr>
                  <a:grpSpLocks/>
                </p:cNvGrpSpPr>
                <p:nvPr/>
              </p:nvGrpSpPr>
              <p:grpSpPr bwMode="auto">
                <a:xfrm>
                  <a:off x="1490" y="1621"/>
                  <a:ext cx="1047" cy="1107"/>
                  <a:chOff x="1490" y="1621"/>
                  <a:chExt cx="1047" cy="1107"/>
                </a:xfrm>
              </p:grpSpPr>
              <p:sp>
                <p:nvSpPr>
                  <p:cNvPr id="86" name="Freeform 9"/>
                  <p:cNvSpPr>
                    <a:spLocks/>
                  </p:cNvSpPr>
                  <p:nvPr/>
                </p:nvSpPr>
                <p:spPr bwMode="auto">
                  <a:xfrm>
                    <a:off x="1490" y="1621"/>
                    <a:ext cx="1047" cy="1107"/>
                  </a:xfrm>
                  <a:custGeom>
                    <a:avLst/>
                    <a:gdLst>
                      <a:gd name="T0" fmla="*/ 739 w 1047"/>
                      <a:gd name="T1" fmla="*/ 0 h 1107"/>
                      <a:gd name="T2" fmla="*/ 0 w 1047"/>
                      <a:gd name="T3" fmla="*/ 0 h 1107"/>
                      <a:gd name="T4" fmla="*/ 308 w 1047"/>
                      <a:gd name="T5" fmla="*/ 552 h 1107"/>
                      <a:gd name="T6" fmla="*/ 0 w 1047"/>
                      <a:gd name="T7" fmla="*/ 1107 h 1107"/>
                      <a:gd name="T8" fmla="*/ 739 w 1047"/>
                      <a:gd name="T9" fmla="*/ 1107 h 1107"/>
                      <a:gd name="T10" fmla="*/ 1047 w 1047"/>
                      <a:gd name="T11" fmla="*/ 552 h 1107"/>
                      <a:gd name="T12" fmla="*/ 739 w 1047"/>
                      <a:gd name="T13" fmla="*/ 0 h 110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047" h="1107">
                        <a:moveTo>
                          <a:pt x="739" y="0"/>
                        </a:moveTo>
                        <a:lnTo>
                          <a:pt x="0" y="0"/>
                        </a:lnTo>
                        <a:lnTo>
                          <a:pt x="308" y="552"/>
                        </a:lnTo>
                        <a:lnTo>
                          <a:pt x="0" y="1107"/>
                        </a:lnTo>
                        <a:lnTo>
                          <a:pt x="739" y="1107"/>
                        </a:lnTo>
                        <a:lnTo>
                          <a:pt x="1047" y="552"/>
                        </a:lnTo>
                        <a:lnTo>
                          <a:pt x="739" y="0"/>
                        </a:lnTo>
                        <a:close/>
                      </a:path>
                    </a:pathLst>
                  </a:custGeom>
                  <a:solidFill>
                    <a:srgbClr val="9B9B9B"/>
                  </a:solidFill>
                  <a:ln w="12700" cap="flat">
                    <a:solidFill>
                      <a:srgbClr val="565656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87" name="Freeform 16"/>
                  <p:cNvSpPr>
                    <a:spLocks/>
                  </p:cNvSpPr>
                  <p:nvPr/>
                </p:nvSpPr>
                <p:spPr bwMode="auto">
                  <a:xfrm>
                    <a:off x="1490" y="1621"/>
                    <a:ext cx="1047" cy="552"/>
                  </a:xfrm>
                  <a:custGeom>
                    <a:avLst/>
                    <a:gdLst>
                      <a:gd name="T0" fmla="*/ 739 w 1047"/>
                      <a:gd name="T1" fmla="*/ 0 h 552"/>
                      <a:gd name="T2" fmla="*/ 0 w 1047"/>
                      <a:gd name="T3" fmla="*/ 0 h 552"/>
                      <a:gd name="T4" fmla="*/ 308 w 1047"/>
                      <a:gd name="T5" fmla="*/ 552 h 552"/>
                      <a:gd name="T6" fmla="*/ 308 w 1047"/>
                      <a:gd name="T7" fmla="*/ 552 h 552"/>
                      <a:gd name="T8" fmla="*/ 1047 w 1047"/>
                      <a:gd name="T9" fmla="*/ 552 h 552"/>
                      <a:gd name="T10" fmla="*/ 1047 w 1047"/>
                      <a:gd name="T11" fmla="*/ 552 h 552"/>
                      <a:gd name="T12" fmla="*/ 739 w 1047"/>
                      <a:gd name="T13" fmla="*/ 0 h 5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047" h="552">
                        <a:moveTo>
                          <a:pt x="739" y="0"/>
                        </a:moveTo>
                        <a:lnTo>
                          <a:pt x="0" y="0"/>
                        </a:lnTo>
                        <a:lnTo>
                          <a:pt x="308" y="552"/>
                        </a:lnTo>
                        <a:lnTo>
                          <a:pt x="308" y="552"/>
                        </a:lnTo>
                        <a:lnTo>
                          <a:pt x="1047" y="552"/>
                        </a:lnTo>
                        <a:lnTo>
                          <a:pt x="1047" y="552"/>
                        </a:lnTo>
                        <a:lnTo>
                          <a:pt x="739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FFFFFF"/>
                      </a:gs>
                      <a:gs pos="100000">
                        <a:srgbClr val="A3A3A3">
                          <a:alpha val="0"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8001" cap="flat" cmpd="sng">
                        <a:solidFill>
                          <a:schemeClr val="bg1"/>
                        </a:solidFill>
                        <a:prstDash val="solid"/>
                        <a:miter lim="800000"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85" name="Text Box 125"/>
                <p:cNvSpPr txBox="1">
                  <a:spLocks noChangeArrowheads="1"/>
                </p:cNvSpPr>
                <p:nvPr/>
              </p:nvSpPr>
              <p:spPr bwMode="auto">
                <a:xfrm>
                  <a:off x="1789" y="2081"/>
                  <a:ext cx="1049" cy="20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3B3B3B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0" algn="ctr">
                      <a:solidFill>
                        <a:schemeClr val="bg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40000"/>
                    </a:lnSpc>
                    <a:spcBef>
                      <a:spcPct val="500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zh-CN" sz="12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</a:rPr>
                    <a:t>Text </a:t>
                  </a:r>
                </a:p>
                <a:p>
                  <a:pPr marL="0" marR="0" lvl="0" indent="0" defTabSz="914400" eaLnBrk="1" fontAlgn="auto" latinLnBrk="0" hangingPunct="1">
                    <a:lnSpc>
                      <a:spcPct val="40000"/>
                    </a:lnSpc>
                    <a:spcBef>
                      <a:spcPct val="500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zh-CN" sz="12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</a:rPr>
                    <a:t>Add </a:t>
                  </a:r>
                  <a:r>
                    <a:rPr kumimoji="0" lang="en-US" altLang="zh-CN" sz="1200" b="0" i="0" u="none" strike="noStrike" kern="0" cap="none" spc="0" normalizeH="0" baseline="0" noProof="0" dirty="0" err="1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</a:rPr>
                    <a:t>texthere</a:t>
                  </a:r>
                  <a:endParaRPr kumimoji="0" lang="en-US" altLang="zh-CN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69" name="Group 149"/>
              <p:cNvGrpSpPr>
                <a:grpSpLocks/>
              </p:cNvGrpSpPr>
              <p:nvPr/>
            </p:nvGrpSpPr>
            <p:grpSpPr bwMode="auto">
              <a:xfrm>
                <a:off x="2291" y="1621"/>
                <a:ext cx="1370" cy="1107"/>
                <a:chOff x="2291" y="1621"/>
                <a:chExt cx="1370" cy="1107"/>
              </a:xfrm>
            </p:grpSpPr>
            <p:grpSp>
              <p:nvGrpSpPr>
                <p:cNvPr id="80" name="Group 148"/>
                <p:cNvGrpSpPr>
                  <a:grpSpLocks/>
                </p:cNvGrpSpPr>
                <p:nvPr/>
              </p:nvGrpSpPr>
              <p:grpSpPr bwMode="auto">
                <a:xfrm>
                  <a:off x="2291" y="1621"/>
                  <a:ext cx="1044" cy="1107"/>
                  <a:chOff x="2291" y="1621"/>
                  <a:chExt cx="1044" cy="1107"/>
                </a:xfrm>
              </p:grpSpPr>
              <p:sp>
                <p:nvSpPr>
                  <p:cNvPr id="82" name="Freeform 10"/>
                  <p:cNvSpPr>
                    <a:spLocks/>
                  </p:cNvSpPr>
                  <p:nvPr/>
                </p:nvSpPr>
                <p:spPr bwMode="auto">
                  <a:xfrm>
                    <a:off x="2291" y="1621"/>
                    <a:ext cx="1044" cy="1107"/>
                  </a:xfrm>
                  <a:custGeom>
                    <a:avLst/>
                    <a:gdLst>
                      <a:gd name="T0" fmla="*/ 736 w 1044"/>
                      <a:gd name="T1" fmla="*/ 0 h 1107"/>
                      <a:gd name="T2" fmla="*/ 0 w 1044"/>
                      <a:gd name="T3" fmla="*/ 0 h 1107"/>
                      <a:gd name="T4" fmla="*/ 308 w 1044"/>
                      <a:gd name="T5" fmla="*/ 552 h 1107"/>
                      <a:gd name="T6" fmla="*/ 0 w 1044"/>
                      <a:gd name="T7" fmla="*/ 1107 h 1107"/>
                      <a:gd name="T8" fmla="*/ 736 w 1044"/>
                      <a:gd name="T9" fmla="*/ 1107 h 1107"/>
                      <a:gd name="T10" fmla="*/ 1044 w 1044"/>
                      <a:gd name="T11" fmla="*/ 552 h 1107"/>
                      <a:gd name="T12" fmla="*/ 736 w 1044"/>
                      <a:gd name="T13" fmla="*/ 0 h 110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044" h="1107">
                        <a:moveTo>
                          <a:pt x="736" y="0"/>
                        </a:moveTo>
                        <a:lnTo>
                          <a:pt x="0" y="0"/>
                        </a:lnTo>
                        <a:lnTo>
                          <a:pt x="308" y="552"/>
                        </a:lnTo>
                        <a:lnTo>
                          <a:pt x="0" y="1107"/>
                        </a:lnTo>
                        <a:lnTo>
                          <a:pt x="736" y="1107"/>
                        </a:lnTo>
                        <a:lnTo>
                          <a:pt x="1044" y="552"/>
                        </a:lnTo>
                        <a:lnTo>
                          <a:pt x="736" y="0"/>
                        </a:lnTo>
                        <a:close/>
                      </a:path>
                    </a:pathLst>
                  </a:custGeom>
                  <a:solidFill>
                    <a:srgbClr val="9B9B9B"/>
                  </a:solidFill>
                  <a:ln w="12700" cap="flat">
                    <a:solidFill>
                      <a:srgbClr val="565656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83" name="Freeform 17"/>
                  <p:cNvSpPr>
                    <a:spLocks/>
                  </p:cNvSpPr>
                  <p:nvPr/>
                </p:nvSpPr>
                <p:spPr bwMode="auto">
                  <a:xfrm>
                    <a:off x="2291" y="1621"/>
                    <a:ext cx="1044" cy="552"/>
                  </a:xfrm>
                  <a:custGeom>
                    <a:avLst/>
                    <a:gdLst>
                      <a:gd name="T0" fmla="*/ 736 w 1044"/>
                      <a:gd name="T1" fmla="*/ 0 h 552"/>
                      <a:gd name="T2" fmla="*/ 0 w 1044"/>
                      <a:gd name="T3" fmla="*/ 0 h 552"/>
                      <a:gd name="T4" fmla="*/ 308 w 1044"/>
                      <a:gd name="T5" fmla="*/ 552 h 552"/>
                      <a:gd name="T6" fmla="*/ 308 w 1044"/>
                      <a:gd name="T7" fmla="*/ 552 h 552"/>
                      <a:gd name="T8" fmla="*/ 1044 w 1044"/>
                      <a:gd name="T9" fmla="*/ 552 h 552"/>
                      <a:gd name="T10" fmla="*/ 1044 w 1044"/>
                      <a:gd name="T11" fmla="*/ 552 h 552"/>
                      <a:gd name="T12" fmla="*/ 736 w 1044"/>
                      <a:gd name="T13" fmla="*/ 0 h 5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044" h="552">
                        <a:moveTo>
                          <a:pt x="736" y="0"/>
                        </a:moveTo>
                        <a:lnTo>
                          <a:pt x="0" y="0"/>
                        </a:lnTo>
                        <a:lnTo>
                          <a:pt x="308" y="552"/>
                        </a:lnTo>
                        <a:lnTo>
                          <a:pt x="308" y="552"/>
                        </a:lnTo>
                        <a:lnTo>
                          <a:pt x="1044" y="552"/>
                        </a:lnTo>
                        <a:lnTo>
                          <a:pt x="1044" y="552"/>
                        </a:lnTo>
                        <a:lnTo>
                          <a:pt x="736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FFFFFF"/>
                      </a:gs>
                      <a:gs pos="100000">
                        <a:srgbClr val="A3A3A3">
                          <a:alpha val="0"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8001" cap="flat" cmpd="sng">
                        <a:solidFill>
                          <a:schemeClr val="bg1"/>
                        </a:solidFill>
                        <a:prstDash val="solid"/>
                        <a:miter lim="800000"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81" name="Text Box 126"/>
                <p:cNvSpPr txBox="1">
                  <a:spLocks noChangeArrowheads="1"/>
                </p:cNvSpPr>
                <p:nvPr/>
              </p:nvSpPr>
              <p:spPr bwMode="auto">
                <a:xfrm>
                  <a:off x="2612" y="2081"/>
                  <a:ext cx="1049" cy="20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3B3B3B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0" algn="ctr">
                      <a:solidFill>
                        <a:schemeClr val="bg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40000"/>
                    </a:lnSpc>
                    <a:spcBef>
                      <a:spcPct val="500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zh-CN" sz="12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</a:rPr>
                    <a:t>Text </a:t>
                  </a:r>
                </a:p>
                <a:p>
                  <a:pPr marL="0" marR="0" lvl="0" indent="0" defTabSz="914400" eaLnBrk="1" fontAlgn="auto" latinLnBrk="0" hangingPunct="1">
                    <a:lnSpc>
                      <a:spcPct val="40000"/>
                    </a:lnSpc>
                    <a:spcBef>
                      <a:spcPct val="500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zh-CN" sz="12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</a:rPr>
                    <a:t>Add texthere</a:t>
                  </a:r>
                </a:p>
              </p:txBody>
            </p:sp>
          </p:grpSp>
          <p:grpSp>
            <p:nvGrpSpPr>
              <p:cNvPr id="70" name="Group 151"/>
              <p:cNvGrpSpPr>
                <a:grpSpLocks/>
              </p:cNvGrpSpPr>
              <p:nvPr/>
            </p:nvGrpSpPr>
            <p:grpSpPr bwMode="auto">
              <a:xfrm>
                <a:off x="3089" y="1621"/>
                <a:ext cx="1364" cy="1107"/>
                <a:chOff x="3089" y="1621"/>
                <a:chExt cx="1364" cy="1107"/>
              </a:xfrm>
            </p:grpSpPr>
            <p:grpSp>
              <p:nvGrpSpPr>
                <p:cNvPr id="76" name="Group 150"/>
                <p:cNvGrpSpPr>
                  <a:grpSpLocks/>
                </p:cNvGrpSpPr>
                <p:nvPr/>
              </p:nvGrpSpPr>
              <p:grpSpPr bwMode="auto">
                <a:xfrm>
                  <a:off x="3089" y="1621"/>
                  <a:ext cx="1047" cy="1107"/>
                  <a:chOff x="3089" y="1621"/>
                  <a:chExt cx="1047" cy="1107"/>
                </a:xfrm>
              </p:grpSpPr>
              <p:sp>
                <p:nvSpPr>
                  <p:cNvPr id="78" name="Freeform 11"/>
                  <p:cNvSpPr>
                    <a:spLocks/>
                  </p:cNvSpPr>
                  <p:nvPr/>
                </p:nvSpPr>
                <p:spPr bwMode="auto">
                  <a:xfrm>
                    <a:off x="3089" y="1621"/>
                    <a:ext cx="1047" cy="1107"/>
                  </a:xfrm>
                  <a:custGeom>
                    <a:avLst/>
                    <a:gdLst>
                      <a:gd name="T0" fmla="*/ 739 w 1047"/>
                      <a:gd name="T1" fmla="*/ 0 h 1107"/>
                      <a:gd name="T2" fmla="*/ 0 w 1047"/>
                      <a:gd name="T3" fmla="*/ 0 h 1107"/>
                      <a:gd name="T4" fmla="*/ 308 w 1047"/>
                      <a:gd name="T5" fmla="*/ 552 h 1107"/>
                      <a:gd name="T6" fmla="*/ 0 w 1047"/>
                      <a:gd name="T7" fmla="*/ 1107 h 1107"/>
                      <a:gd name="T8" fmla="*/ 739 w 1047"/>
                      <a:gd name="T9" fmla="*/ 1107 h 1107"/>
                      <a:gd name="T10" fmla="*/ 1047 w 1047"/>
                      <a:gd name="T11" fmla="*/ 552 h 1107"/>
                      <a:gd name="T12" fmla="*/ 739 w 1047"/>
                      <a:gd name="T13" fmla="*/ 0 h 110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047" h="1107">
                        <a:moveTo>
                          <a:pt x="739" y="0"/>
                        </a:moveTo>
                        <a:lnTo>
                          <a:pt x="0" y="0"/>
                        </a:lnTo>
                        <a:lnTo>
                          <a:pt x="308" y="552"/>
                        </a:lnTo>
                        <a:lnTo>
                          <a:pt x="0" y="1107"/>
                        </a:lnTo>
                        <a:lnTo>
                          <a:pt x="739" y="1107"/>
                        </a:lnTo>
                        <a:lnTo>
                          <a:pt x="1047" y="552"/>
                        </a:lnTo>
                        <a:lnTo>
                          <a:pt x="739" y="0"/>
                        </a:lnTo>
                        <a:close/>
                      </a:path>
                    </a:pathLst>
                  </a:custGeom>
                  <a:solidFill>
                    <a:srgbClr val="9B9B9B"/>
                  </a:solidFill>
                  <a:ln w="12700" cap="flat">
                    <a:solidFill>
                      <a:srgbClr val="565656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79" name="Freeform 18"/>
                  <p:cNvSpPr>
                    <a:spLocks/>
                  </p:cNvSpPr>
                  <p:nvPr/>
                </p:nvSpPr>
                <p:spPr bwMode="auto">
                  <a:xfrm>
                    <a:off x="3089" y="1621"/>
                    <a:ext cx="1047" cy="552"/>
                  </a:xfrm>
                  <a:custGeom>
                    <a:avLst/>
                    <a:gdLst>
                      <a:gd name="T0" fmla="*/ 739 w 1047"/>
                      <a:gd name="T1" fmla="*/ 0 h 552"/>
                      <a:gd name="T2" fmla="*/ 0 w 1047"/>
                      <a:gd name="T3" fmla="*/ 0 h 552"/>
                      <a:gd name="T4" fmla="*/ 308 w 1047"/>
                      <a:gd name="T5" fmla="*/ 552 h 552"/>
                      <a:gd name="T6" fmla="*/ 308 w 1047"/>
                      <a:gd name="T7" fmla="*/ 552 h 552"/>
                      <a:gd name="T8" fmla="*/ 1047 w 1047"/>
                      <a:gd name="T9" fmla="*/ 552 h 552"/>
                      <a:gd name="T10" fmla="*/ 1047 w 1047"/>
                      <a:gd name="T11" fmla="*/ 552 h 552"/>
                      <a:gd name="T12" fmla="*/ 739 w 1047"/>
                      <a:gd name="T13" fmla="*/ 0 h 5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047" h="552">
                        <a:moveTo>
                          <a:pt x="739" y="0"/>
                        </a:moveTo>
                        <a:lnTo>
                          <a:pt x="0" y="0"/>
                        </a:lnTo>
                        <a:lnTo>
                          <a:pt x="308" y="552"/>
                        </a:lnTo>
                        <a:lnTo>
                          <a:pt x="308" y="552"/>
                        </a:lnTo>
                        <a:lnTo>
                          <a:pt x="1047" y="552"/>
                        </a:lnTo>
                        <a:lnTo>
                          <a:pt x="1047" y="552"/>
                        </a:lnTo>
                        <a:lnTo>
                          <a:pt x="739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FFFFFF"/>
                      </a:gs>
                      <a:gs pos="100000">
                        <a:srgbClr val="A3A3A3">
                          <a:alpha val="0"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8001" cap="flat" cmpd="sng">
                        <a:solidFill>
                          <a:schemeClr val="bg1"/>
                        </a:solidFill>
                        <a:prstDash val="solid"/>
                        <a:miter lim="800000"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77" name="Text Box 127"/>
                <p:cNvSpPr txBox="1">
                  <a:spLocks noChangeArrowheads="1"/>
                </p:cNvSpPr>
                <p:nvPr/>
              </p:nvSpPr>
              <p:spPr bwMode="auto">
                <a:xfrm>
                  <a:off x="3404" y="2081"/>
                  <a:ext cx="1049" cy="20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3B3B3B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0" algn="ctr">
                      <a:solidFill>
                        <a:schemeClr val="bg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40000"/>
                    </a:lnSpc>
                    <a:spcBef>
                      <a:spcPct val="500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zh-CN" sz="12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</a:rPr>
                    <a:t>Text </a:t>
                  </a:r>
                </a:p>
                <a:p>
                  <a:pPr marL="0" marR="0" lvl="0" indent="0" defTabSz="914400" eaLnBrk="1" fontAlgn="auto" latinLnBrk="0" hangingPunct="1">
                    <a:lnSpc>
                      <a:spcPct val="40000"/>
                    </a:lnSpc>
                    <a:spcBef>
                      <a:spcPct val="500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zh-CN" sz="12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</a:rPr>
                    <a:t>Add texthere</a:t>
                  </a:r>
                </a:p>
              </p:txBody>
            </p:sp>
          </p:grpSp>
          <p:grpSp>
            <p:nvGrpSpPr>
              <p:cNvPr id="71" name="Group 152"/>
              <p:cNvGrpSpPr>
                <a:grpSpLocks/>
              </p:cNvGrpSpPr>
              <p:nvPr/>
            </p:nvGrpSpPr>
            <p:grpSpPr bwMode="auto">
              <a:xfrm>
                <a:off x="3890" y="1621"/>
                <a:ext cx="1375" cy="1107"/>
                <a:chOff x="3890" y="1621"/>
                <a:chExt cx="1375" cy="1107"/>
              </a:xfrm>
            </p:grpSpPr>
            <p:grpSp>
              <p:nvGrpSpPr>
                <p:cNvPr id="72" name="Group 122"/>
                <p:cNvGrpSpPr>
                  <a:grpSpLocks/>
                </p:cNvGrpSpPr>
                <p:nvPr/>
              </p:nvGrpSpPr>
              <p:grpSpPr bwMode="auto">
                <a:xfrm>
                  <a:off x="3890" y="1621"/>
                  <a:ext cx="1047" cy="1107"/>
                  <a:chOff x="3890" y="1688"/>
                  <a:chExt cx="1047" cy="1107"/>
                </a:xfrm>
              </p:grpSpPr>
              <p:sp>
                <p:nvSpPr>
                  <p:cNvPr id="74" name="Freeform 12"/>
                  <p:cNvSpPr>
                    <a:spLocks/>
                  </p:cNvSpPr>
                  <p:nvPr/>
                </p:nvSpPr>
                <p:spPr bwMode="auto">
                  <a:xfrm>
                    <a:off x="3890" y="1688"/>
                    <a:ext cx="1047" cy="1107"/>
                  </a:xfrm>
                  <a:custGeom>
                    <a:avLst/>
                    <a:gdLst>
                      <a:gd name="T0" fmla="*/ 739 w 1047"/>
                      <a:gd name="T1" fmla="*/ 0 h 1107"/>
                      <a:gd name="T2" fmla="*/ 0 w 1047"/>
                      <a:gd name="T3" fmla="*/ 0 h 1107"/>
                      <a:gd name="T4" fmla="*/ 308 w 1047"/>
                      <a:gd name="T5" fmla="*/ 552 h 1107"/>
                      <a:gd name="T6" fmla="*/ 0 w 1047"/>
                      <a:gd name="T7" fmla="*/ 1107 h 1107"/>
                      <a:gd name="T8" fmla="*/ 739 w 1047"/>
                      <a:gd name="T9" fmla="*/ 1107 h 1107"/>
                      <a:gd name="T10" fmla="*/ 1047 w 1047"/>
                      <a:gd name="T11" fmla="*/ 552 h 1107"/>
                      <a:gd name="T12" fmla="*/ 739 w 1047"/>
                      <a:gd name="T13" fmla="*/ 0 h 110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047" h="1107">
                        <a:moveTo>
                          <a:pt x="739" y="0"/>
                        </a:moveTo>
                        <a:lnTo>
                          <a:pt x="0" y="0"/>
                        </a:lnTo>
                        <a:lnTo>
                          <a:pt x="308" y="552"/>
                        </a:lnTo>
                        <a:lnTo>
                          <a:pt x="0" y="1107"/>
                        </a:lnTo>
                        <a:lnTo>
                          <a:pt x="739" y="1107"/>
                        </a:lnTo>
                        <a:lnTo>
                          <a:pt x="1047" y="552"/>
                        </a:lnTo>
                        <a:lnTo>
                          <a:pt x="739" y="0"/>
                        </a:lnTo>
                        <a:close/>
                      </a:path>
                    </a:pathLst>
                  </a:custGeom>
                  <a:solidFill>
                    <a:srgbClr val="0075EA"/>
                  </a:solidFill>
                  <a:ln w="12700" cap="flat" cmpd="sng">
                    <a:solidFill>
                      <a:srgbClr val="0060C0"/>
                    </a:solidFill>
                    <a:prstDash val="solid"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75" name="Freeform 19"/>
                  <p:cNvSpPr>
                    <a:spLocks/>
                  </p:cNvSpPr>
                  <p:nvPr/>
                </p:nvSpPr>
                <p:spPr bwMode="auto">
                  <a:xfrm>
                    <a:off x="3890" y="1688"/>
                    <a:ext cx="1047" cy="552"/>
                  </a:xfrm>
                  <a:custGeom>
                    <a:avLst/>
                    <a:gdLst>
                      <a:gd name="T0" fmla="*/ 739 w 1047"/>
                      <a:gd name="T1" fmla="*/ 0 h 552"/>
                      <a:gd name="T2" fmla="*/ 0 w 1047"/>
                      <a:gd name="T3" fmla="*/ 0 h 552"/>
                      <a:gd name="T4" fmla="*/ 308 w 1047"/>
                      <a:gd name="T5" fmla="*/ 552 h 552"/>
                      <a:gd name="T6" fmla="*/ 308 w 1047"/>
                      <a:gd name="T7" fmla="*/ 552 h 552"/>
                      <a:gd name="T8" fmla="*/ 1047 w 1047"/>
                      <a:gd name="T9" fmla="*/ 552 h 552"/>
                      <a:gd name="T10" fmla="*/ 1047 w 1047"/>
                      <a:gd name="T11" fmla="*/ 552 h 552"/>
                      <a:gd name="T12" fmla="*/ 739 w 1047"/>
                      <a:gd name="T13" fmla="*/ 0 h 5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047" h="552">
                        <a:moveTo>
                          <a:pt x="739" y="0"/>
                        </a:moveTo>
                        <a:lnTo>
                          <a:pt x="0" y="0"/>
                        </a:lnTo>
                        <a:lnTo>
                          <a:pt x="308" y="552"/>
                        </a:lnTo>
                        <a:lnTo>
                          <a:pt x="308" y="552"/>
                        </a:lnTo>
                        <a:lnTo>
                          <a:pt x="1047" y="552"/>
                        </a:lnTo>
                        <a:lnTo>
                          <a:pt x="1047" y="552"/>
                        </a:lnTo>
                        <a:lnTo>
                          <a:pt x="739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FFFFFF"/>
                      </a:gs>
                      <a:gs pos="100000">
                        <a:srgbClr val="0075EA">
                          <a:alpha val="0"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miter lim="800000"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73" name="Text Box 128"/>
                <p:cNvSpPr txBox="1">
                  <a:spLocks noChangeArrowheads="1"/>
                </p:cNvSpPr>
                <p:nvPr/>
              </p:nvSpPr>
              <p:spPr bwMode="auto">
                <a:xfrm>
                  <a:off x="4216" y="2081"/>
                  <a:ext cx="1049" cy="20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3B3B3B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0" algn="ctr">
                      <a:solidFill>
                        <a:schemeClr val="bg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40000"/>
                    </a:lnSpc>
                    <a:spcBef>
                      <a:spcPct val="500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zh-CN" sz="12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</a:rPr>
                    <a:t>Text </a:t>
                  </a:r>
                </a:p>
                <a:p>
                  <a:pPr marL="0" marR="0" lvl="0" indent="0" defTabSz="914400" eaLnBrk="1" fontAlgn="auto" latinLnBrk="0" hangingPunct="1">
                    <a:lnSpc>
                      <a:spcPct val="40000"/>
                    </a:lnSpc>
                    <a:spcBef>
                      <a:spcPct val="500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zh-CN" sz="12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</a:rPr>
                    <a:t>Add texthere</a:t>
                  </a:r>
                </a:p>
              </p:txBody>
            </p:sp>
          </p:grpSp>
        </p:grpSp>
        <p:grpSp>
          <p:nvGrpSpPr>
            <p:cNvPr id="50" name="Group 141"/>
            <p:cNvGrpSpPr>
              <a:grpSpLocks/>
            </p:cNvGrpSpPr>
            <p:nvPr/>
          </p:nvGrpSpPr>
          <p:grpSpPr bwMode="auto">
            <a:xfrm>
              <a:off x="37" y="2773"/>
              <a:ext cx="5696" cy="1219"/>
              <a:chOff x="37" y="2773"/>
              <a:chExt cx="5696" cy="1219"/>
            </a:xfrm>
          </p:grpSpPr>
          <p:grpSp>
            <p:nvGrpSpPr>
              <p:cNvPr id="51" name="Group 124"/>
              <p:cNvGrpSpPr>
                <a:grpSpLocks/>
              </p:cNvGrpSpPr>
              <p:nvPr/>
            </p:nvGrpSpPr>
            <p:grpSpPr bwMode="auto">
              <a:xfrm>
                <a:off x="37" y="2773"/>
                <a:ext cx="5696" cy="554"/>
                <a:chOff x="37" y="2840"/>
                <a:chExt cx="5696" cy="554"/>
              </a:xfrm>
            </p:grpSpPr>
            <p:sp>
              <p:nvSpPr>
                <p:cNvPr id="58" name="Freeform 110"/>
                <p:cNvSpPr>
                  <a:spLocks/>
                </p:cNvSpPr>
                <p:nvPr/>
              </p:nvSpPr>
              <p:spPr bwMode="auto">
                <a:xfrm>
                  <a:off x="691" y="2842"/>
                  <a:ext cx="1042" cy="549"/>
                </a:xfrm>
                <a:custGeom>
                  <a:avLst/>
                  <a:gdLst>
                    <a:gd name="T0" fmla="*/ 737 w 1045"/>
                    <a:gd name="T1" fmla="*/ 0 h 552"/>
                    <a:gd name="T2" fmla="*/ 0 w 1045"/>
                    <a:gd name="T3" fmla="*/ 0 h 552"/>
                    <a:gd name="T4" fmla="*/ 0 w 1045"/>
                    <a:gd name="T5" fmla="*/ 552 h 552"/>
                    <a:gd name="T6" fmla="*/ 1045 w 1045"/>
                    <a:gd name="T7" fmla="*/ 552 h 552"/>
                    <a:gd name="T8" fmla="*/ 1045 w 1045"/>
                    <a:gd name="T9" fmla="*/ 552 h 552"/>
                    <a:gd name="T10" fmla="*/ 737 w 1045"/>
                    <a:gd name="T11" fmla="*/ 0 h 5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45" h="552">
                      <a:moveTo>
                        <a:pt x="737" y="0"/>
                      </a:moveTo>
                      <a:lnTo>
                        <a:pt x="0" y="0"/>
                      </a:lnTo>
                      <a:lnTo>
                        <a:pt x="0" y="552"/>
                      </a:lnTo>
                      <a:lnTo>
                        <a:pt x="1045" y="552"/>
                      </a:lnTo>
                      <a:lnTo>
                        <a:pt x="1045" y="552"/>
                      </a:lnTo>
                      <a:lnTo>
                        <a:pt x="737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3A3A3"/>
                    </a:gs>
                    <a:gs pos="100000">
                      <a:srgbClr val="FF9900">
                        <a:alpha val="0"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8001" cap="flat" cmpd="sng">
                      <a:solidFill>
                        <a:schemeClr val="bg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" name="Freeform 111"/>
                <p:cNvSpPr>
                  <a:spLocks/>
                </p:cNvSpPr>
                <p:nvPr/>
              </p:nvSpPr>
              <p:spPr bwMode="auto">
                <a:xfrm>
                  <a:off x="1490" y="2840"/>
                  <a:ext cx="1047" cy="552"/>
                </a:xfrm>
                <a:custGeom>
                  <a:avLst/>
                  <a:gdLst>
                    <a:gd name="T0" fmla="*/ 739 w 1047"/>
                    <a:gd name="T1" fmla="*/ 0 h 552"/>
                    <a:gd name="T2" fmla="*/ 0 w 1047"/>
                    <a:gd name="T3" fmla="*/ 0 h 552"/>
                    <a:gd name="T4" fmla="*/ 308 w 1047"/>
                    <a:gd name="T5" fmla="*/ 552 h 552"/>
                    <a:gd name="T6" fmla="*/ 308 w 1047"/>
                    <a:gd name="T7" fmla="*/ 552 h 552"/>
                    <a:gd name="T8" fmla="*/ 1047 w 1047"/>
                    <a:gd name="T9" fmla="*/ 552 h 552"/>
                    <a:gd name="T10" fmla="*/ 1047 w 1047"/>
                    <a:gd name="T11" fmla="*/ 552 h 552"/>
                    <a:gd name="T12" fmla="*/ 739 w 1047"/>
                    <a:gd name="T13" fmla="*/ 0 h 5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7" h="552">
                      <a:moveTo>
                        <a:pt x="739" y="0"/>
                      </a:moveTo>
                      <a:lnTo>
                        <a:pt x="0" y="0"/>
                      </a:lnTo>
                      <a:lnTo>
                        <a:pt x="308" y="552"/>
                      </a:lnTo>
                      <a:lnTo>
                        <a:pt x="308" y="552"/>
                      </a:lnTo>
                      <a:lnTo>
                        <a:pt x="1047" y="552"/>
                      </a:lnTo>
                      <a:lnTo>
                        <a:pt x="1047" y="552"/>
                      </a:lnTo>
                      <a:lnTo>
                        <a:pt x="739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3A3A3"/>
                    </a:gs>
                    <a:gs pos="100000">
                      <a:srgbClr val="A3A3A3">
                        <a:alpha val="0"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8001" cap="flat" cmpd="sng">
                      <a:solidFill>
                        <a:schemeClr val="bg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" name="Freeform 112"/>
                <p:cNvSpPr>
                  <a:spLocks/>
                </p:cNvSpPr>
                <p:nvPr/>
              </p:nvSpPr>
              <p:spPr bwMode="auto">
                <a:xfrm>
                  <a:off x="2291" y="2840"/>
                  <a:ext cx="1044" cy="552"/>
                </a:xfrm>
                <a:custGeom>
                  <a:avLst/>
                  <a:gdLst>
                    <a:gd name="T0" fmla="*/ 736 w 1044"/>
                    <a:gd name="T1" fmla="*/ 0 h 552"/>
                    <a:gd name="T2" fmla="*/ 0 w 1044"/>
                    <a:gd name="T3" fmla="*/ 0 h 552"/>
                    <a:gd name="T4" fmla="*/ 308 w 1044"/>
                    <a:gd name="T5" fmla="*/ 552 h 552"/>
                    <a:gd name="T6" fmla="*/ 308 w 1044"/>
                    <a:gd name="T7" fmla="*/ 552 h 552"/>
                    <a:gd name="T8" fmla="*/ 1044 w 1044"/>
                    <a:gd name="T9" fmla="*/ 552 h 552"/>
                    <a:gd name="T10" fmla="*/ 1044 w 1044"/>
                    <a:gd name="T11" fmla="*/ 552 h 552"/>
                    <a:gd name="T12" fmla="*/ 736 w 1044"/>
                    <a:gd name="T13" fmla="*/ 0 h 5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4" h="552">
                      <a:moveTo>
                        <a:pt x="736" y="0"/>
                      </a:moveTo>
                      <a:lnTo>
                        <a:pt x="0" y="0"/>
                      </a:lnTo>
                      <a:lnTo>
                        <a:pt x="308" y="552"/>
                      </a:lnTo>
                      <a:lnTo>
                        <a:pt x="308" y="552"/>
                      </a:lnTo>
                      <a:lnTo>
                        <a:pt x="1044" y="552"/>
                      </a:lnTo>
                      <a:lnTo>
                        <a:pt x="1044" y="552"/>
                      </a:lnTo>
                      <a:lnTo>
                        <a:pt x="736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3A3A3"/>
                    </a:gs>
                    <a:gs pos="100000">
                      <a:srgbClr val="A3A3A3">
                        <a:alpha val="0"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8001" cap="flat" cmpd="sng">
                      <a:solidFill>
                        <a:schemeClr val="bg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" name="Freeform 113"/>
                <p:cNvSpPr>
                  <a:spLocks/>
                </p:cNvSpPr>
                <p:nvPr/>
              </p:nvSpPr>
              <p:spPr bwMode="auto">
                <a:xfrm>
                  <a:off x="3089" y="2840"/>
                  <a:ext cx="1047" cy="552"/>
                </a:xfrm>
                <a:custGeom>
                  <a:avLst/>
                  <a:gdLst>
                    <a:gd name="T0" fmla="*/ 739 w 1047"/>
                    <a:gd name="T1" fmla="*/ 0 h 552"/>
                    <a:gd name="T2" fmla="*/ 0 w 1047"/>
                    <a:gd name="T3" fmla="*/ 0 h 552"/>
                    <a:gd name="T4" fmla="*/ 308 w 1047"/>
                    <a:gd name="T5" fmla="*/ 552 h 552"/>
                    <a:gd name="T6" fmla="*/ 308 w 1047"/>
                    <a:gd name="T7" fmla="*/ 552 h 552"/>
                    <a:gd name="T8" fmla="*/ 1047 w 1047"/>
                    <a:gd name="T9" fmla="*/ 552 h 552"/>
                    <a:gd name="T10" fmla="*/ 1047 w 1047"/>
                    <a:gd name="T11" fmla="*/ 552 h 552"/>
                    <a:gd name="T12" fmla="*/ 739 w 1047"/>
                    <a:gd name="T13" fmla="*/ 0 h 5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7" h="552">
                      <a:moveTo>
                        <a:pt x="739" y="0"/>
                      </a:moveTo>
                      <a:lnTo>
                        <a:pt x="0" y="0"/>
                      </a:lnTo>
                      <a:lnTo>
                        <a:pt x="308" y="552"/>
                      </a:lnTo>
                      <a:lnTo>
                        <a:pt x="308" y="552"/>
                      </a:lnTo>
                      <a:lnTo>
                        <a:pt x="1047" y="552"/>
                      </a:lnTo>
                      <a:lnTo>
                        <a:pt x="1047" y="552"/>
                      </a:lnTo>
                      <a:lnTo>
                        <a:pt x="739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3A3A3"/>
                    </a:gs>
                    <a:gs pos="100000">
                      <a:srgbClr val="A3A3A3">
                        <a:alpha val="0"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8001" cap="flat" cmpd="sng">
                      <a:solidFill>
                        <a:schemeClr val="bg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" name="Freeform 114"/>
                <p:cNvSpPr>
                  <a:spLocks/>
                </p:cNvSpPr>
                <p:nvPr/>
              </p:nvSpPr>
              <p:spPr bwMode="auto">
                <a:xfrm>
                  <a:off x="3890" y="2840"/>
                  <a:ext cx="1047" cy="552"/>
                </a:xfrm>
                <a:custGeom>
                  <a:avLst/>
                  <a:gdLst>
                    <a:gd name="T0" fmla="*/ 739 w 1047"/>
                    <a:gd name="T1" fmla="*/ 0 h 552"/>
                    <a:gd name="T2" fmla="*/ 0 w 1047"/>
                    <a:gd name="T3" fmla="*/ 0 h 552"/>
                    <a:gd name="T4" fmla="*/ 308 w 1047"/>
                    <a:gd name="T5" fmla="*/ 552 h 552"/>
                    <a:gd name="T6" fmla="*/ 308 w 1047"/>
                    <a:gd name="T7" fmla="*/ 552 h 552"/>
                    <a:gd name="T8" fmla="*/ 1047 w 1047"/>
                    <a:gd name="T9" fmla="*/ 552 h 552"/>
                    <a:gd name="T10" fmla="*/ 1047 w 1047"/>
                    <a:gd name="T11" fmla="*/ 552 h 552"/>
                    <a:gd name="T12" fmla="*/ 739 w 1047"/>
                    <a:gd name="T13" fmla="*/ 0 h 5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7" h="552">
                      <a:moveTo>
                        <a:pt x="739" y="0"/>
                      </a:moveTo>
                      <a:lnTo>
                        <a:pt x="0" y="0"/>
                      </a:lnTo>
                      <a:lnTo>
                        <a:pt x="308" y="552"/>
                      </a:lnTo>
                      <a:lnTo>
                        <a:pt x="308" y="552"/>
                      </a:lnTo>
                      <a:lnTo>
                        <a:pt x="1047" y="552"/>
                      </a:lnTo>
                      <a:lnTo>
                        <a:pt x="1047" y="552"/>
                      </a:lnTo>
                      <a:lnTo>
                        <a:pt x="739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3A3A3"/>
                    </a:gs>
                    <a:gs pos="100000">
                      <a:srgbClr val="0075EA">
                        <a:alpha val="0"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" name="Rectangle 115"/>
                <p:cNvSpPr>
                  <a:spLocks noChangeArrowheads="1"/>
                </p:cNvSpPr>
                <p:nvPr/>
              </p:nvSpPr>
              <p:spPr bwMode="auto">
                <a:xfrm>
                  <a:off x="37" y="2844"/>
                  <a:ext cx="620" cy="550"/>
                </a:xfrm>
                <a:prstGeom prst="rect">
                  <a:avLst/>
                </a:prstGeom>
                <a:gradFill rotWithShape="1">
                  <a:gsLst>
                    <a:gs pos="0">
                      <a:srgbClr val="A3A3A3"/>
                    </a:gs>
                    <a:gs pos="100000">
                      <a:srgbClr val="FF9900">
                        <a:alpha val="0"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8001" algn="ctr">
                      <a:solidFill>
                        <a:schemeClr val="bg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4" name="Freeform 116"/>
                <p:cNvSpPr>
                  <a:spLocks/>
                </p:cNvSpPr>
                <p:nvPr/>
              </p:nvSpPr>
              <p:spPr bwMode="auto">
                <a:xfrm>
                  <a:off x="4693" y="2842"/>
                  <a:ext cx="1040" cy="548"/>
                </a:xfrm>
                <a:custGeom>
                  <a:avLst/>
                  <a:gdLst>
                    <a:gd name="T0" fmla="*/ 921 w 921"/>
                    <a:gd name="T1" fmla="*/ 540 h 540"/>
                    <a:gd name="T2" fmla="*/ 649 w 921"/>
                    <a:gd name="T3" fmla="*/ 0 h 540"/>
                    <a:gd name="T4" fmla="*/ 0 w 921"/>
                    <a:gd name="T5" fmla="*/ 0 h 540"/>
                    <a:gd name="T6" fmla="*/ 272 w 921"/>
                    <a:gd name="T7" fmla="*/ 540 h 540"/>
                    <a:gd name="T8" fmla="*/ 272 w 921"/>
                    <a:gd name="T9" fmla="*/ 540 h 540"/>
                    <a:gd name="T10" fmla="*/ 921 w 921"/>
                    <a:gd name="T11" fmla="*/ 540 h 540"/>
                    <a:gd name="T12" fmla="*/ 921 w 921"/>
                    <a:gd name="T13" fmla="*/ 540 h 5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21" h="540">
                      <a:moveTo>
                        <a:pt x="921" y="540"/>
                      </a:moveTo>
                      <a:lnTo>
                        <a:pt x="649" y="0"/>
                      </a:lnTo>
                      <a:lnTo>
                        <a:pt x="0" y="0"/>
                      </a:lnTo>
                      <a:lnTo>
                        <a:pt x="272" y="540"/>
                      </a:lnTo>
                      <a:lnTo>
                        <a:pt x="272" y="540"/>
                      </a:lnTo>
                      <a:lnTo>
                        <a:pt x="921" y="540"/>
                      </a:lnTo>
                      <a:lnTo>
                        <a:pt x="921" y="54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3A3A3"/>
                    </a:gs>
                    <a:gs pos="100000">
                      <a:srgbClr val="FF9900">
                        <a:alpha val="0"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8001" cap="flat" cmpd="sng">
                      <a:solidFill>
                        <a:schemeClr val="bg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52" name="Group 140"/>
              <p:cNvGrpSpPr>
                <a:grpSpLocks/>
              </p:cNvGrpSpPr>
              <p:nvPr/>
            </p:nvGrpSpPr>
            <p:grpSpPr bwMode="auto">
              <a:xfrm>
                <a:off x="641" y="2802"/>
                <a:ext cx="4691" cy="1190"/>
                <a:chOff x="641" y="2802"/>
                <a:chExt cx="4691" cy="1190"/>
              </a:xfrm>
            </p:grpSpPr>
            <p:sp>
              <p:nvSpPr>
                <p:cNvPr id="53" name="Line 129"/>
                <p:cNvSpPr>
                  <a:spLocks noChangeShapeType="1"/>
                </p:cNvSpPr>
                <p:nvPr/>
              </p:nvSpPr>
              <p:spPr bwMode="auto">
                <a:xfrm>
                  <a:off x="1916" y="2802"/>
                  <a:ext cx="0" cy="1190"/>
                </a:xfrm>
                <a:prstGeom prst="line">
                  <a:avLst/>
                </a:prstGeom>
                <a:noFill/>
                <a:ln w="25400">
                  <a:solidFill>
                    <a:srgbClr val="FFFFFF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" name="Line 130"/>
                <p:cNvSpPr>
                  <a:spLocks noChangeShapeType="1"/>
                </p:cNvSpPr>
                <p:nvPr/>
              </p:nvSpPr>
              <p:spPr bwMode="auto">
                <a:xfrm>
                  <a:off x="3730" y="2802"/>
                  <a:ext cx="0" cy="1190"/>
                </a:xfrm>
                <a:prstGeom prst="line">
                  <a:avLst/>
                </a:prstGeom>
                <a:noFill/>
                <a:ln w="25400">
                  <a:solidFill>
                    <a:srgbClr val="FFFFFF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" name="Text Box 134"/>
                <p:cNvSpPr txBox="1">
                  <a:spLocks noChangeArrowheads="1"/>
                </p:cNvSpPr>
                <p:nvPr/>
              </p:nvSpPr>
              <p:spPr bwMode="auto">
                <a:xfrm>
                  <a:off x="641" y="2897"/>
                  <a:ext cx="1474" cy="98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3B3B3B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0" algn="ctr">
                      <a:solidFill>
                        <a:schemeClr val="bg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marL="0" marR="0" lvl="0" indent="0" algn="l" defTabSz="914400" eaLnBrk="1" fontAlgn="auto" latinLnBrk="0" hangingPunct="1">
                    <a:lnSpc>
                      <a:spcPct val="50000"/>
                    </a:lnSpc>
                    <a:spcBef>
                      <a:spcPct val="500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zh-CN" sz="2000" b="0" i="0" u="none" strike="noStrike" kern="0" cap="none" spc="0" normalizeH="0" baseline="-25000" noProof="0">
                      <a:ln>
                        <a:noFill/>
                      </a:ln>
                      <a:solidFill>
                        <a:srgbClr val="FF9900"/>
                      </a:solidFill>
                      <a:effectLst/>
                      <a:uLnTx/>
                      <a:uFillTx/>
                    </a:rPr>
                    <a:t>Heading goes</a:t>
                  </a:r>
                </a:p>
                <a:p>
                  <a:pPr marL="0" marR="0" lvl="0" indent="0" algn="l" defTabSz="914400" eaLnBrk="1" fontAlgn="auto" latinLnBrk="0" hangingPunct="1">
                    <a:lnSpc>
                      <a:spcPct val="50000"/>
                    </a:lnSpc>
                    <a:spcBef>
                      <a:spcPct val="500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zh-CN" sz="2000" b="0" i="0" u="none" strike="noStrike" kern="0" cap="none" spc="0" normalizeH="0" baseline="-25000" noProof="0">
                      <a:ln>
                        <a:noFill/>
                      </a:ln>
                      <a:solidFill>
                        <a:srgbClr val="FF9900"/>
                      </a:solidFill>
                      <a:effectLst/>
                      <a:uLnTx/>
                      <a:uFillTx/>
                    </a:rPr>
                    <a:t>add text here too</a:t>
                  </a:r>
                </a:p>
                <a:p>
                  <a:pPr marL="0" marR="0" lvl="0" indent="0" algn="l" defTabSz="914400" eaLnBrk="1" fontAlgn="auto" latinLnBrk="0" hangingPunct="1">
                    <a:lnSpc>
                      <a:spcPct val="50000"/>
                    </a:lnSpc>
                    <a:spcBef>
                      <a:spcPct val="500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zh-CN" sz="1600" b="0" i="0" u="none" strike="noStrike" kern="0" cap="none" spc="0" normalizeH="0" baseline="-2500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rPr>
                    <a:t>Add text in here too add </a:t>
                  </a:r>
                </a:p>
                <a:p>
                  <a:pPr marL="0" marR="0" lvl="0" indent="0" algn="l" defTabSz="914400" eaLnBrk="1" fontAlgn="auto" latinLnBrk="0" hangingPunct="1">
                    <a:lnSpc>
                      <a:spcPct val="50000"/>
                    </a:lnSpc>
                    <a:spcBef>
                      <a:spcPct val="500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zh-CN" sz="1600" b="0" i="0" u="none" strike="noStrike" kern="0" cap="none" spc="0" normalizeH="0" baseline="-2500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rPr>
                    <a:t>Add text add text in here</a:t>
                  </a:r>
                </a:p>
                <a:p>
                  <a:pPr marL="0" marR="0" lvl="0" indent="0" algn="l" defTabSz="914400" eaLnBrk="1" fontAlgn="auto" latinLnBrk="0" hangingPunct="1">
                    <a:lnSpc>
                      <a:spcPct val="50000"/>
                    </a:lnSpc>
                    <a:spcBef>
                      <a:spcPct val="500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zh-CN" sz="1600" b="0" i="0" u="none" strike="noStrike" kern="0" cap="none" spc="0" normalizeH="0" baseline="-2500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rPr>
                    <a:t>Text here </a:t>
                  </a:r>
                </a:p>
                <a:p>
                  <a:pPr marL="0" marR="0" lvl="0" indent="0" algn="l" defTabSz="914400" eaLnBrk="1" fontAlgn="auto" latinLnBrk="0" hangingPunct="1">
                    <a:lnSpc>
                      <a:spcPct val="50000"/>
                    </a:lnSpc>
                    <a:spcBef>
                      <a:spcPct val="500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zh-CN" sz="1600" b="0" i="0" u="none" strike="noStrike" kern="0" cap="none" spc="0" normalizeH="0" baseline="-2500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rPr>
                    <a:t>Add text add text in here</a:t>
                  </a:r>
                </a:p>
                <a:p>
                  <a:pPr marL="0" marR="0" lvl="0" indent="0" algn="l" defTabSz="914400" eaLnBrk="1" fontAlgn="auto" latinLnBrk="0" hangingPunct="1">
                    <a:lnSpc>
                      <a:spcPct val="50000"/>
                    </a:lnSpc>
                    <a:spcBef>
                      <a:spcPct val="500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zh-CN" sz="1600" b="0" i="0" u="none" strike="noStrike" kern="0" cap="none" spc="0" normalizeH="0" baseline="-2500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rPr>
                    <a:t>Add text add text in here</a:t>
                  </a:r>
                </a:p>
                <a:p>
                  <a:pPr marL="0" marR="0" lvl="0" indent="0" algn="l" defTabSz="914400" eaLnBrk="1" fontAlgn="auto" latinLnBrk="0" hangingPunct="1">
                    <a:lnSpc>
                      <a:spcPct val="50000"/>
                    </a:lnSpc>
                    <a:spcBef>
                      <a:spcPct val="500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zh-CN" sz="1600" b="0" i="0" u="none" strike="noStrike" kern="0" cap="none" spc="0" normalizeH="0" baseline="-2500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rPr>
                    <a:t>Add text add text in here</a:t>
                  </a:r>
                </a:p>
                <a:p>
                  <a:pPr marL="0" marR="0" lvl="0" indent="0" algn="l" defTabSz="914400" eaLnBrk="1" fontAlgn="auto" latinLnBrk="0" hangingPunct="1">
                    <a:lnSpc>
                      <a:spcPct val="50000"/>
                    </a:lnSpc>
                    <a:spcBef>
                      <a:spcPct val="500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zh-CN" sz="1600" b="0" i="0" u="none" strike="noStrike" kern="0" cap="none" spc="0" normalizeH="0" baseline="-2500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rPr>
                    <a:t>Add text here</a:t>
                  </a:r>
                </a:p>
              </p:txBody>
            </p:sp>
            <p:sp>
              <p:nvSpPr>
                <p:cNvPr id="56" name="Text Box 137"/>
                <p:cNvSpPr txBox="1">
                  <a:spLocks noChangeArrowheads="1"/>
                </p:cNvSpPr>
                <p:nvPr/>
              </p:nvSpPr>
              <p:spPr bwMode="auto">
                <a:xfrm>
                  <a:off x="3858" y="2897"/>
                  <a:ext cx="1474" cy="43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3B3B3B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0" algn="ctr">
                      <a:solidFill>
                        <a:schemeClr val="bg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marL="0" marR="0" lvl="0" indent="0" algn="l" defTabSz="914400" eaLnBrk="1" fontAlgn="auto" latinLnBrk="0" hangingPunct="1">
                    <a:lnSpc>
                      <a:spcPct val="50000"/>
                    </a:lnSpc>
                    <a:spcBef>
                      <a:spcPct val="500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zh-CN" sz="2000" b="0" i="0" u="none" strike="noStrike" kern="0" cap="none" spc="0" normalizeH="0" baseline="-25000" noProof="0">
                      <a:ln>
                        <a:noFill/>
                      </a:ln>
                      <a:solidFill>
                        <a:srgbClr val="006DDA"/>
                      </a:solidFill>
                      <a:effectLst/>
                      <a:uLnTx/>
                      <a:uFillTx/>
                    </a:rPr>
                    <a:t>Heading goes</a:t>
                  </a:r>
                </a:p>
                <a:p>
                  <a:pPr marL="0" marR="0" lvl="0" indent="0" algn="l" defTabSz="914400" eaLnBrk="1" fontAlgn="auto" latinLnBrk="0" hangingPunct="1">
                    <a:lnSpc>
                      <a:spcPct val="50000"/>
                    </a:lnSpc>
                    <a:spcBef>
                      <a:spcPct val="500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zh-CN" sz="1600" b="0" i="0" u="none" strike="noStrike" kern="0" cap="none" spc="0" normalizeH="0" baseline="-2500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rPr>
                    <a:t>Add text in here too add </a:t>
                  </a:r>
                </a:p>
                <a:p>
                  <a:pPr marL="0" marR="0" lvl="0" indent="0" algn="l" defTabSz="914400" eaLnBrk="1" fontAlgn="auto" latinLnBrk="0" hangingPunct="1">
                    <a:lnSpc>
                      <a:spcPct val="50000"/>
                    </a:lnSpc>
                    <a:spcBef>
                      <a:spcPct val="500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zh-CN" sz="1600" b="0" i="0" u="none" strike="noStrike" kern="0" cap="none" spc="0" normalizeH="0" baseline="-2500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rPr>
                    <a:t>Add text add text in here</a:t>
                  </a:r>
                </a:p>
                <a:p>
                  <a:pPr marL="0" marR="0" lvl="0" indent="0" algn="l" defTabSz="914400" eaLnBrk="1" fontAlgn="auto" latinLnBrk="0" hangingPunct="1">
                    <a:lnSpc>
                      <a:spcPct val="50000"/>
                    </a:lnSpc>
                    <a:spcBef>
                      <a:spcPct val="500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zh-CN" sz="1600" b="0" i="0" u="none" strike="noStrike" kern="0" cap="none" spc="0" normalizeH="0" baseline="-2500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rPr>
                    <a:t>Add text add text in here</a:t>
                  </a:r>
                </a:p>
              </p:txBody>
            </p:sp>
            <p:sp>
              <p:nvSpPr>
                <p:cNvPr id="57" name="Text Box 139"/>
                <p:cNvSpPr txBox="1">
                  <a:spLocks noChangeArrowheads="1"/>
                </p:cNvSpPr>
                <p:nvPr/>
              </p:nvSpPr>
              <p:spPr bwMode="auto">
                <a:xfrm>
                  <a:off x="2086" y="2897"/>
                  <a:ext cx="1644" cy="109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3B3B3B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0" algn="ctr">
                      <a:solidFill>
                        <a:schemeClr val="bg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marL="0" marR="0" lvl="0" indent="0" algn="l" defTabSz="914400" eaLnBrk="1" fontAlgn="auto" latinLnBrk="0" hangingPunct="1">
                    <a:lnSpc>
                      <a:spcPct val="50000"/>
                    </a:lnSpc>
                    <a:spcBef>
                      <a:spcPct val="500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zh-CN" sz="2000" b="0" i="0" u="none" strike="noStrike" kern="0" cap="none" spc="0" normalizeH="0" baseline="-2500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rPr>
                    <a:t>Heading goes add text</a:t>
                  </a:r>
                </a:p>
                <a:p>
                  <a:pPr marL="0" marR="0" lvl="0" indent="0" algn="l" defTabSz="914400" eaLnBrk="1" fontAlgn="auto" latinLnBrk="0" hangingPunct="1">
                    <a:lnSpc>
                      <a:spcPct val="50000"/>
                    </a:lnSpc>
                    <a:spcBef>
                      <a:spcPct val="500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zh-CN" sz="1600" b="0" i="0" u="none" strike="noStrike" kern="0" cap="none" spc="0" normalizeH="0" baseline="-2500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rPr>
                    <a:t>Add text in here add text in here too</a:t>
                  </a:r>
                </a:p>
                <a:p>
                  <a:pPr marL="0" marR="0" lvl="0" indent="0" algn="l" defTabSz="914400" eaLnBrk="1" fontAlgn="auto" latinLnBrk="0" hangingPunct="1">
                    <a:lnSpc>
                      <a:spcPct val="50000"/>
                    </a:lnSpc>
                    <a:spcBef>
                      <a:spcPct val="500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zh-CN" sz="1600" b="0" i="0" u="none" strike="noStrike" kern="0" cap="none" spc="0" normalizeH="0" baseline="-2500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rPr>
                    <a:t>Add text in here add text in here too</a:t>
                  </a:r>
                </a:p>
                <a:p>
                  <a:pPr marL="0" marR="0" lvl="0" indent="0" algn="l" defTabSz="914400" eaLnBrk="1" fontAlgn="auto" latinLnBrk="0" hangingPunct="1">
                    <a:lnSpc>
                      <a:spcPct val="50000"/>
                    </a:lnSpc>
                    <a:spcBef>
                      <a:spcPct val="500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zh-CN" sz="1600" b="0" i="0" u="none" strike="noStrike" kern="0" cap="none" spc="0" normalizeH="0" baseline="-2500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rPr>
                    <a:t>Add text in here </a:t>
                  </a:r>
                </a:p>
                <a:p>
                  <a:pPr marL="0" marR="0" lvl="0" indent="0" algn="l" defTabSz="914400" eaLnBrk="1" fontAlgn="auto" latinLnBrk="0" hangingPunct="1">
                    <a:lnSpc>
                      <a:spcPct val="50000"/>
                    </a:lnSpc>
                    <a:spcBef>
                      <a:spcPct val="500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zh-CN" sz="1600" b="0" i="0" u="none" strike="noStrike" kern="0" cap="none" spc="0" normalizeH="0" baseline="-2500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  <a:p>
                  <a:pPr marL="0" marR="0" lvl="0" indent="0" algn="l" defTabSz="914400" eaLnBrk="1" fontAlgn="auto" latinLnBrk="0" hangingPunct="1">
                    <a:lnSpc>
                      <a:spcPct val="50000"/>
                    </a:lnSpc>
                    <a:spcBef>
                      <a:spcPct val="500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zh-CN" sz="1600" b="0" i="0" u="none" strike="noStrike" kern="0" cap="none" spc="0" normalizeH="0" baseline="-2500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  <a:p>
                  <a:pPr marL="0" marR="0" lvl="0" indent="0" algn="l" defTabSz="914400" eaLnBrk="1" fontAlgn="auto" latinLnBrk="0" hangingPunct="1">
                    <a:lnSpc>
                      <a:spcPct val="50000"/>
                    </a:lnSpc>
                    <a:spcBef>
                      <a:spcPct val="500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zh-CN" sz="2000" b="0" i="0" u="none" strike="noStrike" kern="0" cap="none" spc="0" normalizeH="0" baseline="-2500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rPr>
                    <a:t>Heading goes</a:t>
                  </a:r>
                </a:p>
                <a:p>
                  <a:pPr marL="0" marR="0" lvl="0" indent="0" algn="l" defTabSz="914400" eaLnBrk="1" fontAlgn="auto" latinLnBrk="0" hangingPunct="1">
                    <a:lnSpc>
                      <a:spcPct val="50000"/>
                    </a:lnSpc>
                    <a:spcBef>
                      <a:spcPct val="500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zh-CN" sz="1600" b="0" i="0" u="none" strike="noStrike" kern="0" cap="none" spc="0" normalizeH="0" baseline="-2500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rPr>
                    <a:t>Add text in here add text in here too</a:t>
                  </a:r>
                </a:p>
                <a:p>
                  <a:pPr marL="0" marR="0" lvl="0" indent="0" algn="l" defTabSz="914400" eaLnBrk="1" fontAlgn="auto" latinLnBrk="0" hangingPunct="1">
                    <a:lnSpc>
                      <a:spcPct val="50000"/>
                    </a:lnSpc>
                    <a:spcBef>
                      <a:spcPct val="500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zh-CN" sz="1600" b="0" i="0" u="none" strike="noStrike" kern="0" cap="none" spc="0" normalizeH="0" baseline="-2500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rPr>
                    <a:t>Add text in here add text in here too</a:t>
                  </a:r>
                </a:p>
                <a:p>
                  <a:pPr marL="0" marR="0" lvl="0" indent="0" algn="l" defTabSz="914400" eaLnBrk="1" fontAlgn="auto" latinLnBrk="0" hangingPunct="1">
                    <a:lnSpc>
                      <a:spcPct val="50000"/>
                    </a:lnSpc>
                    <a:spcBef>
                      <a:spcPct val="500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zh-CN" sz="1600" b="0" i="0" u="none" strike="noStrike" kern="0" cap="none" spc="0" normalizeH="0" baseline="-2500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rPr>
                    <a:t>Add text in here too</a:t>
                  </a:r>
                </a:p>
              </p:txBody>
            </p:sp>
          </p:grpSp>
        </p:grpSp>
      </p:grpSp>
    </p:spTree>
  </p:cSld>
  <p:clrMapOvr>
    <a:masterClrMapping/>
  </p:clrMapOvr>
  <p:transition>
    <p:fade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历史沿革</a:t>
            </a: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zh-CN" altLang="en-US" smtClean="0"/>
              <a:t>第 </a:t>
            </a:r>
            <a:fld id="{DD969240-5698-4DE0-A7FC-974C2D9FE511}" type="slidenum">
              <a:rPr lang="zh-CN" altLang="en-US" smtClean="0"/>
              <a:pPr>
                <a:defRPr/>
              </a:pPr>
              <a:t>48</a:t>
            </a:fld>
            <a:r>
              <a:rPr lang="zh-CN" altLang="en-US" smtClean="0"/>
              <a:t> 页</a:t>
            </a:r>
            <a:endParaRPr lang="zh-CN" altLang="en-US"/>
          </a:p>
        </p:txBody>
      </p:sp>
      <p:grpSp>
        <p:nvGrpSpPr>
          <p:cNvPr id="19" name="组合 56"/>
          <p:cNvGrpSpPr>
            <a:grpSpLocks/>
          </p:cNvGrpSpPr>
          <p:nvPr/>
        </p:nvGrpSpPr>
        <p:grpSpPr bwMode="auto">
          <a:xfrm>
            <a:off x="971577" y="1384323"/>
            <a:ext cx="4806950" cy="5402263"/>
            <a:chOff x="558815" y="1073213"/>
            <a:chExt cx="4806815" cy="5401909"/>
          </a:xfrm>
        </p:grpSpPr>
        <p:sp>
          <p:nvSpPr>
            <p:cNvPr id="20" name="Freeform 11"/>
            <p:cNvSpPr>
              <a:spLocks noChangeAspect="1"/>
            </p:cNvSpPr>
            <p:nvPr/>
          </p:nvSpPr>
          <p:spPr bwMode="auto">
            <a:xfrm>
              <a:off x="558815" y="1073213"/>
              <a:ext cx="4806815" cy="5393906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39" y="0"/>
                </a:cxn>
                <a:cxn ang="0">
                  <a:pos x="87" y="66"/>
                </a:cxn>
                <a:cxn ang="0">
                  <a:pos x="154" y="100"/>
                </a:cxn>
                <a:cxn ang="0">
                  <a:pos x="221" y="185"/>
                </a:cxn>
                <a:cxn ang="0">
                  <a:pos x="309" y="233"/>
                </a:cxn>
                <a:cxn ang="0">
                  <a:pos x="423" y="377"/>
                </a:cxn>
                <a:cxn ang="0">
                  <a:pos x="367" y="396"/>
                </a:cxn>
                <a:cxn ang="0">
                  <a:pos x="254" y="248"/>
                </a:cxn>
                <a:cxn ang="0">
                  <a:pos x="173" y="198"/>
                </a:cxn>
                <a:cxn ang="0">
                  <a:pos x="109" y="111"/>
                </a:cxn>
                <a:cxn ang="0">
                  <a:pos x="47" y="76"/>
                </a:cxn>
                <a:cxn ang="0">
                  <a:pos x="0" y="5"/>
                </a:cxn>
              </a:cxnLst>
              <a:rect l="0" t="0" r="r" b="b"/>
              <a:pathLst>
                <a:path w="423" h="396">
                  <a:moveTo>
                    <a:pt x="0" y="5"/>
                  </a:moveTo>
                  <a:lnTo>
                    <a:pt x="39" y="0"/>
                  </a:lnTo>
                  <a:lnTo>
                    <a:pt x="87" y="66"/>
                  </a:lnTo>
                  <a:lnTo>
                    <a:pt x="154" y="100"/>
                  </a:lnTo>
                  <a:lnTo>
                    <a:pt x="221" y="185"/>
                  </a:lnTo>
                  <a:lnTo>
                    <a:pt x="309" y="233"/>
                  </a:lnTo>
                  <a:lnTo>
                    <a:pt x="423" y="377"/>
                  </a:lnTo>
                  <a:lnTo>
                    <a:pt x="367" y="396"/>
                  </a:lnTo>
                  <a:lnTo>
                    <a:pt x="254" y="248"/>
                  </a:lnTo>
                  <a:lnTo>
                    <a:pt x="173" y="198"/>
                  </a:lnTo>
                  <a:lnTo>
                    <a:pt x="109" y="111"/>
                  </a:lnTo>
                  <a:lnTo>
                    <a:pt x="47" y="76"/>
                  </a:lnTo>
                  <a:lnTo>
                    <a:pt x="0" y="5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B0F0"/>
                </a:gs>
                <a:gs pos="17000">
                  <a:srgbClr val="0070C0"/>
                </a:gs>
                <a:gs pos="18000">
                  <a:srgbClr val="00B0F0"/>
                </a:gs>
                <a:gs pos="27000">
                  <a:srgbClr val="0070C0"/>
                </a:gs>
                <a:gs pos="28000">
                  <a:srgbClr val="00B0F0"/>
                </a:gs>
                <a:gs pos="47000">
                  <a:srgbClr val="0070C0"/>
                </a:gs>
                <a:gs pos="48000">
                  <a:srgbClr val="00B0F0"/>
                </a:gs>
                <a:gs pos="62000">
                  <a:srgbClr val="0070C0"/>
                </a:gs>
                <a:gs pos="63000">
                  <a:srgbClr val="00B0F0"/>
                </a:gs>
                <a:gs pos="85000">
                  <a:srgbClr val="0070C0"/>
                </a:gs>
              </a:gsLst>
              <a:lin ang="4380000" scaled="0"/>
              <a:tileRect/>
            </a:gradFill>
            <a:ln w="25400" algn="ctr">
              <a:noFill/>
              <a:miter lim="800000"/>
              <a:headEnd/>
              <a:tailEnd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  <a:scene3d>
              <a:camera prst="perspectiveRelaxed" fov="0">
                <a:rot lat="20983203" lon="0" rev="109946"/>
              </a:camera>
              <a:lightRig rig="flat" dir="t">
                <a:rot lat="0" lon="0" rev="6600000"/>
              </a:lightRig>
            </a:scene3d>
            <a:sp3d extrusionH="381000" contourW="19050">
              <a:bevelT/>
              <a:contourClr>
                <a:srgbClr val="A3E3FF"/>
              </a:contourClr>
            </a:sp3d>
          </p:spPr>
          <p:txBody>
            <a:bodyPr wrap="none" anchor="ctr"/>
            <a:lstStyle/>
            <a:p>
              <a:pPr marL="0" marR="0" lvl="0" indent="0" algn="ctr" defTabSz="914400" eaLnBrk="0" fontAlgn="ctr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微软雅黑" pitchFamily="34" charset="-122"/>
              </a:endParaRPr>
            </a:p>
          </p:txBody>
        </p:sp>
        <p:grpSp>
          <p:nvGrpSpPr>
            <p:cNvPr id="21" name="组合 55"/>
            <p:cNvGrpSpPr>
              <a:grpSpLocks/>
            </p:cNvGrpSpPr>
            <p:nvPr/>
          </p:nvGrpSpPr>
          <p:grpSpPr bwMode="auto">
            <a:xfrm>
              <a:off x="823922" y="1224017"/>
              <a:ext cx="4009910" cy="5251105"/>
              <a:chOff x="823922" y="1224017"/>
              <a:chExt cx="4009910" cy="5251105"/>
            </a:xfrm>
          </p:grpSpPr>
          <p:grpSp>
            <p:nvGrpSpPr>
              <p:cNvPr id="22" name="组合 29"/>
              <p:cNvGrpSpPr>
                <a:grpSpLocks/>
              </p:cNvGrpSpPr>
              <p:nvPr/>
            </p:nvGrpSpPr>
            <p:grpSpPr bwMode="auto">
              <a:xfrm>
                <a:off x="1258884" y="1224017"/>
                <a:ext cx="3574948" cy="4928865"/>
                <a:chOff x="1258884" y="1961025"/>
                <a:chExt cx="3574948" cy="4112027"/>
              </a:xfrm>
            </p:grpSpPr>
            <p:cxnSp>
              <p:nvCxnSpPr>
                <p:cNvPr id="29" name="直接连接符 28"/>
                <p:cNvCxnSpPr/>
                <p:nvPr/>
              </p:nvCxnSpPr>
              <p:spPr>
                <a:xfrm rot="3240000" flipH="1">
                  <a:off x="3947859" y="5187079"/>
                  <a:ext cx="1771946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646464">
                      <a:alpha val="55000"/>
                    </a:srgbClr>
                  </a:solidFill>
                  <a:prstDash val="sysDash"/>
                  <a:headEnd type="none"/>
                  <a:tailEnd type="none"/>
                </a:ln>
                <a:effectLst/>
              </p:spPr>
            </p:cxnSp>
            <p:cxnSp>
              <p:nvCxnSpPr>
                <p:cNvPr id="30" name="直接连接符 29"/>
                <p:cNvCxnSpPr/>
                <p:nvPr/>
              </p:nvCxnSpPr>
              <p:spPr>
                <a:xfrm rot="1860000" flipH="1">
                  <a:off x="3116207" y="4098484"/>
                  <a:ext cx="900087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646464">
                      <a:alpha val="55000"/>
                    </a:srgbClr>
                  </a:solidFill>
                  <a:prstDash val="sysDash"/>
                  <a:headEnd type="none"/>
                  <a:tailEnd type="none"/>
                </a:ln>
                <a:effectLst/>
              </p:spPr>
            </p:cxnSp>
            <p:cxnSp>
              <p:nvCxnSpPr>
                <p:cNvPr id="31" name="直接连接符 30"/>
                <p:cNvCxnSpPr/>
                <p:nvPr/>
              </p:nvCxnSpPr>
              <p:spPr>
                <a:xfrm rot="3240000" flipH="1">
                  <a:off x="2292520" y="3406525"/>
                  <a:ext cx="840946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646464">
                      <a:alpha val="55000"/>
                    </a:srgbClr>
                  </a:solidFill>
                  <a:prstDash val="sysDash"/>
                  <a:headEnd type="none"/>
                  <a:tailEnd type="none"/>
                </a:ln>
                <a:effectLst/>
              </p:spPr>
            </p:cxnSp>
            <p:cxnSp>
              <p:nvCxnSpPr>
                <p:cNvPr id="32" name="直接连接符 31"/>
                <p:cNvCxnSpPr/>
                <p:nvPr/>
              </p:nvCxnSpPr>
              <p:spPr>
                <a:xfrm rot="1740000" flipH="1">
                  <a:off x="1622411" y="2751646"/>
                  <a:ext cx="539735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646464">
                      <a:alpha val="55000"/>
                    </a:srgbClr>
                  </a:solidFill>
                  <a:prstDash val="sysDash"/>
                  <a:headEnd type="none"/>
                  <a:tailEnd type="none"/>
                </a:ln>
                <a:effectLst/>
              </p:spPr>
            </p:cxnSp>
            <p:cxnSp>
              <p:nvCxnSpPr>
                <p:cNvPr id="33" name="直接连接符 32"/>
                <p:cNvCxnSpPr/>
                <p:nvPr/>
              </p:nvCxnSpPr>
              <p:spPr>
                <a:xfrm rot="3300000" flipH="1">
                  <a:off x="988722" y="2231187"/>
                  <a:ext cx="540324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646464">
                      <a:alpha val="55000"/>
                    </a:srgbClr>
                  </a:solidFill>
                  <a:prstDash val="sysDash"/>
                  <a:headEnd type="none"/>
                  <a:tailEnd type="none"/>
                </a:ln>
                <a:effectLst/>
              </p:spPr>
            </p:cxnSp>
          </p:grpSp>
          <p:grpSp>
            <p:nvGrpSpPr>
              <p:cNvPr id="23" name="组合 54"/>
              <p:cNvGrpSpPr>
                <a:grpSpLocks/>
              </p:cNvGrpSpPr>
              <p:nvPr/>
            </p:nvGrpSpPr>
            <p:grpSpPr bwMode="auto">
              <a:xfrm>
                <a:off x="823922" y="1246239"/>
                <a:ext cx="3381279" cy="5228883"/>
                <a:chOff x="823922" y="1246239"/>
                <a:chExt cx="3381279" cy="5228883"/>
              </a:xfrm>
            </p:grpSpPr>
            <p:cxnSp>
              <p:nvCxnSpPr>
                <p:cNvPr id="24" name="直接连接符 23"/>
                <p:cNvCxnSpPr/>
                <p:nvPr/>
              </p:nvCxnSpPr>
              <p:spPr>
                <a:xfrm rot="3300000" flipH="1">
                  <a:off x="3089261" y="5359183"/>
                  <a:ext cx="2231879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646464">
                      <a:alpha val="55000"/>
                    </a:srgbClr>
                  </a:solidFill>
                  <a:prstDash val="sysDash"/>
                  <a:headEnd type="none"/>
                  <a:tailEnd type="none"/>
                </a:ln>
                <a:effectLst/>
              </p:spPr>
            </p:cxnSp>
            <p:cxnSp>
              <p:nvCxnSpPr>
                <p:cNvPr id="25" name="直接连接符 24"/>
                <p:cNvCxnSpPr/>
                <p:nvPr/>
              </p:nvCxnSpPr>
              <p:spPr>
                <a:xfrm rot="2040000" flipH="1">
                  <a:off x="2620920" y="4047993"/>
                  <a:ext cx="900087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646464">
                      <a:alpha val="55000"/>
                    </a:srgbClr>
                  </a:solidFill>
                  <a:prstDash val="sysDash"/>
                  <a:headEnd type="none"/>
                  <a:tailEnd type="none"/>
                </a:ln>
                <a:effectLst/>
              </p:spPr>
            </p:cxnSp>
            <p:cxnSp>
              <p:nvCxnSpPr>
                <p:cNvPr id="26" name="直接连接符 25"/>
                <p:cNvCxnSpPr/>
                <p:nvPr/>
              </p:nvCxnSpPr>
              <p:spPr>
                <a:xfrm rot="3360000" flipH="1">
                  <a:off x="1635924" y="3161433"/>
                  <a:ext cx="1115940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646464">
                      <a:alpha val="55000"/>
                    </a:srgbClr>
                  </a:solidFill>
                  <a:prstDash val="sysDash"/>
                  <a:headEnd type="none"/>
                  <a:tailEnd type="none"/>
                </a:ln>
                <a:effectLst/>
              </p:spPr>
            </p:cxnSp>
            <p:cxnSp>
              <p:nvCxnSpPr>
                <p:cNvPr id="27" name="直接连接符 26"/>
                <p:cNvCxnSpPr/>
                <p:nvPr/>
              </p:nvCxnSpPr>
              <p:spPr>
                <a:xfrm rot="1860000" flipH="1">
                  <a:off x="1146174" y="2368528"/>
                  <a:ext cx="647682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646464">
                      <a:alpha val="55000"/>
                    </a:srgbClr>
                  </a:solidFill>
                  <a:prstDash val="sysDash"/>
                  <a:headEnd type="none"/>
                  <a:tailEnd type="none"/>
                </a:ln>
                <a:effectLst/>
              </p:spPr>
            </p:cxnSp>
            <p:cxnSp>
              <p:nvCxnSpPr>
                <p:cNvPr id="28" name="直接连接符 27"/>
                <p:cNvCxnSpPr/>
                <p:nvPr/>
              </p:nvCxnSpPr>
              <p:spPr>
                <a:xfrm rot="3480000" flipH="1">
                  <a:off x="373895" y="1696266"/>
                  <a:ext cx="900053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646464">
                      <a:alpha val="55000"/>
                    </a:srgbClr>
                  </a:solidFill>
                  <a:prstDash val="sysDash"/>
                  <a:headEnd type="none"/>
                  <a:tailEnd type="none"/>
                </a:ln>
                <a:effectLst/>
              </p:spPr>
            </p:cxnSp>
          </p:grpSp>
        </p:grpSp>
      </p:grpSp>
      <p:sp>
        <p:nvSpPr>
          <p:cNvPr id="34" name="同心圆 8"/>
          <p:cNvSpPr>
            <a:spLocks noChangeAspect="1"/>
          </p:cNvSpPr>
          <p:nvPr/>
        </p:nvSpPr>
        <p:spPr>
          <a:xfrm>
            <a:off x="4816490" y="5452068"/>
            <a:ext cx="216000" cy="216000"/>
          </a:xfrm>
          <a:prstGeom prst="ellipse">
            <a:avLst/>
          </a:prstGeom>
          <a:gradFill flip="none" rotWithShape="1">
            <a:gsLst>
              <a:gs pos="0">
                <a:srgbClr val="FFF050"/>
              </a:gs>
              <a:gs pos="100000">
                <a:srgbClr val="FFA500"/>
              </a:gs>
            </a:gsLst>
            <a:lin ang="16200000" scaled="1"/>
            <a:tileRect/>
          </a:gradFill>
          <a:ln w="25400" algn="ctr">
            <a:solidFill>
              <a:srgbClr val="FFA500"/>
            </a:solidFill>
            <a:miter lim="800000"/>
            <a:headEnd/>
            <a:tailEnd/>
          </a:ln>
          <a:effectLst/>
          <a:scene3d>
            <a:camera prst="orthographicFront"/>
            <a:lightRig rig="flat" dir="t"/>
          </a:scene3d>
          <a:sp3d>
            <a:bevelT prst="relaxedInset"/>
            <a:contourClr>
              <a:sysClr val="window" lastClr="FFFFFF"/>
            </a:contourClr>
          </a:sp3d>
        </p:spPr>
        <p:txBody>
          <a:bodyPr wrap="none" anchor="ctr"/>
          <a:lstStyle/>
          <a:p>
            <a:pPr marL="0" marR="0" lvl="0" indent="0" algn="ctr" defTabSz="914400" eaLnBrk="0" fontAlgn="ctr" latinLnBrk="0" hangingPunct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  <a:ea typeface="微软雅黑" pitchFamily="34" charset="-122"/>
            </a:endParaRPr>
          </a:p>
        </p:txBody>
      </p:sp>
      <p:sp>
        <p:nvSpPr>
          <p:cNvPr id="35" name="同心圆 8"/>
          <p:cNvSpPr>
            <a:spLocks noChangeAspect="1"/>
          </p:cNvSpPr>
          <p:nvPr/>
        </p:nvSpPr>
        <p:spPr>
          <a:xfrm>
            <a:off x="3648090" y="4207468"/>
            <a:ext cx="180000" cy="180000"/>
          </a:xfrm>
          <a:prstGeom prst="ellipse">
            <a:avLst/>
          </a:prstGeom>
          <a:gradFill flip="none" rotWithShape="1">
            <a:gsLst>
              <a:gs pos="0">
                <a:srgbClr val="FFF050"/>
              </a:gs>
              <a:gs pos="100000">
                <a:srgbClr val="FFA500"/>
              </a:gs>
            </a:gsLst>
            <a:lin ang="16200000" scaled="1"/>
            <a:tileRect/>
          </a:gradFill>
          <a:ln w="25400" algn="ctr">
            <a:solidFill>
              <a:srgbClr val="FFA500"/>
            </a:solidFill>
            <a:miter lim="800000"/>
            <a:headEnd/>
            <a:tailEnd/>
          </a:ln>
          <a:effectLst/>
          <a:scene3d>
            <a:camera prst="orthographicFront"/>
            <a:lightRig rig="flat" dir="t"/>
          </a:scene3d>
          <a:sp3d>
            <a:bevelT prst="relaxedInset"/>
            <a:contourClr>
              <a:sysClr val="window" lastClr="FFFFFF"/>
            </a:contourClr>
          </a:sp3d>
        </p:spPr>
        <p:txBody>
          <a:bodyPr wrap="none" anchor="ctr"/>
          <a:lstStyle/>
          <a:p>
            <a:pPr marL="0" marR="0" lvl="0" indent="0" algn="ctr" defTabSz="914400" eaLnBrk="0" fontAlgn="ctr" latinLnBrk="0" hangingPunct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  <a:ea typeface="微软雅黑" pitchFamily="34" charset="-122"/>
            </a:endParaRPr>
          </a:p>
        </p:txBody>
      </p:sp>
      <p:sp>
        <p:nvSpPr>
          <p:cNvPr id="36" name="同心圆 8"/>
          <p:cNvSpPr>
            <a:spLocks noChangeAspect="1"/>
          </p:cNvSpPr>
          <p:nvPr/>
        </p:nvSpPr>
        <p:spPr>
          <a:xfrm>
            <a:off x="2759090" y="3318468"/>
            <a:ext cx="180000" cy="180000"/>
          </a:xfrm>
          <a:prstGeom prst="ellipse">
            <a:avLst/>
          </a:prstGeom>
          <a:gradFill flip="none" rotWithShape="1">
            <a:gsLst>
              <a:gs pos="0">
                <a:srgbClr val="FFF050"/>
              </a:gs>
              <a:gs pos="100000">
                <a:srgbClr val="FFA500"/>
              </a:gs>
            </a:gsLst>
            <a:lin ang="16200000" scaled="1"/>
            <a:tileRect/>
          </a:gradFill>
          <a:ln w="25400" algn="ctr">
            <a:solidFill>
              <a:srgbClr val="FFA500"/>
            </a:solidFill>
            <a:miter lim="800000"/>
            <a:headEnd/>
            <a:tailEnd/>
          </a:ln>
          <a:effectLst/>
          <a:scene3d>
            <a:camera prst="orthographicFront"/>
            <a:lightRig rig="flat" dir="t"/>
          </a:scene3d>
          <a:sp3d>
            <a:bevelT prst="relaxedInset"/>
            <a:contourClr>
              <a:sysClr val="window" lastClr="FFFFFF"/>
            </a:contourClr>
          </a:sp3d>
        </p:spPr>
        <p:txBody>
          <a:bodyPr wrap="none" anchor="ctr"/>
          <a:lstStyle/>
          <a:p>
            <a:pPr marL="0" marR="0" lvl="0" indent="0" algn="ctr" defTabSz="914400" eaLnBrk="0" fontAlgn="ctr" latinLnBrk="0" hangingPunct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  <a:ea typeface="微软雅黑" pitchFamily="34" charset="-122"/>
            </a:endParaRPr>
          </a:p>
        </p:txBody>
      </p:sp>
      <p:sp>
        <p:nvSpPr>
          <p:cNvPr id="37" name="同心圆 8"/>
          <p:cNvSpPr>
            <a:spLocks noChangeAspect="1"/>
          </p:cNvSpPr>
          <p:nvPr/>
        </p:nvSpPr>
        <p:spPr>
          <a:xfrm>
            <a:off x="2009790" y="2556468"/>
            <a:ext cx="144000" cy="144000"/>
          </a:xfrm>
          <a:prstGeom prst="ellipse">
            <a:avLst/>
          </a:prstGeom>
          <a:gradFill flip="none" rotWithShape="1">
            <a:gsLst>
              <a:gs pos="0">
                <a:srgbClr val="FFF050"/>
              </a:gs>
              <a:gs pos="100000">
                <a:srgbClr val="FFA500"/>
              </a:gs>
            </a:gsLst>
            <a:lin ang="16200000" scaled="1"/>
            <a:tileRect/>
          </a:gradFill>
          <a:ln w="25400" algn="ctr">
            <a:solidFill>
              <a:srgbClr val="FFA500"/>
            </a:solidFill>
            <a:miter lim="800000"/>
            <a:headEnd/>
            <a:tailEnd/>
          </a:ln>
          <a:effectLst/>
          <a:scene3d>
            <a:camera prst="orthographicFront"/>
            <a:lightRig rig="flat" dir="t"/>
          </a:scene3d>
          <a:sp3d>
            <a:bevelT prst="relaxedInset"/>
            <a:contourClr>
              <a:sysClr val="window" lastClr="FFFFFF"/>
            </a:contourClr>
          </a:sp3d>
        </p:spPr>
        <p:txBody>
          <a:bodyPr wrap="none" anchor="ctr"/>
          <a:lstStyle/>
          <a:p>
            <a:pPr marL="0" marR="0" lvl="0" indent="0" algn="ctr" defTabSz="914400" eaLnBrk="0" fontAlgn="ctr" latinLnBrk="0" hangingPunct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  <a:ea typeface="微软雅黑" pitchFamily="34" charset="-122"/>
            </a:endParaRPr>
          </a:p>
        </p:txBody>
      </p:sp>
      <p:sp>
        <p:nvSpPr>
          <p:cNvPr id="38" name="同心圆 8"/>
          <p:cNvSpPr>
            <a:spLocks noChangeAspect="1"/>
          </p:cNvSpPr>
          <p:nvPr/>
        </p:nvSpPr>
        <p:spPr>
          <a:xfrm>
            <a:off x="1336690" y="1798083"/>
            <a:ext cx="144000" cy="144000"/>
          </a:xfrm>
          <a:prstGeom prst="ellipse">
            <a:avLst/>
          </a:prstGeom>
          <a:gradFill flip="none" rotWithShape="1">
            <a:gsLst>
              <a:gs pos="0">
                <a:srgbClr val="FFF050"/>
              </a:gs>
              <a:gs pos="100000">
                <a:srgbClr val="FFA500"/>
              </a:gs>
            </a:gsLst>
            <a:lin ang="16200000" scaled="1"/>
            <a:tileRect/>
          </a:gradFill>
          <a:ln w="25400" algn="ctr">
            <a:solidFill>
              <a:srgbClr val="FFA500"/>
            </a:solidFill>
            <a:miter lim="800000"/>
            <a:headEnd/>
            <a:tailEnd/>
          </a:ln>
          <a:effectLst/>
          <a:scene3d>
            <a:camera prst="orthographicFront"/>
            <a:lightRig rig="flat" dir="t"/>
          </a:scene3d>
          <a:sp3d>
            <a:bevelT prst="relaxedInset"/>
            <a:contourClr>
              <a:sysClr val="window" lastClr="FFFFFF"/>
            </a:contourClr>
          </a:sp3d>
        </p:spPr>
        <p:txBody>
          <a:bodyPr wrap="none" anchor="ctr"/>
          <a:lstStyle/>
          <a:p>
            <a:pPr marL="0" marR="0" lvl="0" indent="0" algn="ctr" defTabSz="914400" eaLnBrk="0" fontAlgn="ctr" latinLnBrk="0" hangingPunct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  <a:ea typeface="微软雅黑" pitchFamily="34" charset="-122"/>
            </a:endParaRPr>
          </a:p>
        </p:txBody>
      </p:sp>
      <p:sp>
        <p:nvSpPr>
          <p:cNvPr id="39" name="TextBox 43"/>
          <p:cNvSpPr txBox="1">
            <a:spLocks noChangeArrowheads="1"/>
          </p:cNvSpPr>
          <p:nvPr/>
        </p:nvSpPr>
        <p:spPr bwMode="auto">
          <a:xfrm>
            <a:off x="2327303" y="2228763"/>
            <a:ext cx="1008000" cy="338554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>
              <a:contourClr>
                <a:schemeClr val="tx1"/>
              </a:contourClr>
            </a:sp3d>
          </a:bodyPr>
          <a:lstStyle/>
          <a:p>
            <a:pPr marL="0" marR="0" lvl="0" indent="0" defTabSz="91440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2010</a:t>
            </a: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年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114702" y="2244748"/>
            <a:ext cx="2519363" cy="3063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单击添加文本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 … …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TextBox 43"/>
          <p:cNvSpPr txBox="1">
            <a:spLocks noChangeArrowheads="1"/>
          </p:cNvSpPr>
          <p:nvPr/>
        </p:nvSpPr>
        <p:spPr bwMode="auto">
          <a:xfrm>
            <a:off x="3954708" y="3825925"/>
            <a:ext cx="1008000" cy="338554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>
              <a:contourClr>
                <a:schemeClr val="tx1"/>
              </a:contourClr>
            </a:sp3d>
          </a:bodyPr>
          <a:lstStyle/>
          <a:p>
            <a:pPr marL="0" marR="0" lvl="0" indent="0" defTabSz="91440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2008</a:t>
            </a: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年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729190" y="3841773"/>
            <a:ext cx="252095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单击添加文本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… …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TextBox 43"/>
          <p:cNvSpPr txBox="1">
            <a:spLocks noChangeArrowheads="1"/>
          </p:cNvSpPr>
          <p:nvPr/>
        </p:nvSpPr>
        <p:spPr bwMode="auto">
          <a:xfrm>
            <a:off x="3149173" y="3085106"/>
            <a:ext cx="1008000" cy="338554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>
              <a:contourClr>
                <a:schemeClr val="tx1"/>
              </a:contourClr>
            </a:sp3d>
          </a:bodyPr>
          <a:lstStyle/>
          <a:p>
            <a:pPr font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r>
              <a:rPr lang="en-US" altLang="zh-CN" sz="160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2009</a:t>
            </a:r>
            <a:r>
              <a:rPr lang="zh-CN" altLang="en-US" sz="160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endParaRPr lang="en-US" altLang="zh-CN" sz="1600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" name="TextBox 35"/>
          <p:cNvSpPr txBox="1">
            <a:spLocks noChangeArrowheads="1"/>
          </p:cNvSpPr>
          <p:nvPr/>
        </p:nvSpPr>
        <p:spPr bwMode="auto">
          <a:xfrm>
            <a:off x="3924327" y="3100411"/>
            <a:ext cx="25193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40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  <a:r>
              <a:rPr lang="en-US" altLang="zh-CN" sz="140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 … …</a:t>
            </a:r>
            <a:endParaRPr lang="zh-CN" altLang="en-US" sz="140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5" name="TextBox 43"/>
          <p:cNvSpPr txBox="1">
            <a:spLocks noChangeArrowheads="1"/>
          </p:cNvSpPr>
          <p:nvPr/>
        </p:nvSpPr>
        <p:spPr bwMode="auto">
          <a:xfrm>
            <a:off x="1701373" y="1675406"/>
            <a:ext cx="1008000" cy="338554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>
              <a:contourClr>
                <a:schemeClr val="tx1"/>
              </a:contourClr>
            </a:sp3d>
          </a:bodyPr>
          <a:lstStyle/>
          <a:p>
            <a:pPr font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r>
              <a:rPr lang="en-US" altLang="zh-CN" sz="160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2011</a:t>
            </a:r>
            <a:r>
              <a:rPr lang="zh-CN" altLang="en-US" sz="160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endParaRPr lang="en-US" altLang="zh-CN" sz="1600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" name="TextBox 43"/>
          <p:cNvSpPr txBox="1">
            <a:spLocks noChangeArrowheads="1"/>
          </p:cNvSpPr>
          <p:nvPr/>
        </p:nvSpPr>
        <p:spPr bwMode="auto">
          <a:xfrm>
            <a:off x="5206573" y="5148540"/>
            <a:ext cx="1008000" cy="338554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>
              <a:contourClr>
                <a:schemeClr val="tx1"/>
              </a:contourClr>
            </a:sp3d>
          </a:bodyPr>
          <a:lstStyle/>
          <a:p>
            <a:pPr font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r>
              <a:rPr lang="en-US" altLang="zh-CN" sz="160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2007</a:t>
            </a:r>
            <a:r>
              <a:rPr lang="zh-CN" altLang="en-US" sz="160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endParaRPr lang="en-US" altLang="zh-CN" sz="1600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7" name="TextBox 39"/>
          <p:cNvSpPr txBox="1">
            <a:spLocks noChangeArrowheads="1"/>
          </p:cNvSpPr>
          <p:nvPr/>
        </p:nvSpPr>
        <p:spPr bwMode="auto">
          <a:xfrm>
            <a:off x="2476527" y="1690711"/>
            <a:ext cx="25193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40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  <a:r>
              <a:rPr lang="en-US" altLang="zh-CN" sz="140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 … …</a:t>
            </a:r>
            <a:endParaRPr lang="zh-CN" altLang="en-US" sz="140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8" name="TextBox 43"/>
          <p:cNvSpPr txBox="1">
            <a:spLocks noChangeArrowheads="1"/>
          </p:cNvSpPr>
          <p:nvPr/>
        </p:nvSpPr>
        <p:spPr bwMode="auto">
          <a:xfrm>
            <a:off x="5981727" y="5164161"/>
            <a:ext cx="25193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40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  <a:r>
              <a:rPr lang="en-US" altLang="zh-CN" sz="140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 … …</a:t>
            </a:r>
            <a:endParaRPr lang="zh-CN" altLang="en-US" sz="140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半立体效果的流程</a:t>
            </a: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zh-CN" altLang="en-US" smtClean="0"/>
              <a:t>第 </a:t>
            </a:r>
            <a:fld id="{DD969240-5698-4DE0-A7FC-974C2D9FE511}" type="slidenum">
              <a:rPr lang="zh-CN" altLang="en-US" smtClean="0"/>
              <a:pPr>
                <a:defRPr/>
              </a:pPr>
              <a:t>4</a:t>
            </a:fld>
            <a:r>
              <a:rPr lang="zh-CN" altLang="en-US" smtClean="0"/>
              <a:t> 页</a:t>
            </a:r>
            <a:endParaRPr lang="zh-CN" altLang="en-US"/>
          </a:p>
        </p:txBody>
      </p:sp>
      <p:sp>
        <p:nvSpPr>
          <p:cNvPr id="13" name="五边形 12"/>
          <p:cNvSpPr/>
          <p:nvPr/>
        </p:nvSpPr>
        <p:spPr>
          <a:xfrm>
            <a:off x="463340" y="2484861"/>
            <a:ext cx="2164444" cy="1595302"/>
          </a:xfrm>
          <a:prstGeom prst="homePlate">
            <a:avLst>
              <a:gd name="adj" fmla="val 24923"/>
            </a:avLst>
          </a:prstGeom>
          <a:gradFill rotWithShape="1">
            <a:gsLst>
              <a:gs pos="0">
                <a:srgbClr val="FFFFFF">
                  <a:lumMod val="50000"/>
                </a:srgbClr>
              </a:gs>
              <a:gs pos="80000">
                <a:srgbClr val="FFFFFF">
                  <a:lumMod val="75000"/>
                </a:srgbClr>
              </a:gs>
              <a:gs pos="100000">
                <a:srgbClr val="FFFFFF">
                  <a:lumMod val="85000"/>
                </a:srgbClr>
              </a:gs>
            </a:gsLst>
            <a:lin ang="16200000" scaled="0"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4" name="五边形 13"/>
          <p:cNvSpPr/>
          <p:nvPr/>
        </p:nvSpPr>
        <p:spPr>
          <a:xfrm>
            <a:off x="823386" y="2751627"/>
            <a:ext cx="2176382" cy="1826525"/>
          </a:xfrm>
          <a:prstGeom prst="homePlate">
            <a:avLst>
              <a:gd name="adj" fmla="val 20797"/>
            </a:avLst>
          </a:prstGeom>
          <a:gradFill rotWithShape="1">
            <a:gsLst>
              <a:gs pos="0">
                <a:srgbClr val="0070C0">
                  <a:shade val="51000"/>
                  <a:satMod val="130000"/>
                </a:srgbClr>
              </a:gs>
              <a:gs pos="80000">
                <a:srgbClr val="0070C0">
                  <a:shade val="93000"/>
                  <a:satMod val="130000"/>
                </a:srgbClr>
              </a:gs>
              <a:gs pos="100000">
                <a:srgbClr val="0070C0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noFill/>
            <a:prstDash val="solid"/>
          </a:ln>
          <a:effectLst/>
        </p:spPr>
        <p:txBody>
          <a:bodyPr rtlCol="0" anchor="t" anchorCtr="0"/>
          <a:lstStyle/>
          <a:p>
            <a:pPr marL="17780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innerShdw dist="50800" dir="16200000">
                    <a:prstClr val="black">
                      <a:alpha val="80000"/>
                    </a:prstClr>
                  </a:innerShdw>
                </a:effectLst>
                <a:uLnTx/>
                <a:uFillTx/>
                <a:latin typeface="Arial"/>
                <a:ea typeface="微软雅黑"/>
                <a:cs typeface="+mn-cs"/>
              </a:rPr>
              <a:t>1</a:t>
            </a:r>
          </a:p>
          <a:p>
            <a:pPr marL="17780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innerShdw dist="50800" dir="16200000">
                    <a:prstClr val="black">
                      <a:alpha val="80000"/>
                    </a:prstClr>
                  </a:innerShdw>
                </a:effectLst>
                <a:uLnTx/>
                <a:uFillTx/>
                <a:latin typeface="Arial"/>
                <a:ea typeface="微软雅黑"/>
                <a:cs typeface="+mn-cs"/>
              </a:rPr>
              <a:t>点击此处添加</a:t>
            </a: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innerShdw dist="50800" dir="16200000">
                    <a:prstClr val="black">
                      <a:alpha val="80000"/>
                    </a:prstClr>
                  </a:innerShdw>
                </a:effectLst>
                <a:uLnTx/>
                <a:uFillTx/>
                <a:latin typeface="Arial"/>
                <a:ea typeface="微软雅黑"/>
                <a:cs typeface="+mn-cs"/>
              </a:rPr>
              <a:t>标题</a:t>
            </a:r>
            <a:endParaRPr kumimoji="0" lang="en-US" altLang="zh-CN" sz="28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>
                <a:innerShdw dist="50800" dir="16200000">
                  <a:prstClr val="black">
                    <a:alpha val="80000"/>
                  </a:prstClr>
                </a:innerShdw>
              </a:effectLst>
              <a:uLnTx/>
              <a:uFillTx/>
              <a:latin typeface="Arial"/>
              <a:ea typeface="微软雅黑"/>
              <a:cs typeface="+mn-cs"/>
            </a:endParaRPr>
          </a:p>
          <a:p>
            <a:pPr marL="17780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2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innerShdw dist="50800" dir="16200000">
                  <a:prstClr val="black">
                    <a:alpha val="80000"/>
                  </a:prstClr>
                </a:innerShdw>
              </a:effectLst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5" name="平行四边形 14"/>
          <p:cNvSpPr/>
          <p:nvPr/>
        </p:nvSpPr>
        <p:spPr>
          <a:xfrm rot="16200000">
            <a:off x="-406346" y="3348424"/>
            <a:ext cx="2093278" cy="366184"/>
          </a:xfrm>
          <a:prstGeom prst="parallelogram">
            <a:avLst>
              <a:gd name="adj" fmla="val 73301"/>
            </a:avLst>
          </a:prstGeom>
          <a:gradFill rotWithShape="1">
            <a:gsLst>
              <a:gs pos="0">
                <a:srgbClr val="0070C0">
                  <a:lumMod val="50000"/>
                </a:srgbClr>
              </a:gs>
              <a:gs pos="80000">
                <a:srgbClr val="0070C0">
                  <a:shade val="93000"/>
                  <a:satMod val="130000"/>
                </a:srgbClr>
              </a:gs>
              <a:gs pos="100000">
                <a:srgbClr val="0070C0">
                  <a:shade val="94000"/>
                  <a:satMod val="135000"/>
                </a:srgbClr>
              </a:gs>
            </a:gsLst>
            <a:lin ang="18000000" scaled="0"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6" name="五边形 15"/>
          <p:cNvSpPr/>
          <p:nvPr/>
        </p:nvSpPr>
        <p:spPr>
          <a:xfrm>
            <a:off x="3259708" y="2484861"/>
            <a:ext cx="2164444" cy="1595302"/>
          </a:xfrm>
          <a:prstGeom prst="homePlate">
            <a:avLst>
              <a:gd name="adj" fmla="val 24923"/>
            </a:avLst>
          </a:prstGeom>
          <a:gradFill rotWithShape="1">
            <a:gsLst>
              <a:gs pos="0">
                <a:srgbClr val="FFFFFF">
                  <a:lumMod val="50000"/>
                </a:srgbClr>
              </a:gs>
              <a:gs pos="80000">
                <a:srgbClr val="FFFFFF">
                  <a:lumMod val="75000"/>
                </a:srgbClr>
              </a:gs>
              <a:gs pos="100000">
                <a:srgbClr val="FFFFFF">
                  <a:lumMod val="85000"/>
                </a:srgbClr>
              </a:gs>
            </a:gsLst>
            <a:lin ang="16200000" scaled="0"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7" name="五边形 16"/>
          <p:cNvSpPr/>
          <p:nvPr/>
        </p:nvSpPr>
        <p:spPr>
          <a:xfrm>
            <a:off x="3619754" y="2751627"/>
            <a:ext cx="2176382" cy="1826525"/>
          </a:xfrm>
          <a:prstGeom prst="homePlate">
            <a:avLst>
              <a:gd name="adj" fmla="val 20797"/>
            </a:avLst>
          </a:prstGeom>
          <a:gradFill rotWithShape="1">
            <a:gsLst>
              <a:gs pos="0">
                <a:srgbClr val="0070C0">
                  <a:shade val="51000"/>
                  <a:satMod val="130000"/>
                </a:srgbClr>
              </a:gs>
              <a:gs pos="80000">
                <a:srgbClr val="0070C0">
                  <a:shade val="93000"/>
                  <a:satMod val="130000"/>
                </a:srgbClr>
              </a:gs>
              <a:gs pos="100000">
                <a:srgbClr val="0070C0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noFill/>
            <a:prstDash val="solid"/>
          </a:ln>
          <a:effectLst/>
        </p:spPr>
        <p:txBody>
          <a:bodyPr rtlCol="0" anchor="t" anchorCtr="0"/>
          <a:lstStyle/>
          <a:p>
            <a:pPr marL="17780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innerShdw dist="50800" dir="16200000">
                    <a:prstClr val="black">
                      <a:alpha val="80000"/>
                    </a:prstClr>
                  </a:innerShdw>
                </a:effectLst>
                <a:uLnTx/>
                <a:uFillTx/>
                <a:latin typeface="Arial"/>
                <a:ea typeface="微软雅黑"/>
                <a:cs typeface="+mn-cs"/>
              </a:rPr>
              <a:t>2</a:t>
            </a:r>
          </a:p>
          <a:p>
            <a:pPr marL="17780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innerShdw dist="50800" dir="16200000">
                    <a:prstClr val="black">
                      <a:alpha val="80000"/>
                    </a:prstClr>
                  </a:innerShdw>
                </a:effectLst>
                <a:uLnTx/>
                <a:uFillTx/>
                <a:latin typeface="Arial"/>
                <a:ea typeface="微软雅黑"/>
                <a:cs typeface="+mn-cs"/>
              </a:rPr>
              <a:t>点击此处添加</a:t>
            </a: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innerShdw dist="50800" dir="16200000">
                    <a:prstClr val="black">
                      <a:alpha val="80000"/>
                    </a:prstClr>
                  </a:innerShdw>
                </a:effectLst>
                <a:uLnTx/>
                <a:uFillTx/>
                <a:latin typeface="Arial"/>
                <a:ea typeface="微软雅黑"/>
                <a:cs typeface="+mn-cs"/>
              </a:rPr>
              <a:t>标题</a:t>
            </a:r>
            <a:endParaRPr kumimoji="0" lang="en-US" altLang="zh-CN" sz="28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>
                <a:innerShdw dist="50800" dir="16200000">
                  <a:prstClr val="black">
                    <a:alpha val="80000"/>
                  </a:prstClr>
                </a:innerShdw>
              </a:effectLst>
              <a:uLnTx/>
              <a:uFillTx/>
              <a:latin typeface="Arial"/>
              <a:ea typeface="微软雅黑"/>
              <a:cs typeface="+mn-cs"/>
            </a:endParaRPr>
          </a:p>
          <a:p>
            <a:pPr marL="17780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2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innerShdw dist="50800" dir="16200000">
                  <a:prstClr val="black">
                    <a:alpha val="80000"/>
                  </a:prstClr>
                </a:innerShdw>
              </a:effectLst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8" name="平行四边形 17"/>
          <p:cNvSpPr/>
          <p:nvPr/>
        </p:nvSpPr>
        <p:spPr>
          <a:xfrm rot="16200000">
            <a:off x="2390022" y="3348424"/>
            <a:ext cx="2093278" cy="366184"/>
          </a:xfrm>
          <a:prstGeom prst="parallelogram">
            <a:avLst>
              <a:gd name="adj" fmla="val 73301"/>
            </a:avLst>
          </a:prstGeom>
          <a:gradFill rotWithShape="1">
            <a:gsLst>
              <a:gs pos="0">
                <a:srgbClr val="0070C0">
                  <a:lumMod val="50000"/>
                </a:srgbClr>
              </a:gs>
              <a:gs pos="80000">
                <a:srgbClr val="0070C0">
                  <a:shade val="93000"/>
                  <a:satMod val="130000"/>
                </a:srgbClr>
              </a:gs>
              <a:gs pos="100000">
                <a:srgbClr val="0070C0">
                  <a:shade val="94000"/>
                  <a:satMod val="135000"/>
                </a:srgbClr>
              </a:gs>
            </a:gsLst>
            <a:lin ang="18000000" scaled="0"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9" name="五边形 18"/>
          <p:cNvSpPr/>
          <p:nvPr/>
        </p:nvSpPr>
        <p:spPr>
          <a:xfrm>
            <a:off x="6090307" y="2484861"/>
            <a:ext cx="2164444" cy="1595302"/>
          </a:xfrm>
          <a:prstGeom prst="homePlate">
            <a:avLst>
              <a:gd name="adj" fmla="val 24923"/>
            </a:avLst>
          </a:prstGeom>
          <a:gradFill rotWithShape="1">
            <a:gsLst>
              <a:gs pos="0">
                <a:srgbClr val="FFFFFF">
                  <a:lumMod val="50000"/>
                </a:srgbClr>
              </a:gs>
              <a:gs pos="80000">
                <a:srgbClr val="FFFFFF">
                  <a:lumMod val="75000"/>
                </a:srgbClr>
              </a:gs>
              <a:gs pos="100000">
                <a:srgbClr val="FFFFFF">
                  <a:lumMod val="85000"/>
                </a:srgbClr>
              </a:gs>
            </a:gsLst>
            <a:lin ang="16200000" scaled="0"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0" name="五边形 19"/>
          <p:cNvSpPr/>
          <p:nvPr/>
        </p:nvSpPr>
        <p:spPr>
          <a:xfrm>
            <a:off x="6450353" y="2751627"/>
            <a:ext cx="2176382" cy="1826525"/>
          </a:xfrm>
          <a:prstGeom prst="homePlate">
            <a:avLst>
              <a:gd name="adj" fmla="val 20797"/>
            </a:avLst>
          </a:prstGeom>
          <a:gradFill rotWithShape="1">
            <a:gsLst>
              <a:gs pos="0">
                <a:srgbClr val="0070C0">
                  <a:shade val="51000"/>
                  <a:satMod val="130000"/>
                </a:srgbClr>
              </a:gs>
              <a:gs pos="80000">
                <a:srgbClr val="0070C0">
                  <a:shade val="93000"/>
                  <a:satMod val="130000"/>
                </a:srgbClr>
              </a:gs>
              <a:gs pos="100000">
                <a:srgbClr val="0070C0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noFill/>
            <a:prstDash val="solid"/>
          </a:ln>
          <a:effectLst/>
        </p:spPr>
        <p:txBody>
          <a:bodyPr rtlCol="0" anchor="t" anchorCtr="0"/>
          <a:lstStyle/>
          <a:p>
            <a:pPr marL="17780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innerShdw dist="50800" dir="16200000">
                    <a:prstClr val="black">
                      <a:alpha val="80000"/>
                    </a:prstClr>
                  </a:innerShdw>
                </a:effectLst>
                <a:uLnTx/>
                <a:uFillTx/>
                <a:latin typeface="Arial"/>
                <a:ea typeface="微软雅黑"/>
                <a:cs typeface="+mn-cs"/>
              </a:rPr>
              <a:t>3</a:t>
            </a:r>
          </a:p>
          <a:p>
            <a:pPr marL="17780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innerShdw dist="50800" dir="16200000">
                    <a:prstClr val="black">
                      <a:alpha val="80000"/>
                    </a:prstClr>
                  </a:innerShdw>
                </a:effectLst>
                <a:uLnTx/>
                <a:uFillTx/>
                <a:latin typeface="Arial"/>
                <a:ea typeface="微软雅黑"/>
                <a:cs typeface="+mn-cs"/>
              </a:rPr>
              <a:t>点击此处添加</a:t>
            </a: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innerShdw dist="50800" dir="16200000">
                    <a:prstClr val="black">
                      <a:alpha val="80000"/>
                    </a:prstClr>
                  </a:innerShdw>
                </a:effectLst>
                <a:uLnTx/>
                <a:uFillTx/>
                <a:latin typeface="Arial"/>
                <a:ea typeface="微软雅黑"/>
                <a:cs typeface="+mn-cs"/>
              </a:rPr>
              <a:t>标题</a:t>
            </a:r>
            <a:endParaRPr kumimoji="0" lang="en-US" altLang="zh-CN" sz="28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>
                <a:innerShdw dist="50800" dir="16200000">
                  <a:prstClr val="black">
                    <a:alpha val="80000"/>
                  </a:prstClr>
                </a:innerShdw>
              </a:effectLst>
              <a:uLnTx/>
              <a:uFillTx/>
              <a:latin typeface="Arial"/>
              <a:ea typeface="微软雅黑"/>
              <a:cs typeface="+mn-cs"/>
            </a:endParaRPr>
          </a:p>
          <a:p>
            <a:pPr marL="17780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2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innerShdw dist="50800" dir="16200000">
                  <a:prstClr val="black">
                    <a:alpha val="80000"/>
                  </a:prstClr>
                </a:innerShdw>
              </a:effectLst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1" name="平行四边形 20"/>
          <p:cNvSpPr/>
          <p:nvPr/>
        </p:nvSpPr>
        <p:spPr>
          <a:xfrm rot="16200000">
            <a:off x="5220621" y="3348424"/>
            <a:ext cx="2093278" cy="366184"/>
          </a:xfrm>
          <a:prstGeom prst="parallelogram">
            <a:avLst>
              <a:gd name="adj" fmla="val 73301"/>
            </a:avLst>
          </a:prstGeom>
          <a:gradFill rotWithShape="1">
            <a:gsLst>
              <a:gs pos="0">
                <a:srgbClr val="0070C0">
                  <a:lumMod val="50000"/>
                </a:srgbClr>
              </a:gs>
              <a:gs pos="80000">
                <a:srgbClr val="0070C0">
                  <a:shade val="93000"/>
                  <a:satMod val="130000"/>
                </a:srgbClr>
              </a:gs>
              <a:gs pos="100000">
                <a:srgbClr val="0070C0">
                  <a:shade val="94000"/>
                  <a:satMod val="135000"/>
                </a:srgbClr>
              </a:gs>
            </a:gsLst>
            <a:lin ang="18000000" scaled="0"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</p:spTree>
  </p:cSld>
  <p:clrMapOvr>
    <a:masterClrMapping/>
  </p:clrMapOvr>
  <p:transition>
    <p:fade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蓝绿色的流程</a:t>
            </a: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zh-CN" altLang="en-US" smtClean="0"/>
              <a:t>第 </a:t>
            </a:r>
            <a:fld id="{DD969240-5698-4DE0-A7FC-974C2D9FE511}" type="slidenum">
              <a:rPr lang="zh-CN" altLang="en-US" smtClean="0"/>
              <a:pPr>
                <a:defRPr/>
              </a:pPr>
              <a:t>49</a:t>
            </a:fld>
            <a:r>
              <a:rPr lang="zh-CN" altLang="en-US" smtClean="0"/>
              <a:t> 页</a:t>
            </a:r>
            <a:endParaRPr lang="zh-CN" altLang="en-US"/>
          </a:p>
        </p:txBody>
      </p:sp>
      <p:sp>
        <p:nvSpPr>
          <p:cNvPr id="44" name="AutoShape 3"/>
          <p:cNvSpPr>
            <a:spLocks noChangeArrowheads="1"/>
          </p:cNvSpPr>
          <p:nvPr/>
        </p:nvSpPr>
        <p:spPr bwMode="invGray">
          <a:xfrm>
            <a:off x="1047776" y="2614631"/>
            <a:ext cx="6750050" cy="3386137"/>
          </a:xfrm>
          <a:prstGeom prst="roundRect">
            <a:avLst>
              <a:gd name="adj" fmla="val 16667"/>
            </a:avLst>
          </a:prstGeom>
          <a:solidFill>
            <a:srgbClr val="C0C0C0">
              <a:alpha val="5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ea"/>
            </a:endParaRPr>
          </a:p>
        </p:txBody>
      </p:sp>
      <p:grpSp>
        <p:nvGrpSpPr>
          <p:cNvPr id="45" name="Group 4"/>
          <p:cNvGrpSpPr>
            <a:grpSpLocks/>
          </p:cNvGrpSpPr>
          <p:nvPr/>
        </p:nvGrpSpPr>
        <p:grpSpPr bwMode="auto">
          <a:xfrm>
            <a:off x="819176" y="2343168"/>
            <a:ext cx="1838325" cy="3309938"/>
            <a:chOff x="528" y="1392"/>
            <a:chExt cx="1158" cy="2085"/>
          </a:xfrm>
        </p:grpSpPr>
        <p:sp>
          <p:nvSpPr>
            <p:cNvPr id="46" name="AutoShape 5"/>
            <p:cNvSpPr>
              <a:spLocks noChangeArrowheads="1"/>
            </p:cNvSpPr>
            <p:nvPr/>
          </p:nvSpPr>
          <p:spPr bwMode="gray">
            <a:xfrm>
              <a:off x="528" y="1392"/>
              <a:ext cx="1158" cy="2085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70D34D"/>
                </a:gs>
                <a:gs pos="100000">
                  <a:srgbClr val="70D34D">
                    <a:gamma/>
                    <a:shade val="76078"/>
                    <a:invGamma/>
                  </a:srgbClr>
                </a:gs>
              </a:gsLst>
              <a:lin ang="5400000" scaled="1"/>
            </a:gradFill>
            <a:ln w="38100">
              <a:solidFill>
                <a:srgbClr val="FFFFFF"/>
              </a:solidFill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endParaRPr>
            </a:p>
          </p:txBody>
        </p:sp>
        <p:sp>
          <p:nvSpPr>
            <p:cNvPr id="47" name="AutoShape 6"/>
            <p:cNvSpPr>
              <a:spLocks noChangeArrowheads="1"/>
            </p:cNvSpPr>
            <p:nvPr/>
          </p:nvSpPr>
          <p:spPr bwMode="gray">
            <a:xfrm>
              <a:off x="576" y="1416"/>
              <a:ext cx="1063" cy="28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70D34D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endParaRPr>
            </a:p>
          </p:txBody>
        </p:sp>
      </p:grpSp>
      <p:grpSp>
        <p:nvGrpSpPr>
          <p:cNvPr id="48" name="Group 7"/>
          <p:cNvGrpSpPr>
            <a:grpSpLocks/>
          </p:cNvGrpSpPr>
          <p:nvPr/>
        </p:nvGrpSpPr>
        <p:grpSpPr bwMode="auto">
          <a:xfrm>
            <a:off x="3611589" y="2343168"/>
            <a:ext cx="1838325" cy="3309938"/>
            <a:chOff x="2287" y="1392"/>
            <a:chExt cx="1158" cy="2085"/>
          </a:xfrm>
        </p:grpSpPr>
        <p:sp>
          <p:nvSpPr>
            <p:cNvPr id="49" name="AutoShape 8"/>
            <p:cNvSpPr>
              <a:spLocks noChangeArrowheads="1"/>
            </p:cNvSpPr>
            <p:nvPr/>
          </p:nvSpPr>
          <p:spPr bwMode="gray">
            <a:xfrm>
              <a:off x="2287" y="1392"/>
              <a:ext cx="1158" cy="2085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4192DB"/>
                </a:gs>
                <a:gs pos="100000">
                  <a:srgbClr val="4192DB">
                    <a:gamma/>
                    <a:shade val="85882"/>
                    <a:invGamma/>
                  </a:srgbClr>
                </a:gs>
              </a:gsLst>
              <a:lin ang="5400000" scaled="1"/>
            </a:gradFill>
            <a:ln w="38100">
              <a:solidFill>
                <a:srgbClr val="FFFFFF"/>
              </a:solidFill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endParaRPr>
            </a:p>
          </p:txBody>
        </p:sp>
        <p:sp>
          <p:nvSpPr>
            <p:cNvPr id="50" name="AutoShape 9"/>
            <p:cNvSpPr>
              <a:spLocks noChangeArrowheads="1"/>
            </p:cNvSpPr>
            <p:nvPr/>
          </p:nvSpPr>
          <p:spPr bwMode="gray">
            <a:xfrm>
              <a:off x="2333" y="1416"/>
              <a:ext cx="1063" cy="28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4192DB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endParaRPr>
            </a:p>
          </p:txBody>
        </p:sp>
      </p:grpSp>
      <p:grpSp>
        <p:nvGrpSpPr>
          <p:cNvPr id="51" name="Group 10"/>
          <p:cNvGrpSpPr>
            <a:grpSpLocks/>
          </p:cNvGrpSpPr>
          <p:nvPr/>
        </p:nvGrpSpPr>
        <p:grpSpPr bwMode="auto">
          <a:xfrm>
            <a:off x="6448451" y="2343168"/>
            <a:ext cx="1838325" cy="3309938"/>
            <a:chOff x="4074" y="1392"/>
            <a:chExt cx="1158" cy="2085"/>
          </a:xfrm>
        </p:grpSpPr>
        <p:sp>
          <p:nvSpPr>
            <p:cNvPr id="52" name="AutoShape 11"/>
            <p:cNvSpPr>
              <a:spLocks noChangeArrowheads="1"/>
            </p:cNvSpPr>
            <p:nvPr/>
          </p:nvSpPr>
          <p:spPr bwMode="gray">
            <a:xfrm>
              <a:off x="4074" y="1392"/>
              <a:ext cx="1158" cy="2085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70D34D"/>
                </a:gs>
                <a:gs pos="100000">
                  <a:srgbClr val="70D34D">
                    <a:gamma/>
                    <a:shade val="72941"/>
                    <a:invGamma/>
                  </a:srgbClr>
                </a:gs>
              </a:gsLst>
              <a:lin ang="5400000" scaled="1"/>
            </a:gradFill>
            <a:ln w="38100">
              <a:solidFill>
                <a:srgbClr val="FFFFFF"/>
              </a:solidFill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endParaRPr>
            </a:p>
          </p:txBody>
        </p:sp>
        <p:sp>
          <p:nvSpPr>
            <p:cNvPr id="53" name="AutoShape 12"/>
            <p:cNvSpPr>
              <a:spLocks noChangeArrowheads="1"/>
            </p:cNvSpPr>
            <p:nvPr/>
          </p:nvSpPr>
          <p:spPr bwMode="gray">
            <a:xfrm>
              <a:off x="4122" y="1422"/>
              <a:ext cx="1063" cy="28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70D34D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endParaRPr>
            </a:p>
          </p:txBody>
        </p:sp>
      </p:grpSp>
      <p:sp>
        <p:nvSpPr>
          <p:cNvPr id="54" name="Text Box 13"/>
          <p:cNvSpPr txBox="1">
            <a:spLocks noChangeArrowheads="1"/>
          </p:cNvSpPr>
          <p:nvPr/>
        </p:nvSpPr>
        <p:spPr bwMode="gray">
          <a:xfrm>
            <a:off x="868389" y="3000393"/>
            <a:ext cx="1752600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20650" indent="-1206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altLang="zh-CN" sz="1400" b="1">
                <a:solidFill>
                  <a:srgbClr val="FFFFFF"/>
                </a:solidFill>
                <a:cs typeface="Arial" charset="0"/>
              </a:rPr>
              <a:t>Click to add Text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altLang="zh-CN" sz="1400" b="1">
                <a:solidFill>
                  <a:srgbClr val="FFFFFF"/>
                </a:solidFill>
                <a:cs typeface="Arial" charset="0"/>
              </a:rPr>
              <a:t>Click to add Text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altLang="zh-CN" sz="1400" b="1">
                <a:solidFill>
                  <a:srgbClr val="FFFFFF"/>
                </a:solidFill>
                <a:cs typeface="Arial" charset="0"/>
              </a:rPr>
              <a:t>Click to add Text</a:t>
            </a:r>
          </a:p>
        </p:txBody>
      </p:sp>
      <p:sp>
        <p:nvSpPr>
          <p:cNvPr id="55" name="Text Box 14"/>
          <p:cNvSpPr txBox="1">
            <a:spLocks noChangeArrowheads="1"/>
          </p:cNvSpPr>
          <p:nvPr/>
        </p:nvSpPr>
        <p:spPr bwMode="gray">
          <a:xfrm>
            <a:off x="3611589" y="3000393"/>
            <a:ext cx="1752600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20650" indent="-1206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altLang="zh-CN" sz="1400" b="1">
                <a:solidFill>
                  <a:srgbClr val="FFFFFF"/>
                </a:solidFill>
                <a:cs typeface="Arial" charset="0"/>
              </a:rPr>
              <a:t>Click to add Text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altLang="zh-CN" sz="1400" b="1">
                <a:solidFill>
                  <a:srgbClr val="FFFFFF"/>
                </a:solidFill>
                <a:cs typeface="Arial" charset="0"/>
              </a:rPr>
              <a:t>Click to add Text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altLang="zh-CN" sz="1400" b="1">
                <a:solidFill>
                  <a:srgbClr val="FFFFFF"/>
                </a:solidFill>
                <a:cs typeface="Arial" charset="0"/>
              </a:rPr>
              <a:t>Click to add Text</a:t>
            </a:r>
          </a:p>
        </p:txBody>
      </p:sp>
      <p:sp>
        <p:nvSpPr>
          <p:cNvPr id="56" name="Text Box 15"/>
          <p:cNvSpPr txBox="1">
            <a:spLocks noChangeArrowheads="1"/>
          </p:cNvSpPr>
          <p:nvPr/>
        </p:nvSpPr>
        <p:spPr bwMode="gray">
          <a:xfrm>
            <a:off x="6430989" y="3000393"/>
            <a:ext cx="1752600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20650" indent="-1206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altLang="zh-CN" sz="1400" b="1">
                <a:solidFill>
                  <a:srgbClr val="FFFFFF"/>
                </a:solidFill>
                <a:cs typeface="Arial" charset="0"/>
              </a:rPr>
              <a:t>Click to add Text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altLang="zh-CN" sz="1400" b="1">
                <a:solidFill>
                  <a:srgbClr val="FFFFFF"/>
                </a:solidFill>
                <a:cs typeface="Arial" charset="0"/>
              </a:rPr>
              <a:t>Click to add Text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altLang="zh-CN" sz="1400" b="1">
                <a:solidFill>
                  <a:srgbClr val="FFFFFF"/>
                </a:solidFill>
                <a:cs typeface="Arial" charset="0"/>
              </a:rPr>
              <a:t>Click to add Text</a:t>
            </a:r>
          </a:p>
        </p:txBody>
      </p:sp>
      <p:grpSp>
        <p:nvGrpSpPr>
          <p:cNvPr id="57" name="Group 16"/>
          <p:cNvGrpSpPr>
            <a:grpSpLocks/>
          </p:cNvGrpSpPr>
          <p:nvPr/>
        </p:nvGrpSpPr>
        <p:grpSpPr bwMode="auto">
          <a:xfrm>
            <a:off x="2952776" y="3867168"/>
            <a:ext cx="504825" cy="496888"/>
            <a:chOff x="1872" y="2352"/>
            <a:chExt cx="240" cy="240"/>
          </a:xfrm>
        </p:grpSpPr>
        <p:grpSp>
          <p:nvGrpSpPr>
            <p:cNvPr id="58" name="Group 17"/>
            <p:cNvGrpSpPr>
              <a:grpSpLocks/>
            </p:cNvGrpSpPr>
            <p:nvPr/>
          </p:nvGrpSpPr>
          <p:grpSpPr bwMode="auto">
            <a:xfrm>
              <a:off x="1968" y="2352"/>
              <a:ext cx="144" cy="240"/>
              <a:chOff x="1968" y="2352"/>
              <a:chExt cx="144" cy="240"/>
            </a:xfrm>
          </p:grpSpPr>
          <p:sp>
            <p:nvSpPr>
              <p:cNvPr id="65" name="Oval 18"/>
              <p:cNvSpPr>
                <a:spLocks noChangeArrowheads="1"/>
              </p:cNvSpPr>
              <p:nvPr/>
            </p:nvSpPr>
            <p:spPr bwMode="gray">
              <a:xfrm>
                <a:off x="1968" y="2352"/>
                <a:ext cx="48" cy="48"/>
              </a:xfrm>
              <a:prstGeom prst="ellipse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66" name="Oval 19"/>
              <p:cNvSpPr>
                <a:spLocks noChangeArrowheads="1"/>
              </p:cNvSpPr>
              <p:nvPr/>
            </p:nvSpPr>
            <p:spPr bwMode="gray">
              <a:xfrm>
                <a:off x="2016" y="2400"/>
                <a:ext cx="48" cy="48"/>
              </a:xfrm>
              <a:prstGeom prst="ellipse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67" name="Oval 20"/>
              <p:cNvSpPr>
                <a:spLocks noChangeArrowheads="1"/>
              </p:cNvSpPr>
              <p:nvPr/>
            </p:nvSpPr>
            <p:spPr bwMode="gray">
              <a:xfrm>
                <a:off x="2064" y="2448"/>
                <a:ext cx="48" cy="48"/>
              </a:xfrm>
              <a:prstGeom prst="ellipse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68" name="Oval 21"/>
              <p:cNvSpPr>
                <a:spLocks noChangeArrowheads="1"/>
              </p:cNvSpPr>
              <p:nvPr/>
            </p:nvSpPr>
            <p:spPr bwMode="gray">
              <a:xfrm>
                <a:off x="2016" y="2496"/>
                <a:ext cx="48" cy="48"/>
              </a:xfrm>
              <a:prstGeom prst="ellipse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69" name="Oval 22"/>
              <p:cNvSpPr>
                <a:spLocks noChangeArrowheads="1"/>
              </p:cNvSpPr>
              <p:nvPr/>
            </p:nvSpPr>
            <p:spPr bwMode="gray">
              <a:xfrm>
                <a:off x="1968" y="2544"/>
                <a:ext cx="48" cy="48"/>
              </a:xfrm>
              <a:prstGeom prst="ellipse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</p:grpSp>
        <p:grpSp>
          <p:nvGrpSpPr>
            <p:cNvPr id="59" name="Group 23"/>
            <p:cNvGrpSpPr>
              <a:grpSpLocks/>
            </p:cNvGrpSpPr>
            <p:nvPr/>
          </p:nvGrpSpPr>
          <p:grpSpPr bwMode="auto">
            <a:xfrm>
              <a:off x="1872" y="2352"/>
              <a:ext cx="144" cy="240"/>
              <a:chOff x="1968" y="2352"/>
              <a:chExt cx="144" cy="240"/>
            </a:xfrm>
          </p:grpSpPr>
          <p:sp>
            <p:nvSpPr>
              <p:cNvPr id="60" name="Oval 24"/>
              <p:cNvSpPr>
                <a:spLocks noChangeArrowheads="1"/>
              </p:cNvSpPr>
              <p:nvPr/>
            </p:nvSpPr>
            <p:spPr bwMode="gray">
              <a:xfrm>
                <a:off x="1968" y="2352"/>
                <a:ext cx="48" cy="48"/>
              </a:xfrm>
              <a:prstGeom prst="ellipse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61" name="Oval 25"/>
              <p:cNvSpPr>
                <a:spLocks noChangeArrowheads="1"/>
              </p:cNvSpPr>
              <p:nvPr/>
            </p:nvSpPr>
            <p:spPr bwMode="gray">
              <a:xfrm>
                <a:off x="2016" y="2400"/>
                <a:ext cx="48" cy="48"/>
              </a:xfrm>
              <a:prstGeom prst="ellipse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62" name="Oval 26"/>
              <p:cNvSpPr>
                <a:spLocks noChangeArrowheads="1"/>
              </p:cNvSpPr>
              <p:nvPr/>
            </p:nvSpPr>
            <p:spPr bwMode="gray">
              <a:xfrm>
                <a:off x="2064" y="2448"/>
                <a:ext cx="48" cy="48"/>
              </a:xfrm>
              <a:prstGeom prst="ellipse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63" name="Oval 27"/>
              <p:cNvSpPr>
                <a:spLocks noChangeArrowheads="1"/>
              </p:cNvSpPr>
              <p:nvPr/>
            </p:nvSpPr>
            <p:spPr bwMode="gray">
              <a:xfrm>
                <a:off x="2016" y="2496"/>
                <a:ext cx="48" cy="48"/>
              </a:xfrm>
              <a:prstGeom prst="ellipse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64" name="Oval 28"/>
              <p:cNvSpPr>
                <a:spLocks noChangeArrowheads="1"/>
              </p:cNvSpPr>
              <p:nvPr/>
            </p:nvSpPr>
            <p:spPr bwMode="gray">
              <a:xfrm>
                <a:off x="1968" y="2544"/>
                <a:ext cx="48" cy="48"/>
              </a:xfrm>
              <a:prstGeom prst="ellipse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</p:grpSp>
      </p:grpSp>
      <p:grpSp>
        <p:nvGrpSpPr>
          <p:cNvPr id="70" name="Group 29"/>
          <p:cNvGrpSpPr>
            <a:grpSpLocks/>
          </p:cNvGrpSpPr>
          <p:nvPr/>
        </p:nvGrpSpPr>
        <p:grpSpPr bwMode="auto">
          <a:xfrm>
            <a:off x="5695976" y="3867168"/>
            <a:ext cx="504825" cy="496888"/>
            <a:chOff x="1872" y="2352"/>
            <a:chExt cx="240" cy="240"/>
          </a:xfrm>
        </p:grpSpPr>
        <p:grpSp>
          <p:nvGrpSpPr>
            <p:cNvPr id="71" name="Group 30"/>
            <p:cNvGrpSpPr>
              <a:grpSpLocks/>
            </p:cNvGrpSpPr>
            <p:nvPr/>
          </p:nvGrpSpPr>
          <p:grpSpPr bwMode="auto">
            <a:xfrm>
              <a:off x="1968" y="2352"/>
              <a:ext cx="144" cy="240"/>
              <a:chOff x="1968" y="2352"/>
              <a:chExt cx="144" cy="240"/>
            </a:xfrm>
          </p:grpSpPr>
          <p:sp>
            <p:nvSpPr>
              <p:cNvPr id="78" name="Oval 31"/>
              <p:cNvSpPr>
                <a:spLocks noChangeArrowheads="1"/>
              </p:cNvSpPr>
              <p:nvPr/>
            </p:nvSpPr>
            <p:spPr bwMode="gray">
              <a:xfrm>
                <a:off x="1968" y="2352"/>
                <a:ext cx="48" cy="48"/>
              </a:xfrm>
              <a:prstGeom prst="ellipse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79" name="Oval 32"/>
              <p:cNvSpPr>
                <a:spLocks noChangeArrowheads="1"/>
              </p:cNvSpPr>
              <p:nvPr/>
            </p:nvSpPr>
            <p:spPr bwMode="gray">
              <a:xfrm>
                <a:off x="2016" y="2400"/>
                <a:ext cx="48" cy="48"/>
              </a:xfrm>
              <a:prstGeom prst="ellipse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80" name="Oval 33"/>
              <p:cNvSpPr>
                <a:spLocks noChangeArrowheads="1"/>
              </p:cNvSpPr>
              <p:nvPr/>
            </p:nvSpPr>
            <p:spPr bwMode="gray">
              <a:xfrm>
                <a:off x="2064" y="2448"/>
                <a:ext cx="48" cy="48"/>
              </a:xfrm>
              <a:prstGeom prst="ellipse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81" name="Oval 34"/>
              <p:cNvSpPr>
                <a:spLocks noChangeArrowheads="1"/>
              </p:cNvSpPr>
              <p:nvPr/>
            </p:nvSpPr>
            <p:spPr bwMode="gray">
              <a:xfrm>
                <a:off x="2016" y="2496"/>
                <a:ext cx="48" cy="48"/>
              </a:xfrm>
              <a:prstGeom prst="ellipse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82" name="Oval 35"/>
              <p:cNvSpPr>
                <a:spLocks noChangeArrowheads="1"/>
              </p:cNvSpPr>
              <p:nvPr/>
            </p:nvSpPr>
            <p:spPr bwMode="gray">
              <a:xfrm>
                <a:off x="1968" y="2544"/>
                <a:ext cx="48" cy="48"/>
              </a:xfrm>
              <a:prstGeom prst="ellipse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</p:grpSp>
        <p:grpSp>
          <p:nvGrpSpPr>
            <p:cNvPr id="72" name="Group 36"/>
            <p:cNvGrpSpPr>
              <a:grpSpLocks/>
            </p:cNvGrpSpPr>
            <p:nvPr/>
          </p:nvGrpSpPr>
          <p:grpSpPr bwMode="auto">
            <a:xfrm>
              <a:off x="1872" y="2352"/>
              <a:ext cx="144" cy="240"/>
              <a:chOff x="1968" y="2352"/>
              <a:chExt cx="144" cy="240"/>
            </a:xfrm>
          </p:grpSpPr>
          <p:sp>
            <p:nvSpPr>
              <p:cNvPr id="73" name="Oval 37"/>
              <p:cNvSpPr>
                <a:spLocks noChangeArrowheads="1"/>
              </p:cNvSpPr>
              <p:nvPr/>
            </p:nvSpPr>
            <p:spPr bwMode="gray">
              <a:xfrm>
                <a:off x="1968" y="2352"/>
                <a:ext cx="48" cy="48"/>
              </a:xfrm>
              <a:prstGeom prst="ellipse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74" name="Oval 38"/>
              <p:cNvSpPr>
                <a:spLocks noChangeArrowheads="1"/>
              </p:cNvSpPr>
              <p:nvPr/>
            </p:nvSpPr>
            <p:spPr bwMode="gray">
              <a:xfrm>
                <a:off x="2016" y="2400"/>
                <a:ext cx="48" cy="48"/>
              </a:xfrm>
              <a:prstGeom prst="ellipse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75" name="Oval 39"/>
              <p:cNvSpPr>
                <a:spLocks noChangeArrowheads="1"/>
              </p:cNvSpPr>
              <p:nvPr/>
            </p:nvSpPr>
            <p:spPr bwMode="gray">
              <a:xfrm>
                <a:off x="2064" y="2448"/>
                <a:ext cx="48" cy="48"/>
              </a:xfrm>
              <a:prstGeom prst="ellipse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76" name="Oval 40"/>
              <p:cNvSpPr>
                <a:spLocks noChangeArrowheads="1"/>
              </p:cNvSpPr>
              <p:nvPr/>
            </p:nvSpPr>
            <p:spPr bwMode="gray">
              <a:xfrm>
                <a:off x="2016" y="2496"/>
                <a:ext cx="48" cy="48"/>
              </a:xfrm>
              <a:prstGeom prst="ellipse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77" name="Oval 41"/>
              <p:cNvSpPr>
                <a:spLocks noChangeArrowheads="1"/>
              </p:cNvSpPr>
              <p:nvPr/>
            </p:nvSpPr>
            <p:spPr bwMode="gray">
              <a:xfrm>
                <a:off x="1968" y="2544"/>
                <a:ext cx="48" cy="48"/>
              </a:xfrm>
              <a:prstGeom prst="ellipse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</p:grpSp>
      </p:grpSp>
      <p:sp>
        <p:nvSpPr>
          <p:cNvPr id="83" name="Text Box 42"/>
          <p:cNvSpPr txBox="1">
            <a:spLocks noChangeArrowheads="1"/>
          </p:cNvSpPr>
          <p:nvPr/>
        </p:nvSpPr>
        <p:spPr bwMode="gray">
          <a:xfrm>
            <a:off x="1325589" y="1609743"/>
            <a:ext cx="64770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/>
            <a:r>
              <a:rPr lang="en-US" altLang="zh-CN" sz="1600" b="1">
                <a:solidFill>
                  <a:srgbClr val="000000"/>
                </a:solidFill>
                <a:cs typeface="Arial" charset="0"/>
              </a:rPr>
              <a:t>ThemeGallery is a Design Digital Content &amp; Contents mall developed by Guild Design Inc.</a:t>
            </a:r>
          </a:p>
        </p:txBody>
      </p:sp>
    </p:spTree>
  </p:cSld>
  <p:clrMapOvr>
    <a:masterClrMapping/>
  </p:clrMapOvr>
  <p:transition>
    <p:fade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球形连接的发展历程</a:t>
            </a: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zh-CN" altLang="en-US" smtClean="0"/>
              <a:t>第 </a:t>
            </a:r>
            <a:fld id="{DD969240-5698-4DE0-A7FC-974C2D9FE511}" type="slidenum">
              <a:rPr lang="zh-CN" altLang="en-US" smtClean="0"/>
              <a:pPr>
                <a:defRPr/>
              </a:pPr>
              <a:t>50</a:t>
            </a:fld>
            <a:r>
              <a:rPr lang="zh-CN" altLang="en-US" smtClean="0"/>
              <a:t> 页</a:t>
            </a:r>
            <a:endParaRPr lang="zh-CN" altLang="en-US"/>
          </a:p>
        </p:txBody>
      </p:sp>
      <p:grpSp>
        <p:nvGrpSpPr>
          <p:cNvPr id="4" name="Group 18"/>
          <p:cNvGrpSpPr>
            <a:grpSpLocks/>
          </p:cNvGrpSpPr>
          <p:nvPr/>
        </p:nvGrpSpPr>
        <p:grpSpPr bwMode="auto">
          <a:xfrm>
            <a:off x="1096963" y="3276587"/>
            <a:ext cx="1041400" cy="1052513"/>
            <a:chOff x="691" y="2077"/>
            <a:chExt cx="656" cy="663"/>
          </a:xfrm>
        </p:grpSpPr>
        <p:pic>
          <p:nvPicPr>
            <p:cNvPr id="5" name="Picture 19" descr="circuler_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691" y="2077"/>
              <a:ext cx="656" cy="6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Oval 20"/>
            <p:cNvSpPr>
              <a:spLocks noChangeArrowheads="1"/>
            </p:cNvSpPr>
            <p:nvPr/>
          </p:nvSpPr>
          <p:spPr bwMode="gray">
            <a:xfrm>
              <a:off x="691" y="2077"/>
              <a:ext cx="652" cy="663"/>
            </a:xfrm>
            <a:prstGeom prst="ellipse">
              <a:avLst/>
            </a:prstGeom>
            <a:gradFill rotWithShape="1">
              <a:gsLst>
                <a:gs pos="0">
                  <a:srgbClr val="FF8119"/>
                </a:gs>
                <a:gs pos="50000">
                  <a:srgbClr val="FF8119">
                    <a:gamma/>
                    <a:tint val="22353"/>
                    <a:invGamma/>
                  </a:srgbClr>
                </a:gs>
                <a:gs pos="100000">
                  <a:srgbClr val="FF8119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7" name="Group 21"/>
            <p:cNvGrpSpPr>
              <a:grpSpLocks/>
            </p:cNvGrpSpPr>
            <p:nvPr/>
          </p:nvGrpSpPr>
          <p:grpSpPr bwMode="auto">
            <a:xfrm>
              <a:off x="726" y="2607"/>
              <a:ext cx="570" cy="110"/>
              <a:chOff x="3706" y="1872"/>
              <a:chExt cx="825" cy="156"/>
            </a:xfrm>
          </p:grpSpPr>
          <p:grpSp>
            <p:nvGrpSpPr>
              <p:cNvPr id="8" name="Group 22"/>
              <p:cNvGrpSpPr>
                <a:grpSpLocks/>
              </p:cNvGrpSpPr>
              <p:nvPr/>
            </p:nvGrpSpPr>
            <p:grpSpPr bwMode="auto">
              <a:xfrm rot="-1297425" flipH="1" flipV="1">
                <a:off x="3850" y="1872"/>
                <a:ext cx="681" cy="150"/>
                <a:chOff x="1565" y="2568"/>
                <a:chExt cx="1118" cy="279"/>
              </a:xfrm>
            </p:grpSpPr>
            <p:sp>
              <p:nvSpPr>
                <p:cNvPr id="14" name="AutoShape 23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5" name="AutoShape 24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6" name="AutoShape 25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7" name="AutoShape 26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9" name="Group 27"/>
              <p:cNvGrpSpPr>
                <a:grpSpLocks/>
              </p:cNvGrpSpPr>
              <p:nvPr/>
            </p:nvGrpSpPr>
            <p:grpSpPr bwMode="auto">
              <a:xfrm rot="56115" flipH="1" flipV="1">
                <a:off x="3706" y="1878"/>
                <a:ext cx="681" cy="150"/>
                <a:chOff x="1565" y="2568"/>
                <a:chExt cx="1118" cy="279"/>
              </a:xfrm>
            </p:grpSpPr>
            <p:sp>
              <p:nvSpPr>
                <p:cNvPr id="10" name="AutoShape 28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1" name="AutoShape 29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" name="AutoShape 30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3" name="AutoShape 31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</p:grpSp>
      <p:grpSp>
        <p:nvGrpSpPr>
          <p:cNvPr id="18" name="Group 32"/>
          <p:cNvGrpSpPr>
            <a:grpSpLocks/>
          </p:cNvGrpSpPr>
          <p:nvPr/>
        </p:nvGrpSpPr>
        <p:grpSpPr bwMode="auto">
          <a:xfrm>
            <a:off x="3060700" y="3268650"/>
            <a:ext cx="1041400" cy="1052512"/>
            <a:chOff x="1928" y="2072"/>
            <a:chExt cx="656" cy="663"/>
          </a:xfrm>
        </p:grpSpPr>
        <p:pic>
          <p:nvPicPr>
            <p:cNvPr id="19" name="Picture 33" descr="circuler_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928" y="2072"/>
              <a:ext cx="656" cy="6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Oval 34"/>
            <p:cNvSpPr>
              <a:spLocks noChangeArrowheads="1"/>
            </p:cNvSpPr>
            <p:nvPr/>
          </p:nvSpPr>
          <p:spPr bwMode="gray">
            <a:xfrm>
              <a:off x="1928" y="2072"/>
              <a:ext cx="652" cy="663"/>
            </a:xfrm>
            <a:prstGeom prst="ellipse">
              <a:avLst/>
            </a:prstGeom>
            <a:gradFill rotWithShape="1">
              <a:gsLst>
                <a:gs pos="0">
                  <a:srgbClr val="DA1F28"/>
                </a:gs>
                <a:gs pos="50000">
                  <a:srgbClr val="DA1F28">
                    <a:gamma/>
                    <a:tint val="22353"/>
                    <a:invGamma/>
                  </a:srgbClr>
                </a:gs>
                <a:gs pos="100000">
                  <a:srgbClr val="DA1F28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21" name="Group 35"/>
            <p:cNvGrpSpPr>
              <a:grpSpLocks/>
            </p:cNvGrpSpPr>
            <p:nvPr/>
          </p:nvGrpSpPr>
          <p:grpSpPr bwMode="auto">
            <a:xfrm>
              <a:off x="1963" y="2602"/>
              <a:ext cx="570" cy="110"/>
              <a:chOff x="3706" y="1872"/>
              <a:chExt cx="825" cy="156"/>
            </a:xfrm>
          </p:grpSpPr>
          <p:grpSp>
            <p:nvGrpSpPr>
              <p:cNvPr id="22" name="Group 36"/>
              <p:cNvGrpSpPr>
                <a:grpSpLocks/>
              </p:cNvGrpSpPr>
              <p:nvPr/>
            </p:nvGrpSpPr>
            <p:grpSpPr bwMode="auto">
              <a:xfrm rot="-1297425" flipH="1" flipV="1">
                <a:off x="3850" y="1872"/>
                <a:ext cx="681" cy="150"/>
                <a:chOff x="1565" y="2568"/>
                <a:chExt cx="1118" cy="279"/>
              </a:xfrm>
            </p:grpSpPr>
            <p:sp>
              <p:nvSpPr>
                <p:cNvPr id="28" name="AutoShape 37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9" name="AutoShape 38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0" name="AutoShape 39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1" name="AutoShape 40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23" name="Group 41"/>
              <p:cNvGrpSpPr>
                <a:grpSpLocks/>
              </p:cNvGrpSpPr>
              <p:nvPr/>
            </p:nvGrpSpPr>
            <p:grpSpPr bwMode="auto">
              <a:xfrm rot="56115" flipH="1" flipV="1">
                <a:off x="3706" y="1878"/>
                <a:ext cx="681" cy="150"/>
                <a:chOff x="1565" y="2568"/>
                <a:chExt cx="1118" cy="279"/>
              </a:xfrm>
            </p:grpSpPr>
            <p:sp>
              <p:nvSpPr>
                <p:cNvPr id="24" name="AutoShape 42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5" name="AutoShape 43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6" name="AutoShape 44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7" name="AutoShape 45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</p:grpSp>
      <p:grpSp>
        <p:nvGrpSpPr>
          <p:cNvPr id="32" name="Group 46"/>
          <p:cNvGrpSpPr>
            <a:grpSpLocks/>
          </p:cNvGrpSpPr>
          <p:nvPr/>
        </p:nvGrpSpPr>
        <p:grpSpPr bwMode="auto">
          <a:xfrm>
            <a:off x="4999038" y="3279762"/>
            <a:ext cx="1041400" cy="1050925"/>
            <a:chOff x="3149" y="2079"/>
            <a:chExt cx="656" cy="662"/>
          </a:xfrm>
        </p:grpSpPr>
        <p:pic>
          <p:nvPicPr>
            <p:cNvPr id="33" name="Picture 47" descr="circuler_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3149" y="2079"/>
              <a:ext cx="656" cy="6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4" name="Oval 48"/>
            <p:cNvSpPr>
              <a:spLocks noChangeArrowheads="1"/>
            </p:cNvSpPr>
            <p:nvPr/>
          </p:nvSpPr>
          <p:spPr bwMode="gray">
            <a:xfrm>
              <a:off x="3149" y="2079"/>
              <a:ext cx="652" cy="662"/>
            </a:xfrm>
            <a:prstGeom prst="ellipse">
              <a:avLst/>
            </a:prstGeom>
            <a:gradFill rotWithShape="1">
              <a:gsLst>
                <a:gs pos="0">
                  <a:srgbClr val="44B9E8"/>
                </a:gs>
                <a:gs pos="50000">
                  <a:srgbClr val="44B9E8">
                    <a:gamma/>
                    <a:tint val="22353"/>
                    <a:invGamma/>
                  </a:srgbClr>
                </a:gs>
                <a:gs pos="100000">
                  <a:srgbClr val="44B9E8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35" name="Group 49"/>
            <p:cNvGrpSpPr>
              <a:grpSpLocks/>
            </p:cNvGrpSpPr>
            <p:nvPr/>
          </p:nvGrpSpPr>
          <p:grpSpPr bwMode="auto">
            <a:xfrm>
              <a:off x="3184" y="2596"/>
              <a:ext cx="570" cy="110"/>
              <a:chOff x="3706" y="1872"/>
              <a:chExt cx="825" cy="156"/>
            </a:xfrm>
          </p:grpSpPr>
          <p:grpSp>
            <p:nvGrpSpPr>
              <p:cNvPr id="36" name="Group 50"/>
              <p:cNvGrpSpPr>
                <a:grpSpLocks/>
              </p:cNvGrpSpPr>
              <p:nvPr/>
            </p:nvGrpSpPr>
            <p:grpSpPr bwMode="auto">
              <a:xfrm rot="-1297425" flipH="1" flipV="1">
                <a:off x="3850" y="1872"/>
                <a:ext cx="681" cy="150"/>
                <a:chOff x="1565" y="2568"/>
                <a:chExt cx="1118" cy="279"/>
              </a:xfrm>
            </p:grpSpPr>
            <p:sp>
              <p:nvSpPr>
                <p:cNvPr id="42" name="AutoShape 51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" name="AutoShape 52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" name="AutoShape 53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" name="AutoShape 54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37" name="Group 55"/>
              <p:cNvGrpSpPr>
                <a:grpSpLocks/>
              </p:cNvGrpSpPr>
              <p:nvPr/>
            </p:nvGrpSpPr>
            <p:grpSpPr bwMode="auto">
              <a:xfrm rot="56115" flipH="1" flipV="1">
                <a:off x="3706" y="1878"/>
                <a:ext cx="681" cy="150"/>
                <a:chOff x="1565" y="2568"/>
                <a:chExt cx="1118" cy="279"/>
              </a:xfrm>
            </p:grpSpPr>
            <p:sp>
              <p:nvSpPr>
                <p:cNvPr id="38" name="AutoShape 56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" name="AutoShape 57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" name="AutoShape 58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" name="AutoShape 59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</p:grpSp>
      <p:grpSp>
        <p:nvGrpSpPr>
          <p:cNvPr id="46" name="Group 60"/>
          <p:cNvGrpSpPr>
            <a:grpSpLocks/>
          </p:cNvGrpSpPr>
          <p:nvPr/>
        </p:nvGrpSpPr>
        <p:grpSpPr bwMode="auto">
          <a:xfrm>
            <a:off x="6961188" y="3271825"/>
            <a:ext cx="1041400" cy="1050925"/>
            <a:chOff x="4385" y="2074"/>
            <a:chExt cx="656" cy="662"/>
          </a:xfrm>
        </p:grpSpPr>
        <p:pic>
          <p:nvPicPr>
            <p:cNvPr id="47" name="Picture 61" descr="circuler_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4385" y="2074"/>
              <a:ext cx="656" cy="6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8" name="Oval 62"/>
            <p:cNvSpPr>
              <a:spLocks noChangeArrowheads="1"/>
            </p:cNvSpPr>
            <p:nvPr/>
          </p:nvSpPr>
          <p:spPr bwMode="gray">
            <a:xfrm>
              <a:off x="4385" y="2074"/>
              <a:ext cx="652" cy="662"/>
            </a:xfrm>
            <a:prstGeom prst="ellipse">
              <a:avLst/>
            </a:prstGeom>
            <a:gradFill rotWithShape="1">
              <a:gsLst>
                <a:gs pos="0">
                  <a:srgbClr val="2DA2BF"/>
                </a:gs>
                <a:gs pos="50000">
                  <a:srgbClr val="2DA2BF">
                    <a:gamma/>
                    <a:tint val="22353"/>
                    <a:invGamma/>
                  </a:srgbClr>
                </a:gs>
                <a:gs pos="100000">
                  <a:srgbClr val="2DA2BF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49" name="Group 63"/>
            <p:cNvGrpSpPr>
              <a:grpSpLocks/>
            </p:cNvGrpSpPr>
            <p:nvPr/>
          </p:nvGrpSpPr>
          <p:grpSpPr bwMode="auto">
            <a:xfrm>
              <a:off x="4420" y="2591"/>
              <a:ext cx="570" cy="110"/>
              <a:chOff x="3706" y="1872"/>
              <a:chExt cx="825" cy="156"/>
            </a:xfrm>
          </p:grpSpPr>
          <p:grpSp>
            <p:nvGrpSpPr>
              <p:cNvPr id="50" name="Group 64"/>
              <p:cNvGrpSpPr>
                <a:grpSpLocks/>
              </p:cNvGrpSpPr>
              <p:nvPr/>
            </p:nvGrpSpPr>
            <p:grpSpPr bwMode="auto">
              <a:xfrm rot="-1297425" flipH="1" flipV="1">
                <a:off x="3850" y="1872"/>
                <a:ext cx="681" cy="150"/>
                <a:chOff x="1565" y="2568"/>
                <a:chExt cx="1118" cy="279"/>
              </a:xfrm>
            </p:grpSpPr>
            <p:sp>
              <p:nvSpPr>
                <p:cNvPr id="56" name="AutoShape 65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" name="AutoShape 66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" name="AutoShape 67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" name="AutoShape 68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51" name="Group 69"/>
              <p:cNvGrpSpPr>
                <a:grpSpLocks/>
              </p:cNvGrpSpPr>
              <p:nvPr/>
            </p:nvGrpSpPr>
            <p:grpSpPr bwMode="auto">
              <a:xfrm rot="56115" flipH="1" flipV="1">
                <a:off x="3706" y="1878"/>
                <a:ext cx="681" cy="150"/>
                <a:chOff x="1565" y="2568"/>
                <a:chExt cx="1118" cy="279"/>
              </a:xfrm>
            </p:grpSpPr>
            <p:sp>
              <p:nvSpPr>
                <p:cNvPr id="52" name="AutoShape 70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" name="AutoShape 71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" name="AutoShape 72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" name="AutoShape 73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</p:grpSp>
      <p:sp>
        <p:nvSpPr>
          <p:cNvPr id="60" name="Line 74"/>
          <p:cNvSpPr>
            <a:spLocks noChangeShapeType="1"/>
          </p:cNvSpPr>
          <p:nvPr/>
        </p:nvSpPr>
        <p:spPr bwMode="gray">
          <a:xfrm>
            <a:off x="1612900" y="4424350"/>
            <a:ext cx="0" cy="334962"/>
          </a:xfrm>
          <a:prstGeom prst="line">
            <a:avLst/>
          </a:prstGeom>
          <a:noFill/>
          <a:ln w="19050">
            <a:solidFill>
              <a:sysClr val="windowText" lastClr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1" name="Line 75"/>
          <p:cNvSpPr>
            <a:spLocks noChangeShapeType="1"/>
          </p:cNvSpPr>
          <p:nvPr/>
        </p:nvSpPr>
        <p:spPr bwMode="gray">
          <a:xfrm flipH="1">
            <a:off x="857250" y="4768837"/>
            <a:ext cx="1495425" cy="0"/>
          </a:xfrm>
          <a:prstGeom prst="line">
            <a:avLst/>
          </a:prstGeom>
          <a:noFill/>
          <a:ln w="19050">
            <a:solidFill>
              <a:sysClr val="windowText" lastClr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2" name="Text Box 76"/>
          <p:cNvSpPr txBox="1">
            <a:spLocks noChangeArrowheads="1"/>
          </p:cNvSpPr>
          <p:nvPr/>
        </p:nvSpPr>
        <p:spPr bwMode="gray">
          <a:xfrm>
            <a:off x="744538" y="4822812"/>
            <a:ext cx="1701800" cy="119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FF8119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zh-CN" sz="14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宋体" charset="-122"/>
              </a:rPr>
              <a:t> Click to add Text</a:t>
            </a:r>
          </a:p>
          <a:p>
            <a:pPr marL="0" marR="0" lvl="0" indent="0" defTabSz="914400" eaLnBrk="0" fontAlgn="auto" latinLnBrk="0" hangingPunct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FF8119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zh-CN" sz="14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宋体" charset="-122"/>
              </a:rPr>
              <a:t> Click to add Text</a:t>
            </a:r>
          </a:p>
          <a:p>
            <a:pPr marL="0" marR="0" lvl="0" indent="0" defTabSz="914400" eaLnBrk="0" fontAlgn="auto" latinLnBrk="0" hangingPunct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FF8119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zh-CN" sz="14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宋体" charset="-122"/>
              </a:rPr>
              <a:t> Click to add Text</a:t>
            </a:r>
          </a:p>
          <a:p>
            <a:pPr marL="0" marR="0" lvl="0" indent="0" defTabSz="914400" eaLnBrk="0" fontAlgn="auto" latinLnBrk="0" hangingPunct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FF8119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zh-CN" sz="14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宋体" charset="-122"/>
              </a:rPr>
              <a:t> Click to add Text</a:t>
            </a:r>
          </a:p>
        </p:txBody>
      </p:sp>
      <p:sp>
        <p:nvSpPr>
          <p:cNvPr id="63" name="Text Box 77"/>
          <p:cNvSpPr txBox="1">
            <a:spLocks noChangeArrowheads="1"/>
          </p:cNvSpPr>
          <p:nvPr/>
        </p:nvSpPr>
        <p:spPr bwMode="gray">
          <a:xfrm>
            <a:off x="1093788" y="3495662"/>
            <a:ext cx="10445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20650" indent="-1206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marL="120650" marR="0" lvl="0" indent="-12065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 smtClean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Arial" charset="0"/>
                <a:ea typeface="宋体" charset="-122"/>
              </a:rPr>
              <a:t>Text in here</a:t>
            </a:r>
          </a:p>
        </p:txBody>
      </p:sp>
      <p:sp>
        <p:nvSpPr>
          <p:cNvPr id="64" name="Text Box 78"/>
          <p:cNvSpPr txBox="1">
            <a:spLocks noChangeArrowheads="1"/>
          </p:cNvSpPr>
          <p:nvPr/>
        </p:nvSpPr>
        <p:spPr bwMode="gray">
          <a:xfrm>
            <a:off x="3049588" y="3495662"/>
            <a:ext cx="10445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20650" indent="-1206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marL="120650" marR="0" lvl="0" indent="-12065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 smtClean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Arial" charset="0"/>
                <a:ea typeface="宋体" charset="-122"/>
              </a:rPr>
              <a:t>Text in here</a:t>
            </a:r>
          </a:p>
        </p:txBody>
      </p:sp>
      <p:sp>
        <p:nvSpPr>
          <p:cNvPr id="65" name="Text Box 79"/>
          <p:cNvSpPr txBox="1">
            <a:spLocks noChangeArrowheads="1"/>
          </p:cNvSpPr>
          <p:nvPr/>
        </p:nvSpPr>
        <p:spPr bwMode="gray">
          <a:xfrm>
            <a:off x="4997450" y="3495662"/>
            <a:ext cx="10445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20650" indent="-1206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marL="120650" marR="0" lvl="0" indent="-12065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 smtClean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Arial" charset="0"/>
                <a:ea typeface="宋体" charset="-122"/>
              </a:rPr>
              <a:t>Text in here</a:t>
            </a:r>
          </a:p>
        </p:txBody>
      </p:sp>
      <p:sp>
        <p:nvSpPr>
          <p:cNvPr id="66" name="Text Box 80"/>
          <p:cNvSpPr txBox="1">
            <a:spLocks noChangeArrowheads="1"/>
          </p:cNvSpPr>
          <p:nvPr/>
        </p:nvSpPr>
        <p:spPr bwMode="gray">
          <a:xfrm>
            <a:off x="6945313" y="3495662"/>
            <a:ext cx="10445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20650" indent="-1206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marL="120650" marR="0" lvl="0" indent="-12065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 smtClean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Arial" charset="0"/>
                <a:ea typeface="宋体" charset="-122"/>
              </a:rPr>
              <a:t>Text in here</a:t>
            </a:r>
          </a:p>
        </p:txBody>
      </p:sp>
      <p:sp>
        <p:nvSpPr>
          <p:cNvPr id="67" name="Line 81"/>
          <p:cNvSpPr>
            <a:spLocks noChangeShapeType="1"/>
          </p:cNvSpPr>
          <p:nvPr/>
        </p:nvSpPr>
        <p:spPr bwMode="gray">
          <a:xfrm>
            <a:off x="7480300" y="2849550"/>
            <a:ext cx="0" cy="334962"/>
          </a:xfrm>
          <a:prstGeom prst="line">
            <a:avLst/>
          </a:prstGeom>
          <a:noFill/>
          <a:ln w="19050">
            <a:solidFill>
              <a:sysClr val="windowText" lastClr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8" name="Line 82"/>
          <p:cNvSpPr>
            <a:spLocks noChangeShapeType="1"/>
          </p:cNvSpPr>
          <p:nvPr/>
        </p:nvSpPr>
        <p:spPr bwMode="gray">
          <a:xfrm flipH="1">
            <a:off x="6616700" y="2847962"/>
            <a:ext cx="1631950" cy="0"/>
          </a:xfrm>
          <a:prstGeom prst="line">
            <a:avLst/>
          </a:prstGeom>
          <a:noFill/>
          <a:ln w="19050">
            <a:solidFill>
              <a:sysClr val="windowText" lastClr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9" name="Text Box 83"/>
          <p:cNvSpPr txBox="1">
            <a:spLocks noChangeArrowheads="1"/>
          </p:cNvSpPr>
          <p:nvPr/>
        </p:nvSpPr>
        <p:spPr bwMode="gray">
          <a:xfrm>
            <a:off x="6629400" y="1571612"/>
            <a:ext cx="1701800" cy="119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2DA2BF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zh-CN" sz="14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宋体" charset="-122"/>
              </a:rPr>
              <a:t> Click to add Text</a:t>
            </a:r>
          </a:p>
          <a:p>
            <a:pPr marL="0" marR="0" lvl="0" indent="0" defTabSz="914400" eaLnBrk="0" fontAlgn="auto" latinLnBrk="0" hangingPunct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2DA2BF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zh-CN" sz="14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宋体" charset="-122"/>
              </a:rPr>
              <a:t> Click to add Text</a:t>
            </a:r>
          </a:p>
          <a:p>
            <a:pPr marL="0" marR="0" lvl="0" indent="0" defTabSz="914400" eaLnBrk="0" fontAlgn="auto" latinLnBrk="0" hangingPunct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2DA2BF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zh-CN" sz="14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宋体" charset="-122"/>
              </a:rPr>
              <a:t> Click to add Text</a:t>
            </a:r>
          </a:p>
          <a:p>
            <a:pPr marL="0" marR="0" lvl="0" indent="0" defTabSz="914400" eaLnBrk="0" fontAlgn="auto" latinLnBrk="0" hangingPunct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2DA2BF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zh-CN" sz="14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宋体" charset="-122"/>
              </a:rPr>
              <a:t> Click to add Text</a:t>
            </a:r>
          </a:p>
        </p:txBody>
      </p:sp>
      <p:sp>
        <p:nvSpPr>
          <p:cNvPr id="70" name="Line 84"/>
          <p:cNvSpPr>
            <a:spLocks noChangeShapeType="1"/>
          </p:cNvSpPr>
          <p:nvPr/>
        </p:nvSpPr>
        <p:spPr bwMode="gray">
          <a:xfrm>
            <a:off x="3581400" y="2849550"/>
            <a:ext cx="0" cy="334962"/>
          </a:xfrm>
          <a:prstGeom prst="line">
            <a:avLst/>
          </a:prstGeom>
          <a:noFill/>
          <a:ln w="19050">
            <a:solidFill>
              <a:sysClr val="windowText" lastClr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1" name="Line 85"/>
          <p:cNvSpPr>
            <a:spLocks noChangeShapeType="1"/>
          </p:cNvSpPr>
          <p:nvPr/>
        </p:nvSpPr>
        <p:spPr bwMode="gray">
          <a:xfrm flipH="1">
            <a:off x="2657475" y="2847962"/>
            <a:ext cx="1771650" cy="0"/>
          </a:xfrm>
          <a:prstGeom prst="line">
            <a:avLst/>
          </a:prstGeom>
          <a:noFill/>
          <a:ln w="19050">
            <a:solidFill>
              <a:sysClr val="windowText" lastClr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2" name="Text Box 86"/>
          <p:cNvSpPr txBox="1">
            <a:spLocks noChangeArrowheads="1"/>
          </p:cNvSpPr>
          <p:nvPr/>
        </p:nvSpPr>
        <p:spPr bwMode="gray">
          <a:xfrm>
            <a:off x="2730500" y="1571612"/>
            <a:ext cx="1701800" cy="119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DA1F28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zh-CN" sz="14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宋体" charset="-122"/>
              </a:rPr>
              <a:t> Click to add Text</a:t>
            </a:r>
          </a:p>
          <a:p>
            <a:pPr marL="0" marR="0" lvl="0" indent="0" defTabSz="914400" eaLnBrk="0" fontAlgn="auto" latinLnBrk="0" hangingPunct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DA1F28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zh-CN" sz="14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宋体" charset="-122"/>
              </a:rPr>
              <a:t> Click to add Text</a:t>
            </a:r>
          </a:p>
          <a:p>
            <a:pPr marL="0" marR="0" lvl="0" indent="0" defTabSz="914400" eaLnBrk="0" fontAlgn="auto" latinLnBrk="0" hangingPunct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DA1F28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zh-CN" sz="14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宋体" charset="-122"/>
              </a:rPr>
              <a:t> Click to add Text</a:t>
            </a:r>
          </a:p>
          <a:p>
            <a:pPr marL="0" marR="0" lvl="0" indent="0" defTabSz="914400" eaLnBrk="0" fontAlgn="auto" latinLnBrk="0" hangingPunct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DA1F28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zh-CN" sz="14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宋体" charset="-122"/>
              </a:rPr>
              <a:t> Click to add Text</a:t>
            </a:r>
          </a:p>
        </p:txBody>
      </p:sp>
      <p:sp>
        <p:nvSpPr>
          <p:cNvPr id="73" name="Line 87"/>
          <p:cNvSpPr>
            <a:spLocks noChangeShapeType="1"/>
          </p:cNvSpPr>
          <p:nvPr/>
        </p:nvSpPr>
        <p:spPr bwMode="gray">
          <a:xfrm>
            <a:off x="5495925" y="4424350"/>
            <a:ext cx="0" cy="334962"/>
          </a:xfrm>
          <a:prstGeom prst="line">
            <a:avLst/>
          </a:prstGeom>
          <a:noFill/>
          <a:ln w="19050">
            <a:solidFill>
              <a:sysClr val="windowText" lastClr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4" name="Line 88"/>
          <p:cNvSpPr>
            <a:spLocks noChangeShapeType="1"/>
          </p:cNvSpPr>
          <p:nvPr/>
        </p:nvSpPr>
        <p:spPr bwMode="gray">
          <a:xfrm flipH="1">
            <a:off x="4684713" y="4759312"/>
            <a:ext cx="1587500" cy="0"/>
          </a:xfrm>
          <a:prstGeom prst="line">
            <a:avLst/>
          </a:prstGeom>
          <a:noFill/>
          <a:ln w="19050">
            <a:solidFill>
              <a:sysClr val="windowText" lastClr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5" name="Text Box 89"/>
          <p:cNvSpPr txBox="1">
            <a:spLocks noChangeArrowheads="1"/>
          </p:cNvSpPr>
          <p:nvPr/>
        </p:nvSpPr>
        <p:spPr bwMode="gray">
          <a:xfrm>
            <a:off x="4649788" y="4822812"/>
            <a:ext cx="1701800" cy="119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44B9E8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zh-CN" sz="14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宋体" charset="-122"/>
              </a:rPr>
              <a:t> Click to add Text</a:t>
            </a:r>
          </a:p>
          <a:p>
            <a:pPr marL="0" marR="0" lvl="0" indent="0" defTabSz="914400" eaLnBrk="0" fontAlgn="auto" latinLnBrk="0" hangingPunct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44B9E8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zh-CN" sz="14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宋体" charset="-122"/>
              </a:rPr>
              <a:t> Click to add Text</a:t>
            </a:r>
          </a:p>
          <a:p>
            <a:pPr marL="0" marR="0" lvl="0" indent="0" defTabSz="914400" eaLnBrk="0" fontAlgn="auto" latinLnBrk="0" hangingPunct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44B9E8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zh-CN" sz="14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宋体" charset="-122"/>
              </a:rPr>
              <a:t> Click to add Text</a:t>
            </a:r>
          </a:p>
          <a:p>
            <a:pPr marL="0" marR="0" lvl="0" indent="0" defTabSz="914400" eaLnBrk="0" fontAlgn="auto" latinLnBrk="0" hangingPunct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44B9E8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zh-CN" sz="14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宋体" charset="-122"/>
              </a:rPr>
              <a:t> Click to add Text</a:t>
            </a:r>
          </a:p>
        </p:txBody>
      </p:sp>
      <p:pic>
        <p:nvPicPr>
          <p:cNvPr id="76" name="Picture 90" descr="Picture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4913" y="3287700"/>
            <a:ext cx="82550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7" name="Picture 91" descr="Picture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1350" y="3278175"/>
            <a:ext cx="82550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" name="Picture 92" descr="Picture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4925" y="3297225"/>
            <a:ext cx="82550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9" name="Picture 93" descr="Picture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7075" y="3287700"/>
            <a:ext cx="82550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0" name="Group 94"/>
          <p:cNvGrpSpPr>
            <a:grpSpLocks/>
          </p:cNvGrpSpPr>
          <p:nvPr/>
        </p:nvGrpSpPr>
        <p:grpSpPr bwMode="auto">
          <a:xfrm>
            <a:off x="0" y="3025762"/>
            <a:ext cx="9144000" cy="1536700"/>
            <a:chOff x="0" y="2015"/>
            <a:chExt cx="5760" cy="968"/>
          </a:xfrm>
        </p:grpSpPr>
        <p:sp>
          <p:nvSpPr>
            <p:cNvPr id="81" name="Rectangle 95"/>
            <p:cNvSpPr>
              <a:spLocks noChangeArrowheads="1"/>
            </p:cNvSpPr>
            <p:nvPr/>
          </p:nvSpPr>
          <p:spPr bwMode="ltGray">
            <a:xfrm>
              <a:off x="0" y="2475"/>
              <a:ext cx="624" cy="48"/>
            </a:xfrm>
            <a:prstGeom prst="rect">
              <a:avLst/>
            </a:prstGeom>
            <a:solidFill>
              <a:srgbClr val="5F5F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2" name="Rectangle 96"/>
            <p:cNvSpPr>
              <a:spLocks noChangeArrowheads="1"/>
            </p:cNvSpPr>
            <p:nvPr/>
          </p:nvSpPr>
          <p:spPr bwMode="ltGray">
            <a:xfrm>
              <a:off x="5088" y="2471"/>
              <a:ext cx="672" cy="48"/>
            </a:xfrm>
            <a:prstGeom prst="rect">
              <a:avLst/>
            </a:prstGeom>
            <a:solidFill>
              <a:srgbClr val="5F5F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3" name="Rectangle 97"/>
            <p:cNvSpPr>
              <a:spLocks noChangeArrowheads="1"/>
            </p:cNvSpPr>
            <p:nvPr/>
          </p:nvSpPr>
          <p:spPr bwMode="ltGray">
            <a:xfrm>
              <a:off x="1383" y="2475"/>
              <a:ext cx="501" cy="47"/>
            </a:xfrm>
            <a:prstGeom prst="rect">
              <a:avLst/>
            </a:prstGeom>
            <a:solidFill>
              <a:srgbClr val="5F5F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4" name="Rectangle 98"/>
            <p:cNvSpPr>
              <a:spLocks noChangeArrowheads="1"/>
            </p:cNvSpPr>
            <p:nvPr/>
          </p:nvSpPr>
          <p:spPr bwMode="ltGray">
            <a:xfrm>
              <a:off x="2639" y="2475"/>
              <a:ext cx="457" cy="47"/>
            </a:xfrm>
            <a:prstGeom prst="rect">
              <a:avLst/>
            </a:prstGeom>
            <a:solidFill>
              <a:srgbClr val="5F5F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5" name="Rectangle 99"/>
            <p:cNvSpPr>
              <a:spLocks noChangeArrowheads="1"/>
            </p:cNvSpPr>
            <p:nvPr/>
          </p:nvSpPr>
          <p:spPr bwMode="ltGray">
            <a:xfrm>
              <a:off x="3861" y="2475"/>
              <a:ext cx="476" cy="47"/>
            </a:xfrm>
            <a:prstGeom prst="rect">
              <a:avLst/>
            </a:prstGeom>
            <a:solidFill>
              <a:srgbClr val="5F5F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6" name="AutoShape 100"/>
            <p:cNvSpPr>
              <a:spLocks noChangeArrowheads="1"/>
            </p:cNvSpPr>
            <p:nvPr/>
          </p:nvSpPr>
          <p:spPr bwMode="ltGray">
            <a:xfrm>
              <a:off x="1839" y="2072"/>
              <a:ext cx="831" cy="911"/>
            </a:xfrm>
            <a:custGeom>
              <a:avLst/>
              <a:gdLst>
                <a:gd name="T0" fmla="*/ 1 w 21600"/>
                <a:gd name="T1" fmla="*/ 0 h 21600"/>
                <a:gd name="T2" fmla="*/ 0 w 21600"/>
                <a:gd name="T3" fmla="*/ 1 h 21600"/>
                <a:gd name="T4" fmla="*/ 1 w 21600"/>
                <a:gd name="T5" fmla="*/ 0 h 21600"/>
                <a:gd name="T6" fmla="*/ 1 w 21600"/>
                <a:gd name="T7" fmla="*/ 1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16 w 21600"/>
                <a:gd name="T13" fmla="*/ 0 h 21600"/>
                <a:gd name="T14" fmla="*/ 21184 w 21600"/>
                <a:gd name="T15" fmla="*/ 13396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213" y="10670"/>
                  </a:moveTo>
                  <a:cubicBezTo>
                    <a:pt x="1284" y="5426"/>
                    <a:pt x="5555" y="1212"/>
                    <a:pt x="10800" y="1213"/>
                  </a:cubicBezTo>
                  <a:cubicBezTo>
                    <a:pt x="16044" y="1213"/>
                    <a:pt x="20315" y="5426"/>
                    <a:pt x="20386" y="10670"/>
                  </a:cubicBezTo>
                  <a:lnTo>
                    <a:pt x="21599" y="10653"/>
                  </a:lnTo>
                  <a:cubicBezTo>
                    <a:pt x="21518" y="4746"/>
                    <a:pt x="16707" y="-1"/>
                    <a:pt x="10799" y="0"/>
                  </a:cubicBezTo>
                  <a:cubicBezTo>
                    <a:pt x="4892" y="0"/>
                    <a:pt x="81" y="4746"/>
                    <a:pt x="0" y="10653"/>
                  </a:cubicBezTo>
                  <a:lnTo>
                    <a:pt x="1213" y="10670"/>
                  </a:lnTo>
                  <a:close/>
                </a:path>
              </a:pathLst>
            </a:custGeom>
            <a:solidFill>
              <a:srgbClr val="5F5F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7" name="AutoShape 101"/>
            <p:cNvSpPr>
              <a:spLocks noChangeArrowheads="1"/>
            </p:cNvSpPr>
            <p:nvPr/>
          </p:nvSpPr>
          <p:spPr bwMode="ltGray">
            <a:xfrm>
              <a:off x="4297" y="2072"/>
              <a:ext cx="831" cy="911"/>
            </a:xfrm>
            <a:custGeom>
              <a:avLst/>
              <a:gdLst>
                <a:gd name="T0" fmla="*/ 1 w 21600"/>
                <a:gd name="T1" fmla="*/ 0 h 21600"/>
                <a:gd name="T2" fmla="*/ 0 w 21600"/>
                <a:gd name="T3" fmla="*/ 1 h 21600"/>
                <a:gd name="T4" fmla="*/ 1 w 21600"/>
                <a:gd name="T5" fmla="*/ 0 h 21600"/>
                <a:gd name="T6" fmla="*/ 1 w 21600"/>
                <a:gd name="T7" fmla="*/ 1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16 w 21600"/>
                <a:gd name="T13" fmla="*/ 0 h 21600"/>
                <a:gd name="T14" fmla="*/ 21184 w 21600"/>
                <a:gd name="T15" fmla="*/ 13396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213" y="10670"/>
                  </a:moveTo>
                  <a:cubicBezTo>
                    <a:pt x="1284" y="5426"/>
                    <a:pt x="5555" y="1212"/>
                    <a:pt x="10800" y="1213"/>
                  </a:cubicBezTo>
                  <a:cubicBezTo>
                    <a:pt x="16044" y="1213"/>
                    <a:pt x="20315" y="5426"/>
                    <a:pt x="20386" y="10670"/>
                  </a:cubicBezTo>
                  <a:lnTo>
                    <a:pt x="21599" y="10653"/>
                  </a:lnTo>
                  <a:cubicBezTo>
                    <a:pt x="21518" y="4746"/>
                    <a:pt x="16707" y="-1"/>
                    <a:pt x="10799" y="0"/>
                  </a:cubicBezTo>
                  <a:cubicBezTo>
                    <a:pt x="4892" y="0"/>
                    <a:pt x="81" y="4746"/>
                    <a:pt x="0" y="10653"/>
                  </a:cubicBezTo>
                  <a:lnTo>
                    <a:pt x="1213" y="10670"/>
                  </a:lnTo>
                  <a:close/>
                </a:path>
              </a:pathLst>
            </a:custGeom>
            <a:solidFill>
              <a:srgbClr val="5F5F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8" name="AutoShape 102"/>
            <p:cNvSpPr>
              <a:spLocks noChangeArrowheads="1"/>
            </p:cNvSpPr>
            <p:nvPr/>
          </p:nvSpPr>
          <p:spPr bwMode="ltGray">
            <a:xfrm flipV="1">
              <a:off x="603" y="2015"/>
              <a:ext cx="831" cy="911"/>
            </a:xfrm>
            <a:custGeom>
              <a:avLst/>
              <a:gdLst>
                <a:gd name="T0" fmla="*/ 1 w 21600"/>
                <a:gd name="T1" fmla="*/ 0 h 21600"/>
                <a:gd name="T2" fmla="*/ 0 w 21600"/>
                <a:gd name="T3" fmla="*/ 1 h 21600"/>
                <a:gd name="T4" fmla="*/ 1 w 21600"/>
                <a:gd name="T5" fmla="*/ 0 h 21600"/>
                <a:gd name="T6" fmla="*/ 1 w 21600"/>
                <a:gd name="T7" fmla="*/ 1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16 w 21600"/>
                <a:gd name="T13" fmla="*/ 0 h 21600"/>
                <a:gd name="T14" fmla="*/ 21184 w 21600"/>
                <a:gd name="T15" fmla="*/ 13396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213" y="10670"/>
                  </a:moveTo>
                  <a:cubicBezTo>
                    <a:pt x="1284" y="5426"/>
                    <a:pt x="5555" y="1212"/>
                    <a:pt x="10800" y="1213"/>
                  </a:cubicBezTo>
                  <a:cubicBezTo>
                    <a:pt x="16044" y="1213"/>
                    <a:pt x="20315" y="5426"/>
                    <a:pt x="20386" y="10670"/>
                  </a:cubicBezTo>
                  <a:lnTo>
                    <a:pt x="21599" y="10653"/>
                  </a:lnTo>
                  <a:cubicBezTo>
                    <a:pt x="21518" y="4746"/>
                    <a:pt x="16707" y="-1"/>
                    <a:pt x="10799" y="0"/>
                  </a:cubicBezTo>
                  <a:cubicBezTo>
                    <a:pt x="4892" y="0"/>
                    <a:pt x="81" y="4746"/>
                    <a:pt x="0" y="10653"/>
                  </a:cubicBezTo>
                  <a:lnTo>
                    <a:pt x="1213" y="10670"/>
                  </a:lnTo>
                  <a:close/>
                </a:path>
              </a:pathLst>
            </a:custGeom>
            <a:solidFill>
              <a:srgbClr val="5F5F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9" name="AutoShape 103"/>
            <p:cNvSpPr>
              <a:spLocks noChangeArrowheads="1"/>
            </p:cNvSpPr>
            <p:nvPr/>
          </p:nvSpPr>
          <p:spPr bwMode="ltGray">
            <a:xfrm flipV="1">
              <a:off x="3063" y="2015"/>
              <a:ext cx="831" cy="911"/>
            </a:xfrm>
            <a:custGeom>
              <a:avLst/>
              <a:gdLst>
                <a:gd name="T0" fmla="*/ 1 w 21600"/>
                <a:gd name="T1" fmla="*/ 0 h 21600"/>
                <a:gd name="T2" fmla="*/ 0 w 21600"/>
                <a:gd name="T3" fmla="*/ 1 h 21600"/>
                <a:gd name="T4" fmla="*/ 1 w 21600"/>
                <a:gd name="T5" fmla="*/ 0 h 21600"/>
                <a:gd name="T6" fmla="*/ 1 w 21600"/>
                <a:gd name="T7" fmla="*/ 1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16 w 21600"/>
                <a:gd name="T13" fmla="*/ 0 h 21600"/>
                <a:gd name="T14" fmla="*/ 21184 w 21600"/>
                <a:gd name="T15" fmla="*/ 13396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213" y="10670"/>
                  </a:moveTo>
                  <a:cubicBezTo>
                    <a:pt x="1284" y="5426"/>
                    <a:pt x="5555" y="1212"/>
                    <a:pt x="10800" y="1213"/>
                  </a:cubicBezTo>
                  <a:cubicBezTo>
                    <a:pt x="16044" y="1213"/>
                    <a:pt x="20315" y="5426"/>
                    <a:pt x="20386" y="10670"/>
                  </a:cubicBezTo>
                  <a:lnTo>
                    <a:pt x="21599" y="10653"/>
                  </a:lnTo>
                  <a:cubicBezTo>
                    <a:pt x="21518" y="4746"/>
                    <a:pt x="16707" y="-1"/>
                    <a:pt x="10799" y="0"/>
                  </a:cubicBezTo>
                  <a:cubicBezTo>
                    <a:pt x="4892" y="0"/>
                    <a:pt x="81" y="4746"/>
                    <a:pt x="0" y="10653"/>
                  </a:cubicBezTo>
                  <a:lnTo>
                    <a:pt x="1213" y="10670"/>
                  </a:lnTo>
                  <a:close/>
                </a:path>
              </a:pathLst>
            </a:custGeom>
            <a:solidFill>
              <a:srgbClr val="5F5F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</p:spTree>
  </p:cSld>
  <p:clrMapOvr>
    <a:masterClrMapping/>
  </p:clrMapOvr>
  <p:transition>
    <p:fade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球形流程</a:t>
            </a: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zh-CN" altLang="en-US" smtClean="0"/>
              <a:t>第 </a:t>
            </a:r>
            <a:fld id="{DD969240-5698-4DE0-A7FC-974C2D9FE511}" type="slidenum">
              <a:rPr lang="zh-CN" altLang="en-US" smtClean="0"/>
              <a:pPr>
                <a:defRPr/>
              </a:pPr>
              <a:t>51</a:t>
            </a:fld>
            <a:r>
              <a:rPr lang="zh-CN" altLang="en-US" smtClean="0"/>
              <a:t> 页</a:t>
            </a:r>
            <a:endParaRPr lang="zh-CN" altLang="en-US"/>
          </a:p>
        </p:txBody>
      </p:sp>
      <p:sp>
        <p:nvSpPr>
          <p:cNvPr id="31" name="Rektangel 76"/>
          <p:cNvSpPr>
            <a:spLocks noChangeArrowheads="1"/>
          </p:cNvSpPr>
          <p:nvPr/>
        </p:nvSpPr>
        <p:spPr bwMode="auto">
          <a:xfrm>
            <a:off x="3157561" y="1984397"/>
            <a:ext cx="47720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914400"/>
            <a:r>
              <a:rPr lang="en-US" sz="1400" noProof="1">
                <a:latin typeface="Calibri" pitchFamily="-65" charset="0"/>
                <a:cs typeface="Arial" charset="0"/>
              </a:rPr>
              <a:t>Go ahead and replace it with your own text. This is an example text. Go ahead and replace it with your own text</a:t>
            </a:r>
            <a:endParaRPr lang="da-DK" sz="1400">
              <a:latin typeface="Calibri" pitchFamily="-65" charset="0"/>
            </a:endParaRPr>
          </a:p>
        </p:txBody>
      </p:sp>
      <p:grpSp>
        <p:nvGrpSpPr>
          <p:cNvPr id="32" name="Gruppe 61"/>
          <p:cNvGrpSpPr>
            <a:grpSpLocks/>
          </p:cNvGrpSpPr>
          <p:nvPr/>
        </p:nvGrpSpPr>
        <p:grpSpPr bwMode="auto">
          <a:xfrm flipH="1">
            <a:off x="1412898" y="1551010"/>
            <a:ext cx="1330325" cy="1376362"/>
            <a:chOff x="1760019" y="3875595"/>
            <a:chExt cx="1018741" cy="1016530"/>
          </a:xfrm>
        </p:grpSpPr>
        <p:grpSp>
          <p:nvGrpSpPr>
            <p:cNvPr id="33" name="Gruppe 59"/>
            <p:cNvGrpSpPr>
              <a:grpSpLocks/>
            </p:cNvGrpSpPr>
            <p:nvPr/>
          </p:nvGrpSpPr>
          <p:grpSpPr bwMode="auto">
            <a:xfrm>
              <a:off x="1762304" y="3875595"/>
              <a:ext cx="1016456" cy="1016530"/>
              <a:chOff x="3906064" y="1406380"/>
              <a:chExt cx="496973" cy="497009"/>
            </a:xfrm>
          </p:grpSpPr>
          <p:sp>
            <p:nvSpPr>
              <p:cNvPr id="35" name="Ellipse 30"/>
              <p:cNvSpPr/>
              <p:nvPr/>
            </p:nvSpPr>
            <p:spPr bwMode="auto">
              <a:xfrm rot="17065673">
                <a:off x="3906046" y="1406398"/>
                <a:ext cx="497009" cy="496973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E6E6E6"/>
                  </a:gs>
                  <a:gs pos="0">
                    <a:srgbClr val="FFFFFF"/>
                  </a:gs>
                </a:gsLst>
                <a:path path="shape">
                  <a:fillToRect l="50000" t="50000" r="50000" b="50000"/>
                </a:path>
                <a:tileRect/>
              </a:gradFill>
              <a:ln w="9525" cap="flat" cmpd="sng" algn="ctr">
                <a:solidFill>
                  <a:srgbClr val="FFFFFF">
                    <a:lumMod val="75000"/>
                  </a:srgbClr>
                </a:solidFill>
                <a:prstDash val="solid"/>
              </a:ln>
              <a:effectLst>
                <a:innerShdw blurRad="269875" dist="114300" dir="5640000">
                  <a:srgbClr val="000000">
                    <a:alpha val="13000"/>
                  </a:srgbClr>
                </a:innerShdw>
              </a:effectLst>
            </p:spPr>
            <p:txBody>
              <a:bodyPr anchor="ctr"/>
              <a:lstStyle>
                <a:lvl1pPr marL="342900" indent="-342900">
                  <a:defRPr>
                    <a:solidFill>
                      <a:schemeClr val="tx1"/>
                    </a:solidFill>
                    <a:latin typeface="Calibri" pitchFamily="-65" charset="0"/>
                    <a:ea typeface="ＭＳ Ｐゴシック" pitchFamily="-65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Calibri" pitchFamily="-65" charset="0"/>
                    <a:ea typeface="ＭＳ Ｐゴシック" pitchFamily="-65" charset="-128"/>
                  </a:defRPr>
                </a:lvl2pPr>
                <a:lvl3pPr>
                  <a:defRPr>
                    <a:solidFill>
                      <a:schemeClr val="tx1"/>
                    </a:solidFill>
                    <a:latin typeface="Calibri" pitchFamily="-65" charset="0"/>
                    <a:ea typeface="ＭＳ Ｐゴシック" pitchFamily="-65" charset="-128"/>
                  </a:defRPr>
                </a:lvl3pPr>
                <a:lvl4pPr>
                  <a:defRPr>
                    <a:solidFill>
                      <a:schemeClr val="tx1"/>
                    </a:solidFill>
                    <a:latin typeface="Calibri" pitchFamily="-65" charset="0"/>
                    <a:ea typeface="ＭＳ Ｐゴシック" pitchFamily="-65" charset="-128"/>
                  </a:defRPr>
                </a:lvl4pPr>
                <a:lvl5pPr>
                  <a:defRPr>
                    <a:solidFill>
                      <a:schemeClr val="tx1"/>
                    </a:solidFill>
                    <a:latin typeface="Calibri" pitchFamily="-65" charset="0"/>
                    <a:ea typeface="ＭＳ Ｐゴシック" pitchFamily="-65" charset="-128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-65" charset="0"/>
                    <a:ea typeface="ＭＳ Ｐゴシック" pitchFamily="-65" charset="-128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-65" charset="0"/>
                    <a:ea typeface="ＭＳ Ｐゴシック" pitchFamily="-65" charset="-128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-65" charset="0"/>
                    <a:ea typeface="ＭＳ Ｐゴシック" pitchFamily="-65" charset="-128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-65" charset="0"/>
                    <a:ea typeface="ＭＳ Ｐゴシック" pitchFamily="-65" charset="-128"/>
                  </a:defRPr>
                </a:lvl9pPr>
              </a:lstStyle>
              <a:p>
                <a:pPr marL="342900" marR="0" lvl="0" indent="-34290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Calibri" pitchFamily="-65" charset="0"/>
                  <a:buAutoNum type="arabicPeriod"/>
                  <a:tabLst/>
                  <a:defRPr/>
                </a:pPr>
                <a:endParaRPr kumimoji="0" lang="da-DK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itchFamily="-65" charset="0"/>
                  <a:ea typeface="ＭＳ Ｐゴシック" pitchFamily="-65" charset="-128"/>
                </a:endParaRPr>
              </a:p>
            </p:txBody>
          </p:sp>
          <p:sp>
            <p:nvSpPr>
              <p:cNvPr id="36" name="Ellipse 31"/>
              <p:cNvSpPr>
                <a:spLocks noChangeArrowheads="1"/>
              </p:cNvSpPr>
              <p:nvPr/>
            </p:nvSpPr>
            <p:spPr bwMode="auto">
              <a:xfrm>
                <a:off x="3956063" y="1424151"/>
                <a:ext cx="364949" cy="269428"/>
              </a:xfrm>
              <a:prstGeom prst="ellipse">
                <a:avLst/>
              </a:prstGeom>
              <a:gradFill rotWithShape="1">
                <a:gsLst>
                  <a:gs pos="0">
                    <a:srgbClr val="FFFCF9">
                      <a:alpha val="76999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540000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342900" marR="0" lvl="0" indent="-34290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Calibri" pitchFamily="-65" charset="0"/>
                  <a:buAutoNum type="arabicPeriod"/>
                  <a:tabLst/>
                  <a:defRPr/>
                </a:pPr>
                <a:endParaRPr kumimoji="0" lang="da-DK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itchFamily="-65" charset="0"/>
                </a:endParaRPr>
              </a:p>
            </p:txBody>
          </p:sp>
        </p:grpSp>
        <p:sp>
          <p:nvSpPr>
            <p:cNvPr id="34" name="Måne 29"/>
            <p:cNvSpPr/>
            <p:nvPr/>
          </p:nvSpPr>
          <p:spPr bwMode="auto">
            <a:xfrm rot="16570711">
              <a:off x="2013672" y="4164325"/>
              <a:ext cx="460273" cy="967579"/>
            </a:xfrm>
            <a:prstGeom prst="moon">
              <a:avLst>
                <a:gd name="adj" fmla="val 8755"/>
              </a:avLst>
            </a:prstGeom>
            <a:gradFill flip="none" rotWithShape="1">
              <a:gsLst>
                <a:gs pos="24000">
                  <a:sysClr val="windowText" lastClr="000000">
                    <a:alpha val="2400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itchFamily="-65" charset="0"/>
                  <a:ea typeface="ＭＳ Ｐゴシック" pitchFamily="-65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itchFamily="-65" charset="0"/>
                  <a:ea typeface="ＭＳ Ｐゴシック" pitchFamily="-65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itchFamily="-65" charset="0"/>
                  <a:ea typeface="ＭＳ Ｐゴシック" pitchFamily="-65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-65" charset="0"/>
                  <a:ea typeface="ＭＳ Ｐゴシック" pitchFamily="-65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-65" charset="0"/>
                  <a:ea typeface="ＭＳ Ｐゴシック" pitchFamily="-65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-65" charset="0"/>
                  <a:ea typeface="ＭＳ Ｐゴシック" pitchFamily="-65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-65" charset="0"/>
                  <a:ea typeface="ＭＳ Ｐゴシック" pitchFamily="-65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-65" charset="0"/>
                  <a:ea typeface="ＭＳ Ｐゴシック" pitchFamily="-65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-65" charset="0"/>
                  <a:ea typeface="ＭＳ Ｐゴシック" pitchFamily="-65" charset="-128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-65" charset="0"/>
                <a:ea typeface="ＭＳ Ｐゴシック" pitchFamily="-65" charset="-128"/>
              </a:endParaRPr>
            </a:p>
          </p:txBody>
        </p:sp>
      </p:grpSp>
      <p:grpSp>
        <p:nvGrpSpPr>
          <p:cNvPr id="37" name="Group 54"/>
          <p:cNvGrpSpPr>
            <a:grpSpLocks/>
          </p:cNvGrpSpPr>
          <p:nvPr/>
        </p:nvGrpSpPr>
        <p:grpSpPr bwMode="auto">
          <a:xfrm>
            <a:off x="1325586" y="5046685"/>
            <a:ext cx="1506537" cy="1525587"/>
            <a:chOff x="2073276" y="4572656"/>
            <a:chExt cx="1506022" cy="1526528"/>
          </a:xfrm>
        </p:grpSpPr>
        <p:sp>
          <p:nvSpPr>
            <p:cNvPr id="38" name="Ellipse 45"/>
            <p:cNvSpPr/>
            <p:nvPr/>
          </p:nvSpPr>
          <p:spPr bwMode="auto">
            <a:xfrm>
              <a:off x="2073276" y="5771816"/>
              <a:ext cx="1506022" cy="327368"/>
            </a:xfrm>
            <a:prstGeom prst="ellipse">
              <a:avLst/>
            </a:prstGeom>
            <a:gradFill flip="none" rotWithShape="1">
              <a:gsLst>
                <a:gs pos="24000">
                  <a:sysClr val="windowText" lastClr="000000">
                    <a:alpha val="3200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itchFamily="-65" charset="0"/>
                  <a:ea typeface="ＭＳ Ｐゴシック" pitchFamily="-65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itchFamily="-65" charset="0"/>
                  <a:ea typeface="ＭＳ Ｐゴシック" pitchFamily="-65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itchFamily="-65" charset="0"/>
                  <a:ea typeface="ＭＳ Ｐゴシック" pitchFamily="-65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-65" charset="0"/>
                  <a:ea typeface="ＭＳ Ｐゴシック" pitchFamily="-65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-65" charset="0"/>
                  <a:ea typeface="ＭＳ Ｐゴシック" pitchFamily="-65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-65" charset="0"/>
                  <a:ea typeface="ＭＳ Ｐゴシック" pitchFamily="-65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-65" charset="0"/>
                  <a:ea typeface="ＭＳ Ｐゴシック" pitchFamily="-65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-65" charset="0"/>
                  <a:ea typeface="ＭＳ Ｐゴシック" pitchFamily="-65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-65" charset="0"/>
                  <a:ea typeface="ＭＳ Ｐゴシック" pitchFamily="-65" charset="-128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-65" charset="0"/>
                <a:ea typeface="ＭＳ Ｐゴシック" pitchFamily="-65" charset="-128"/>
              </a:endParaRPr>
            </a:p>
          </p:txBody>
        </p:sp>
        <p:grpSp>
          <p:nvGrpSpPr>
            <p:cNvPr id="39" name="Gruppe 244"/>
            <p:cNvGrpSpPr>
              <a:grpSpLocks/>
            </p:cNvGrpSpPr>
            <p:nvPr/>
          </p:nvGrpSpPr>
          <p:grpSpPr bwMode="auto">
            <a:xfrm>
              <a:off x="2138618" y="4572656"/>
              <a:ext cx="1375339" cy="1371557"/>
              <a:chOff x="2329190" y="3175056"/>
              <a:chExt cx="2131782" cy="2124956"/>
            </a:xfrm>
          </p:grpSpPr>
          <p:grpSp>
            <p:nvGrpSpPr>
              <p:cNvPr id="40" name="Gruppe 242"/>
              <p:cNvGrpSpPr>
                <a:grpSpLocks/>
              </p:cNvGrpSpPr>
              <p:nvPr/>
            </p:nvGrpSpPr>
            <p:grpSpPr bwMode="auto">
              <a:xfrm>
                <a:off x="2346750" y="3175056"/>
                <a:ext cx="2114222" cy="2114322"/>
                <a:chOff x="2346750" y="3175056"/>
                <a:chExt cx="2114222" cy="2114322"/>
              </a:xfrm>
            </p:grpSpPr>
            <p:sp>
              <p:nvSpPr>
                <p:cNvPr id="42" name="Ellipse 49"/>
                <p:cNvSpPr/>
                <p:nvPr/>
              </p:nvSpPr>
              <p:spPr bwMode="auto">
                <a:xfrm rot="1356468">
                  <a:off x="2346750" y="3175056"/>
                  <a:ext cx="2114222" cy="2114322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ysClr val="windowText" lastClr="000000">
                        <a:lumMod val="75000"/>
                        <a:lumOff val="25000"/>
                      </a:sysClr>
                    </a:gs>
                    <a:gs pos="0">
                      <a:sysClr val="window" lastClr="FFFFFF">
                        <a:lumMod val="65000"/>
                      </a:sys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12700">
                  <a:solidFill>
                    <a:sysClr val="windowText" lastClr="000000">
                      <a:lumMod val="75000"/>
                      <a:lumOff val="25000"/>
                    </a:sysClr>
                  </a:solidFill>
                </a:ln>
                <a:effectLst/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/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itchFamily="-65" charset="0"/>
                      <a:ea typeface="ＭＳ Ｐゴシック" pitchFamily="-65" charset="-128"/>
                    </a:defRPr>
                  </a:lvl1pPr>
                  <a:lvl2pPr marL="37931725" indent="-37474525">
                    <a:defRPr>
                      <a:solidFill>
                        <a:schemeClr val="tx1"/>
                      </a:solidFill>
                      <a:latin typeface="Calibri" pitchFamily="-65" charset="0"/>
                      <a:ea typeface="ＭＳ Ｐゴシック" pitchFamily="-65" charset="-128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Calibri" pitchFamily="-65" charset="0"/>
                      <a:ea typeface="ＭＳ Ｐゴシック" pitchFamily="-65" charset="-128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Calibri" pitchFamily="-65" charset="0"/>
                      <a:ea typeface="ＭＳ Ｐゴシック" pitchFamily="-65" charset="-128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Calibri" pitchFamily="-65" charset="0"/>
                      <a:ea typeface="ＭＳ Ｐゴシック" pitchFamily="-65" charset="-128"/>
                    </a:defRPr>
                  </a:lvl5pPr>
                  <a:lvl6pPr marL="4572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-65" charset="0"/>
                      <a:ea typeface="ＭＳ Ｐゴシック" pitchFamily="-65" charset="-128"/>
                    </a:defRPr>
                  </a:lvl6pPr>
                  <a:lvl7pPr marL="9144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-65" charset="0"/>
                      <a:ea typeface="ＭＳ Ｐゴシック" pitchFamily="-65" charset="-128"/>
                    </a:defRPr>
                  </a:lvl7pPr>
                  <a:lvl8pPr marL="1371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-65" charset="0"/>
                      <a:ea typeface="ＭＳ Ｐゴシック" pitchFamily="-65" charset="-128"/>
                    </a:defRPr>
                  </a:lvl8pPr>
                  <a:lvl9pPr marL="18288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-65" charset="0"/>
                      <a:ea typeface="ＭＳ Ｐゴシック" pitchFamily="-65" charset="-128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a-DK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itchFamily="-65" charset="0"/>
                    <a:ea typeface="ＭＳ Ｐゴシック" pitchFamily="-65" charset="-128"/>
                  </a:endParaRPr>
                </a:p>
              </p:txBody>
            </p:sp>
            <p:sp>
              <p:nvSpPr>
                <p:cNvPr id="43" name="Ellipse 50"/>
                <p:cNvSpPr/>
                <p:nvPr/>
              </p:nvSpPr>
              <p:spPr bwMode="auto">
                <a:xfrm>
                  <a:off x="2648534" y="3209510"/>
                  <a:ext cx="1500473" cy="114684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FFFF">
                        <a:lumMod val="40000"/>
                        <a:lumOff val="60000"/>
                        <a:alpha val="0"/>
                      </a:srgbClr>
                    </a:gs>
                    <a:gs pos="100000">
                      <a:srgbClr val="FFFCF9">
                        <a:alpha val="77000"/>
                      </a:srgbClr>
                    </a:gs>
                  </a:gsLst>
                  <a:lin ang="16200000" scaled="0"/>
                  <a:tileRect/>
                </a:gradFill>
                <a:ln w="9525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342900" marR="0" lvl="0" indent="-34290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Calibri" pitchFamily="-65" charset="0"/>
                    <a:buAutoNum type="arabicPeriod"/>
                    <a:tabLst/>
                    <a:defRPr/>
                  </a:pPr>
                  <a:endParaRPr kumimoji="0" lang="da-DK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itchFamily="-65" charset="0"/>
                  </a:endParaRPr>
                </a:p>
              </p:txBody>
            </p:sp>
          </p:grpSp>
          <p:sp>
            <p:nvSpPr>
              <p:cNvPr id="41" name="Måne 48"/>
              <p:cNvSpPr/>
              <p:nvPr/>
            </p:nvSpPr>
            <p:spPr bwMode="auto">
              <a:xfrm rot="16552097">
                <a:off x="2882229" y="3903077"/>
                <a:ext cx="843896" cy="1949974"/>
              </a:xfrm>
              <a:prstGeom prst="moon">
                <a:avLst>
                  <a:gd name="adj" fmla="val 18952"/>
                </a:avLst>
              </a:prstGeom>
              <a:gradFill flip="none" rotWithShape="1">
                <a:gsLst>
                  <a:gs pos="24000">
                    <a:sysClr val="windowText" lastClr="000000">
                      <a:alpha val="24000"/>
                    </a:sysClr>
                  </a:gs>
                  <a:gs pos="100000">
                    <a:sysClr val="window" lastClr="FFFFFF">
                      <a:alpha val="0"/>
                    </a:sysClr>
                  </a:gs>
                </a:gsLst>
                <a:path path="shape">
                  <a:fillToRect l="50000" t="50000" r="50000" b="50000"/>
                </a:path>
                <a:tileRect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itchFamily="-65" charset="0"/>
                    <a:ea typeface="ＭＳ Ｐゴシック" pitchFamily="-65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Calibri" pitchFamily="-65" charset="0"/>
                    <a:ea typeface="ＭＳ Ｐゴシック" pitchFamily="-65" charset="-128"/>
                  </a:defRPr>
                </a:lvl2pPr>
                <a:lvl3pPr>
                  <a:defRPr>
                    <a:solidFill>
                      <a:schemeClr val="tx1"/>
                    </a:solidFill>
                    <a:latin typeface="Calibri" pitchFamily="-65" charset="0"/>
                    <a:ea typeface="ＭＳ Ｐゴシック" pitchFamily="-65" charset="-128"/>
                  </a:defRPr>
                </a:lvl3pPr>
                <a:lvl4pPr>
                  <a:defRPr>
                    <a:solidFill>
                      <a:schemeClr val="tx1"/>
                    </a:solidFill>
                    <a:latin typeface="Calibri" pitchFamily="-65" charset="0"/>
                    <a:ea typeface="ＭＳ Ｐゴシック" pitchFamily="-65" charset="-128"/>
                  </a:defRPr>
                </a:lvl4pPr>
                <a:lvl5pPr>
                  <a:defRPr>
                    <a:solidFill>
                      <a:schemeClr val="tx1"/>
                    </a:solidFill>
                    <a:latin typeface="Calibri" pitchFamily="-65" charset="0"/>
                    <a:ea typeface="ＭＳ Ｐゴシック" pitchFamily="-65" charset="-128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-65" charset="0"/>
                    <a:ea typeface="ＭＳ Ｐゴシック" pitchFamily="-65" charset="-128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-65" charset="0"/>
                    <a:ea typeface="ＭＳ Ｐゴシック" pitchFamily="-65" charset="-128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-65" charset="0"/>
                    <a:ea typeface="ＭＳ Ｐゴシック" pitchFamily="-65" charset="-128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-65" charset="0"/>
                    <a:ea typeface="ＭＳ Ｐゴシック" pitchFamily="-65" charset="-128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a-DK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itchFamily="-65" charset="0"/>
                  <a:ea typeface="ＭＳ Ｐゴシック" pitchFamily="-65" charset="-128"/>
                </a:endParaRPr>
              </a:p>
            </p:txBody>
          </p:sp>
        </p:grpSp>
      </p:grpSp>
      <p:grpSp>
        <p:nvGrpSpPr>
          <p:cNvPr id="44" name="Gruppe 61"/>
          <p:cNvGrpSpPr>
            <a:grpSpLocks/>
          </p:cNvGrpSpPr>
          <p:nvPr/>
        </p:nvGrpSpPr>
        <p:grpSpPr bwMode="auto">
          <a:xfrm flipH="1">
            <a:off x="1412898" y="3298847"/>
            <a:ext cx="1330325" cy="1376363"/>
            <a:chOff x="1760019" y="3875595"/>
            <a:chExt cx="1018741" cy="1016530"/>
          </a:xfrm>
        </p:grpSpPr>
        <p:grpSp>
          <p:nvGrpSpPr>
            <p:cNvPr id="45" name="Gruppe 59"/>
            <p:cNvGrpSpPr>
              <a:grpSpLocks/>
            </p:cNvGrpSpPr>
            <p:nvPr/>
          </p:nvGrpSpPr>
          <p:grpSpPr bwMode="auto">
            <a:xfrm>
              <a:off x="1762304" y="3875595"/>
              <a:ext cx="1016456" cy="1016530"/>
              <a:chOff x="3906064" y="1406380"/>
              <a:chExt cx="496973" cy="497009"/>
            </a:xfrm>
          </p:grpSpPr>
          <p:sp>
            <p:nvSpPr>
              <p:cNvPr id="47" name="Ellipse 30"/>
              <p:cNvSpPr/>
              <p:nvPr/>
            </p:nvSpPr>
            <p:spPr bwMode="auto">
              <a:xfrm rot="17065673">
                <a:off x="3906046" y="1406398"/>
                <a:ext cx="497009" cy="496973"/>
              </a:xfrm>
              <a:prstGeom prst="ellipse">
                <a:avLst/>
              </a:prstGeom>
              <a:gradFill flip="none" rotWithShape="1">
                <a:gsLst>
                  <a:gs pos="100000">
                    <a:sysClr val="windowText" lastClr="000000">
                      <a:lumMod val="50000"/>
                      <a:lumOff val="50000"/>
                    </a:sysClr>
                  </a:gs>
                  <a:gs pos="0">
                    <a:sysClr val="window" lastClr="FFFFFF">
                      <a:lumMod val="95000"/>
                    </a:sysClr>
                  </a:gs>
                </a:gsLst>
                <a:path path="shape">
                  <a:fillToRect l="50000" t="50000" r="50000" b="50000"/>
                </a:path>
                <a:tileRect/>
              </a:gradFill>
              <a:ln w="9525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solid"/>
              </a:ln>
              <a:effectLst>
                <a:innerShdw blurRad="269875" dist="114300" dir="5640000">
                  <a:srgbClr val="000000">
                    <a:alpha val="13000"/>
                  </a:srgbClr>
                </a:innerShdw>
              </a:effectLst>
            </p:spPr>
            <p:txBody>
              <a:bodyPr anchor="ctr"/>
              <a:lstStyle>
                <a:lvl1pPr marL="342900" indent="-342900">
                  <a:defRPr>
                    <a:solidFill>
                      <a:schemeClr val="tx1"/>
                    </a:solidFill>
                    <a:latin typeface="Calibri" pitchFamily="-65" charset="0"/>
                    <a:ea typeface="ＭＳ Ｐゴシック" pitchFamily="-65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Calibri" pitchFamily="-65" charset="0"/>
                    <a:ea typeface="ＭＳ Ｐゴシック" pitchFamily="-65" charset="-128"/>
                  </a:defRPr>
                </a:lvl2pPr>
                <a:lvl3pPr>
                  <a:defRPr>
                    <a:solidFill>
                      <a:schemeClr val="tx1"/>
                    </a:solidFill>
                    <a:latin typeface="Calibri" pitchFamily="-65" charset="0"/>
                    <a:ea typeface="ＭＳ Ｐゴシック" pitchFamily="-65" charset="-128"/>
                  </a:defRPr>
                </a:lvl3pPr>
                <a:lvl4pPr>
                  <a:defRPr>
                    <a:solidFill>
                      <a:schemeClr val="tx1"/>
                    </a:solidFill>
                    <a:latin typeface="Calibri" pitchFamily="-65" charset="0"/>
                    <a:ea typeface="ＭＳ Ｐゴシック" pitchFamily="-65" charset="-128"/>
                  </a:defRPr>
                </a:lvl4pPr>
                <a:lvl5pPr>
                  <a:defRPr>
                    <a:solidFill>
                      <a:schemeClr val="tx1"/>
                    </a:solidFill>
                    <a:latin typeface="Calibri" pitchFamily="-65" charset="0"/>
                    <a:ea typeface="ＭＳ Ｐゴシック" pitchFamily="-65" charset="-128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-65" charset="0"/>
                    <a:ea typeface="ＭＳ Ｐゴシック" pitchFamily="-65" charset="-128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-65" charset="0"/>
                    <a:ea typeface="ＭＳ Ｐゴシック" pitchFamily="-65" charset="-128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-65" charset="0"/>
                    <a:ea typeface="ＭＳ Ｐゴシック" pitchFamily="-65" charset="-128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-65" charset="0"/>
                    <a:ea typeface="ＭＳ Ｐゴシック" pitchFamily="-65" charset="-128"/>
                  </a:defRPr>
                </a:lvl9pPr>
              </a:lstStyle>
              <a:p>
                <a:pPr marL="342900" marR="0" lvl="0" indent="-34290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Calibri" pitchFamily="-65" charset="0"/>
                  <a:buAutoNum type="arabicPeriod"/>
                  <a:tabLst/>
                  <a:defRPr/>
                </a:pPr>
                <a:endParaRPr kumimoji="0" lang="da-DK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itchFamily="-65" charset="0"/>
                  <a:ea typeface="ＭＳ Ｐゴシック" pitchFamily="-65" charset="-128"/>
                </a:endParaRPr>
              </a:p>
            </p:txBody>
          </p:sp>
          <p:sp>
            <p:nvSpPr>
              <p:cNvPr id="48" name="Ellipse 31"/>
              <p:cNvSpPr/>
              <p:nvPr/>
            </p:nvSpPr>
            <p:spPr bwMode="auto">
              <a:xfrm>
                <a:off x="3970329" y="1424151"/>
                <a:ext cx="364949" cy="269428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FF">
                      <a:lumMod val="40000"/>
                      <a:lumOff val="60000"/>
                      <a:alpha val="0"/>
                    </a:srgbClr>
                  </a:gs>
                  <a:gs pos="100000">
                    <a:srgbClr val="FFFCF9">
                      <a:alpha val="77000"/>
                    </a:srgbClr>
                  </a:gs>
                </a:gsLst>
                <a:lin ang="16200000" scaled="0"/>
                <a:tileRect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342900" marR="0" lvl="0" indent="-34290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Calibri" pitchFamily="-65" charset="0"/>
                  <a:buAutoNum type="arabicPeriod"/>
                  <a:tabLst/>
                  <a:defRPr/>
                </a:pPr>
                <a:endParaRPr kumimoji="0" lang="da-DK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itchFamily="-65" charset="0"/>
                </a:endParaRPr>
              </a:p>
            </p:txBody>
          </p:sp>
        </p:grpSp>
        <p:sp>
          <p:nvSpPr>
            <p:cNvPr id="46" name="Måne 29"/>
            <p:cNvSpPr/>
            <p:nvPr/>
          </p:nvSpPr>
          <p:spPr bwMode="auto">
            <a:xfrm rot="16570711">
              <a:off x="2013672" y="4164325"/>
              <a:ext cx="460273" cy="967579"/>
            </a:xfrm>
            <a:prstGeom prst="moon">
              <a:avLst>
                <a:gd name="adj" fmla="val 8755"/>
              </a:avLst>
            </a:prstGeom>
            <a:gradFill flip="none" rotWithShape="1">
              <a:gsLst>
                <a:gs pos="24000">
                  <a:sysClr val="windowText" lastClr="000000">
                    <a:alpha val="2400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itchFamily="-65" charset="0"/>
                  <a:ea typeface="ＭＳ Ｐゴシック" pitchFamily="-65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itchFamily="-65" charset="0"/>
                  <a:ea typeface="ＭＳ Ｐゴシック" pitchFamily="-65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itchFamily="-65" charset="0"/>
                  <a:ea typeface="ＭＳ Ｐゴシック" pitchFamily="-65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-65" charset="0"/>
                  <a:ea typeface="ＭＳ Ｐゴシック" pitchFamily="-65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-65" charset="0"/>
                  <a:ea typeface="ＭＳ Ｐゴシック" pitchFamily="-65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-65" charset="0"/>
                  <a:ea typeface="ＭＳ Ｐゴシック" pitchFamily="-65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-65" charset="0"/>
                  <a:ea typeface="ＭＳ Ｐゴシック" pitchFamily="-65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-65" charset="0"/>
                  <a:ea typeface="ＭＳ Ｐゴシック" pitchFamily="-65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-65" charset="0"/>
                  <a:ea typeface="ＭＳ Ｐゴシック" pitchFamily="-65" charset="-128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-65" charset="0"/>
                <a:ea typeface="ＭＳ Ｐゴシック" pitchFamily="-65" charset="-128"/>
              </a:endParaRPr>
            </a:p>
          </p:txBody>
        </p:sp>
      </p:grpSp>
      <p:sp>
        <p:nvSpPr>
          <p:cNvPr id="49" name="TextBox 7"/>
          <p:cNvSpPr txBox="1">
            <a:spLocks noChangeArrowheads="1"/>
          </p:cNvSpPr>
          <p:nvPr/>
        </p:nvSpPr>
        <p:spPr bwMode="auto">
          <a:xfrm>
            <a:off x="1785961" y="1887560"/>
            <a:ext cx="563562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-65" charset="0"/>
                <a:ea typeface="ＭＳ Ｐゴシック" pitchFamily="-65" charset="-128"/>
              </a:rPr>
              <a:t>1</a:t>
            </a:r>
          </a:p>
        </p:txBody>
      </p:sp>
      <p:sp>
        <p:nvSpPr>
          <p:cNvPr id="50" name="TextBox 7"/>
          <p:cNvSpPr txBox="1">
            <a:spLocks noChangeArrowheads="1"/>
          </p:cNvSpPr>
          <p:nvPr/>
        </p:nvSpPr>
        <p:spPr bwMode="auto">
          <a:xfrm>
            <a:off x="1785961" y="3648097"/>
            <a:ext cx="563562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-65" charset="0"/>
                <a:ea typeface="ＭＳ Ｐゴシック" pitchFamily="-65" charset="-128"/>
              </a:rPr>
              <a:t>2</a:t>
            </a:r>
          </a:p>
        </p:txBody>
      </p:sp>
      <p:sp>
        <p:nvSpPr>
          <p:cNvPr id="51" name="TextBox 7"/>
          <p:cNvSpPr txBox="1">
            <a:spLocks noChangeArrowheads="1"/>
          </p:cNvSpPr>
          <p:nvPr/>
        </p:nvSpPr>
        <p:spPr bwMode="auto">
          <a:xfrm>
            <a:off x="1785961" y="5421335"/>
            <a:ext cx="563562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-65" charset="0"/>
                <a:ea typeface="ＭＳ Ｐゴシック" pitchFamily="-65" charset="-128"/>
              </a:rPr>
              <a:t>3</a:t>
            </a:r>
          </a:p>
        </p:txBody>
      </p:sp>
      <p:sp>
        <p:nvSpPr>
          <p:cNvPr id="52" name="Freeform 116"/>
          <p:cNvSpPr>
            <a:spLocks noChangeArrowheads="1"/>
          </p:cNvSpPr>
          <p:nvPr/>
        </p:nvSpPr>
        <p:spPr bwMode="auto">
          <a:xfrm>
            <a:off x="4479948" y="2657497"/>
            <a:ext cx="1409700" cy="444500"/>
          </a:xfrm>
          <a:custGeom>
            <a:avLst/>
            <a:gdLst>
              <a:gd name="T0" fmla="*/ 0 w 1409700"/>
              <a:gd name="T1" fmla="*/ 0 h 444500"/>
              <a:gd name="T2" fmla="*/ 698500 w 1409700"/>
              <a:gd name="T3" fmla="*/ 444500 h 444500"/>
              <a:gd name="T4" fmla="*/ 1409700 w 1409700"/>
              <a:gd name="T5" fmla="*/ 12700 h 444500"/>
              <a:gd name="T6" fmla="*/ 0 60000 65536"/>
              <a:gd name="T7" fmla="*/ 0 60000 65536"/>
              <a:gd name="T8" fmla="*/ 0 60000 65536"/>
              <a:gd name="T9" fmla="*/ 0 w 1409700"/>
              <a:gd name="T10" fmla="*/ 0 h 444500"/>
              <a:gd name="T11" fmla="*/ 1409700 w 1409700"/>
              <a:gd name="T12" fmla="*/ 444500 h 4445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09700" h="444500">
                <a:moveTo>
                  <a:pt x="0" y="0"/>
                </a:moveTo>
                <a:lnTo>
                  <a:pt x="698500" y="444500"/>
                </a:lnTo>
                <a:lnTo>
                  <a:pt x="1409700" y="12700"/>
                </a:lnTo>
              </a:path>
            </a:pathLst>
          </a:custGeom>
          <a:noFill/>
          <a:ln w="9525">
            <a:solidFill>
              <a:srgbClr val="A6A6A6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defTabSz="914400"/>
            <a:endParaRPr lang="zh-CN" altLang="zh-CN">
              <a:solidFill>
                <a:srgbClr val="000000"/>
              </a:solidFill>
              <a:latin typeface="Calibri" pitchFamily="-65" charset="0"/>
            </a:endParaRPr>
          </a:p>
        </p:txBody>
      </p:sp>
      <p:sp>
        <p:nvSpPr>
          <p:cNvPr id="53" name="Freeform 117"/>
          <p:cNvSpPr>
            <a:spLocks noChangeArrowheads="1"/>
          </p:cNvSpPr>
          <p:nvPr/>
        </p:nvSpPr>
        <p:spPr bwMode="auto">
          <a:xfrm>
            <a:off x="4479948" y="4354535"/>
            <a:ext cx="1409700" cy="444500"/>
          </a:xfrm>
          <a:custGeom>
            <a:avLst/>
            <a:gdLst>
              <a:gd name="T0" fmla="*/ 0 w 1409700"/>
              <a:gd name="T1" fmla="*/ 0 h 444500"/>
              <a:gd name="T2" fmla="*/ 698500 w 1409700"/>
              <a:gd name="T3" fmla="*/ 444500 h 444500"/>
              <a:gd name="T4" fmla="*/ 1409700 w 1409700"/>
              <a:gd name="T5" fmla="*/ 12700 h 444500"/>
              <a:gd name="T6" fmla="*/ 0 60000 65536"/>
              <a:gd name="T7" fmla="*/ 0 60000 65536"/>
              <a:gd name="T8" fmla="*/ 0 60000 65536"/>
              <a:gd name="T9" fmla="*/ 0 w 1409700"/>
              <a:gd name="T10" fmla="*/ 0 h 444500"/>
              <a:gd name="T11" fmla="*/ 1409700 w 1409700"/>
              <a:gd name="T12" fmla="*/ 444500 h 4445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09700" h="444500">
                <a:moveTo>
                  <a:pt x="0" y="0"/>
                </a:moveTo>
                <a:lnTo>
                  <a:pt x="698500" y="444500"/>
                </a:lnTo>
                <a:lnTo>
                  <a:pt x="1409700" y="12700"/>
                </a:lnTo>
              </a:path>
            </a:pathLst>
          </a:custGeom>
          <a:noFill/>
          <a:ln w="9525">
            <a:solidFill>
              <a:srgbClr val="A6A6A6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defTabSz="914400"/>
            <a:endParaRPr lang="zh-CN" altLang="zh-CN">
              <a:solidFill>
                <a:srgbClr val="000000"/>
              </a:solidFill>
              <a:latin typeface="Calibri" pitchFamily="-65" charset="0"/>
            </a:endParaRPr>
          </a:p>
        </p:txBody>
      </p:sp>
      <p:sp>
        <p:nvSpPr>
          <p:cNvPr id="54" name="Rektangel 76"/>
          <p:cNvSpPr>
            <a:spLocks noChangeArrowheads="1"/>
          </p:cNvSpPr>
          <p:nvPr/>
        </p:nvSpPr>
        <p:spPr bwMode="auto">
          <a:xfrm>
            <a:off x="3157561" y="3710010"/>
            <a:ext cx="47720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914400"/>
            <a:r>
              <a:rPr lang="en-US" sz="1400" noProof="1">
                <a:latin typeface="Calibri" pitchFamily="-65" charset="0"/>
                <a:cs typeface="Arial" charset="0"/>
              </a:rPr>
              <a:t>Go ahead and replace it with your own text. This is an example text. Go ahead and replace it with your own text</a:t>
            </a:r>
            <a:endParaRPr lang="da-DK" sz="1400">
              <a:latin typeface="Calibri" pitchFamily="-65" charset="0"/>
            </a:endParaRPr>
          </a:p>
        </p:txBody>
      </p:sp>
      <p:sp>
        <p:nvSpPr>
          <p:cNvPr id="55" name="Rektangel 76"/>
          <p:cNvSpPr>
            <a:spLocks noChangeArrowheads="1"/>
          </p:cNvSpPr>
          <p:nvPr/>
        </p:nvSpPr>
        <p:spPr bwMode="auto">
          <a:xfrm>
            <a:off x="3157561" y="5483247"/>
            <a:ext cx="47720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914400"/>
            <a:r>
              <a:rPr lang="en-US" sz="1400" noProof="1">
                <a:latin typeface="Calibri" pitchFamily="-65" charset="0"/>
                <a:cs typeface="Arial" charset="0"/>
              </a:rPr>
              <a:t>Go ahead and replace it with your own text. This is an example text. Go ahead and replace it with your own text</a:t>
            </a:r>
            <a:endParaRPr lang="da-DK" sz="1400">
              <a:latin typeface="Calibri" pitchFamily="-65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8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8000"/>
                            </p:stCondLst>
                            <p:childTnLst>
                              <p:par>
                                <p:cTn id="6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9000"/>
                            </p:stCondLst>
                            <p:childTnLst>
                              <p:par>
                                <p:cTn id="7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800" decel="100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1000"/>
                            </p:stCondLst>
                            <p:childTnLst>
                              <p:par>
                                <p:cTn id="8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2000"/>
                            </p:stCondLst>
                            <p:childTnLst>
                              <p:par>
                                <p:cTn id="8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800" decel="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49" grpId="0"/>
      <p:bldP spid="50" grpId="0"/>
      <p:bldP spid="51" grpId="0"/>
      <p:bldP spid="52" grpId="0" animBg="1"/>
      <p:bldP spid="53" grpId="0" animBg="1"/>
      <p:bldP spid="54" grpId="0"/>
      <p:bldP spid="55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色方块的流程</a:t>
            </a: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zh-CN" altLang="en-US" smtClean="0"/>
              <a:t>第 </a:t>
            </a:r>
            <a:fld id="{DD969240-5698-4DE0-A7FC-974C2D9FE511}" type="slidenum">
              <a:rPr lang="zh-CN" altLang="en-US" smtClean="0"/>
              <a:pPr>
                <a:defRPr/>
              </a:pPr>
              <a:t>52</a:t>
            </a:fld>
            <a:r>
              <a:rPr lang="zh-CN" altLang="en-US" smtClean="0"/>
              <a:t> 页</a:t>
            </a:r>
            <a:endParaRPr lang="zh-CN" altLang="en-US"/>
          </a:p>
        </p:txBody>
      </p:sp>
      <p:sp>
        <p:nvSpPr>
          <p:cNvPr id="24" name="AutoShape 2"/>
          <p:cNvSpPr>
            <a:spLocks noChangeArrowheads="1"/>
          </p:cNvSpPr>
          <p:nvPr/>
        </p:nvSpPr>
        <p:spPr bwMode="gray">
          <a:xfrm>
            <a:off x="390525" y="2370552"/>
            <a:ext cx="1885950" cy="201771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EA501"/>
              </a:gs>
              <a:gs pos="100000">
                <a:srgbClr val="FEA501">
                  <a:gamma/>
                  <a:shade val="72941"/>
                  <a:invGamma/>
                </a:srgbClr>
              </a:gs>
            </a:gsLst>
            <a:lin ang="2700000" scaled="1"/>
          </a:gradFill>
          <a:ln w="28575">
            <a:solidFill>
              <a:srgbClr val="EAEAEA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5" name="AutoShape 4"/>
          <p:cNvSpPr>
            <a:spLocks noChangeArrowheads="1"/>
          </p:cNvSpPr>
          <p:nvPr/>
        </p:nvSpPr>
        <p:spPr bwMode="gray">
          <a:xfrm>
            <a:off x="2574925" y="2370552"/>
            <a:ext cx="1885950" cy="201771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C40505"/>
              </a:gs>
              <a:gs pos="100000">
                <a:srgbClr val="C40505">
                  <a:gamma/>
                  <a:shade val="72941"/>
                  <a:invGamma/>
                </a:srgbClr>
              </a:gs>
            </a:gsLst>
            <a:lin ang="2700000" scaled="1"/>
          </a:gradFill>
          <a:ln w="28575">
            <a:solidFill>
              <a:srgbClr val="EAEAEA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6" name="AutoShape 5"/>
          <p:cNvSpPr>
            <a:spLocks noChangeArrowheads="1"/>
          </p:cNvSpPr>
          <p:nvPr/>
        </p:nvSpPr>
        <p:spPr bwMode="gray">
          <a:xfrm>
            <a:off x="4725988" y="2370552"/>
            <a:ext cx="1885950" cy="201771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919191"/>
              </a:gs>
              <a:gs pos="100000">
                <a:srgbClr val="919191">
                  <a:gamma/>
                  <a:shade val="72941"/>
                  <a:invGamma/>
                </a:srgbClr>
              </a:gs>
            </a:gsLst>
            <a:lin ang="2700000" scaled="1"/>
          </a:gradFill>
          <a:ln w="28575">
            <a:solidFill>
              <a:srgbClr val="EAEAEA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7" name="AutoShape 6"/>
          <p:cNvSpPr>
            <a:spLocks noChangeArrowheads="1"/>
          </p:cNvSpPr>
          <p:nvPr/>
        </p:nvSpPr>
        <p:spPr bwMode="gray">
          <a:xfrm>
            <a:off x="6877050" y="2370552"/>
            <a:ext cx="1885950" cy="201771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C9C9C9"/>
              </a:gs>
              <a:gs pos="100000">
                <a:srgbClr val="C9C9C9">
                  <a:gamma/>
                  <a:shade val="76078"/>
                  <a:invGamma/>
                </a:srgbClr>
              </a:gs>
            </a:gsLst>
            <a:lin ang="2700000" scaled="1"/>
          </a:gradFill>
          <a:ln w="28575">
            <a:solidFill>
              <a:srgbClr val="EAEAEA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8" name="Line 7"/>
          <p:cNvSpPr>
            <a:spLocks noChangeShapeType="1"/>
          </p:cNvSpPr>
          <p:nvPr/>
        </p:nvSpPr>
        <p:spPr bwMode="gray">
          <a:xfrm>
            <a:off x="8740775" y="2653127"/>
            <a:ext cx="3175" cy="1463675"/>
          </a:xfrm>
          <a:prstGeom prst="line">
            <a:avLst/>
          </a:prstGeom>
          <a:noFill/>
          <a:ln w="19050">
            <a:solidFill>
              <a:srgbClr val="080808">
                <a:alpha val="21960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9" name="Text Box 8"/>
          <p:cNvSpPr txBox="1">
            <a:spLocks noChangeArrowheads="1"/>
          </p:cNvSpPr>
          <p:nvPr/>
        </p:nvSpPr>
        <p:spPr bwMode="gray">
          <a:xfrm>
            <a:off x="522288" y="3361152"/>
            <a:ext cx="166687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altLang="zh-CN" sz="1400" b="1">
                <a:solidFill>
                  <a:srgbClr val="FFFFFF"/>
                </a:solidFill>
                <a:cs typeface="Arial" charset="0"/>
              </a:rPr>
              <a:t> Description of the sub contents</a:t>
            </a:r>
          </a:p>
        </p:txBody>
      </p:sp>
      <p:sp>
        <p:nvSpPr>
          <p:cNvPr id="30" name="Text Box 9"/>
          <p:cNvSpPr txBox="1">
            <a:spLocks noChangeArrowheads="1"/>
          </p:cNvSpPr>
          <p:nvPr/>
        </p:nvSpPr>
        <p:spPr bwMode="gray">
          <a:xfrm>
            <a:off x="409575" y="2599152"/>
            <a:ext cx="18827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2000" b="1">
                <a:solidFill>
                  <a:srgbClr val="FFFFFF"/>
                </a:solidFill>
                <a:cs typeface="Arial" charset="0"/>
              </a:rPr>
              <a:t>Title in here</a:t>
            </a:r>
          </a:p>
        </p:txBody>
      </p:sp>
      <p:sp>
        <p:nvSpPr>
          <p:cNvPr id="31" name="Text Box 10"/>
          <p:cNvSpPr txBox="1">
            <a:spLocks noChangeArrowheads="1"/>
          </p:cNvSpPr>
          <p:nvPr/>
        </p:nvSpPr>
        <p:spPr bwMode="gray">
          <a:xfrm>
            <a:off x="2571750" y="2599152"/>
            <a:ext cx="18827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2000" b="1">
                <a:solidFill>
                  <a:srgbClr val="FFFFFF"/>
                </a:solidFill>
                <a:cs typeface="Arial" charset="0"/>
              </a:rPr>
              <a:t>Title in here</a:t>
            </a:r>
          </a:p>
        </p:txBody>
      </p:sp>
      <p:sp>
        <p:nvSpPr>
          <p:cNvPr id="32" name="Text Box 11"/>
          <p:cNvSpPr txBox="1">
            <a:spLocks noChangeArrowheads="1"/>
          </p:cNvSpPr>
          <p:nvPr/>
        </p:nvSpPr>
        <p:spPr bwMode="gray">
          <a:xfrm>
            <a:off x="4713288" y="2599152"/>
            <a:ext cx="18827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2000" b="1">
                <a:solidFill>
                  <a:srgbClr val="FFFFFF"/>
                </a:solidFill>
                <a:cs typeface="Arial" charset="0"/>
              </a:rPr>
              <a:t>Title in here</a:t>
            </a:r>
          </a:p>
        </p:txBody>
      </p:sp>
      <p:sp>
        <p:nvSpPr>
          <p:cNvPr id="33" name="Text Box 12"/>
          <p:cNvSpPr txBox="1">
            <a:spLocks noChangeArrowheads="1"/>
          </p:cNvSpPr>
          <p:nvPr/>
        </p:nvSpPr>
        <p:spPr bwMode="gray">
          <a:xfrm>
            <a:off x="6877050" y="2599152"/>
            <a:ext cx="18827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2000" b="1">
                <a:solidFill>
                  <a:srgbClr val="FFFFFF"/>
                </a:solidFill>
                <a:cs typeface="Arial" charset="0"/>
              </a:rPr>
              <a:t>Title in here</a:t>
            </a:r>
          </a:p>
        </p:txBody>
      </p:sp>
      <p:sp>
        <p:nvSpPr>
          <p:cNvPr id="34" name="Text Box 13"/>
          <p:cNvSpPr txBox="1">
            <a:spLocks noChangeArrowheads="1"/>
          </p:cNvSpPr>
          <p:nvPr/>
        </p:nvSpPr>
        <p:spPr bwMode="gray">
          <a:xfrm>
            <a:off x="2662238" y="3361152"/>
            <a:ext cx="166687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altLang="zh-CN" sz="1400" b="1">
                <a:solidFill>
                  <a:srgbClr val="FFFFFF"/>
                </a:solidFill>
                <a:cs typeface="Arial" charset="0"/>
              </a:rPr>
              <a:t> Description of the sub contents</a:t>
            </a:r>
          </a:p>
        </p:txBody>
      </p:sp>
      <p:sp>
        <p:nvSpPr>
          <p:cNvPr id="35" name="Text Box 14"/>
          <p:cNvSpPr txBox="1">
            <a:spLocks noChangeArrowheads="1"/>
          </p:cNvSpPr>
          <p:nvPr/>
        </p:nvSpPr>
        <p:spPr bwMode="gray">
          <a:xfrm>
            <a:off x="4824413" y="3361152"/>
            <a:ext cx="166687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altLang="zh-CN" sz="1400" b="1">
                <a:solidFill>
                  <a:srgbClr val="FFFFFF"/>
                </a:solidFill>
                <a:cs typeface="Arial" charset="0"/>
              </a:rPr>
              <a:t> Description of the sub contents</a:t>
            </a:r>
          </a:p>
        </p:txBody>
      </p:sp>
      <p:sp>
        <p:nvSpPr>
          <p:cNvPr id="36" name="Text Box 15"/>
          <p:cNvSpPr txBox="1">
            <a:spLocks noChangeArrowheads="1"/>
          </p:cNvSpPr>
          <p:nvPr/>
        </p:nvSpPr>
        <p:spPr bwMode="gray">
          <a:xfrm>
            <a:off x="6975475" y="3361152"/>
            <a:ext cx="166687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altLang="zh-CN" sz="1400" b="1">
                <a:solidFill>
                  <a:srgbClr val="FFFFFF"/>
                </a:solidFill>
                <a:cs typeface="Arial" charset="0"/>
              </a:rPr>
              <a:t> Description of the sub contents</a:t>
            </a:r>
          </a:p>
        </p:txBody>
      </p:sp>
      <p:sp>
        <p:nvSpPr>
          <p:cNvPr id="37" name="AutoShape 19"/>
          <p:cNvSpPr>
            <a:spLocks noChangeArrowheads="1"/>
          </p:cNvSpPr>
          <p:nvPr/>
        </p:nvSpPr>
        <p:spPr bwMode="gray">
          <a:xfrm>
            <a:off x="2319338" y="3184940"/>
            <a:ext cx="265112" cy="274637"/>
          </a:xfrm>
          <a:prstGeom prst="rightArrow">
            <a:avLst>
              <a:gd name="adj1" fmla="val 55833"/>
              <a:gd name="adj2" fmla="val 62718"/>
            </a:avLst>
          </a:prstGeom>
          <a:solidFill>
            <a:srgbClr val="FEA501"/>
          </a:solidFill>
          <a:ln w="19050">
            <a:noFill/>
            <a:miter lim="800000"/>
            <a:headEnd/>
            <a:tailEnd/>
          </a:ln>
          <a:effectLst>
            <a:outerShdw dist="28398" dir="3806097" algn="ctr" rotWithShape="0">
              <a:srgbClr val="B2B2B2"/>
            </a:outerShdw>
          </a:effec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8" name="AutoShape 20"/>
          <p:cNvSpPr>
            <a:spLocks noChangeArrowheads="1"/>
          </p:cNvSpPr>
          <p:nvPr/>
        </p:nvSpPr>
        <p:spPr bwMode="gray">
          <a:xfrm>
            <a:off x="4460875" y="3184940"/>
            <a:ext cx="265113" cy="274637"/>
          </a:xfrm>
          <a:prstGeom prst="rightArrow">
            <a:avLst>
              <a:gd name="adj1" fmla="val 55833"/>
              <a:gd name="adj2" fmla="val 62718"/>
            </a:avLst>
          </a:prstGeom>
          <a:solidFill>
            <a:srgbClr val="C40505"/>
          </a:solidFill>
          <a:ln w="19050">
            <a:noFill/>
            <a:miter lim="800000"/>
            <a:headEnd/>
            <a:tailEnd/>
          </a:ln>
          <a:effectLst>
            <a:outerShdw dist="28398" dir="3806097" algn="ctr" rotWithShape="0">
              <a:srgbClr val="B2B2B2"/>
            </a:outerShdw>
          </a:effec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9" name="AutoShape 21"/>
          <p:cNvSpPr>
            <a:spLocks noChangeArrowheads="1"/>
          </p:cNvSpPr>
          <p:nvPr/>
        </p:nvSpPr>
        <p:spPr bwMode="gray">
          <a:xfrm>
            <a:off x="6611938" y="3184940"/>
            <a:ext cx="265112" cy="274637"/>
          </a:xfrm>
          <a:prstGeom prst="rightArrow">
            <a:avLst>
              <a:gd name="adj1" fmla="val 55833"/>
              <a:gd name="adj2" fmla="val 62718"/>
            </a:avLst>
          </a:prstGeom>
          <a:solidFill>
            <a:srgbClr val="8064A2"/>
          </a:solidFill>
          <a:ln w="19050">
            <a:noFill/>
            <a:miter lim="800000"/>
            <a:headEnd/>
            <a:tailEnd/>
          </a:ln>
          <a:effectLst>
            <a:outerShdw dist="28398" dir="3806097" algn="ctr" rotWithShape="0">
              <a:srgbClr val="B2B2B2"/>
            </a:outerShdw>
          </a:effec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0" name="Line 22"/>
          <p:cNvSpPr>
            <a:spLocks noChangeShapeType="1"/>
          </p:cNvSpPr>
          <p:nvPr/>
        </p:nvSpPr>
        <p:spPr bwMode="gray">
          <a:xfrm>
            <a:off x="476250" y="3056352"/>
            <a:ext cx="1676400" cy="0"/>
          </a:xfrm>
          <a:prstGeom prst="line">
            <a:avLst/>
          </a:prstGeom>
          <a:noFill/>
          <a:ln w="9525">
            <a:solidFill>
              <a:srgbClr val="FFFFFF"/>
            </a:solidFill>
            <a:prstDash val="sysDot"/>
            <a:round/>
            <a:headEnd/>
            <a:tailEnd/>
          </a:ln>
          <a:effectLst>
            <a:prstShdw prst="shdw17" dist="17961" dir="13500000">
              <a:srgbClr val="000000">
                <a:alpha val="50000"/>
              </a:srgbClr>
            </a:prst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1" name="Line 23"/>
          <p:cNvSpPr>
            <a:spLocks noChangeShapeType="1"/>
          </p:cNvSpPr>
          <p:nvPr/>
        </p:nvSpPr>
        <p:spPr bwMode="gray">
          <a:xfrm>
            <a:off x="2654300" y="3056352"/>
            <a:ext cx="1676400" cy="0"/>
          </a:xfrm>
          <a:prstGeom prst="line">
            <a:avLst/>
          </a:prstGeom>
          <a:noFill/>
          <a:ln w="9525">
            <a:solidFill>
              <a:srgbClr val="FFFFFF"/>
            </a:solidFill>
            <a:prstDash val="sysDot"/>
            <a:round/>
            <a:headEnd/>
            <a:tailEnd/>
          </a:ln>
          <a:effectLst>
            <a:prstShdw prst="shdw17" dist="17961" dir="13500000">
              <a:srgbClr val="000000">
                <a:alpha val="50000"/>
              </a:srgbClr>
            </a:prst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2" name="Line 24"/>
          <p:cNvSpPr>
            <a:spLocks noChangeShapeType="1"/>
          </p:cNvSpPr>
          <p:nvPr/>
        </p:nvSpPr>
        <p:spPr bwMode="gray">
          <a:xfrm>
            <a:off x="4832350" y="3056352"/>
            <a:ext cx="1676400" cy="0"/>
          </a:xfrm>
          <a:prstGeom prst="line">
            <a:avLst/>
          </a:prstGeom>
          <a:noFill/>
          <a:ln w="9525">
            <a:solidFill>
              <a:srgbClr val="FFFFFF"/>
            </a:solidFill>
            <a:prstDash val="sysDot"/>
            <a:round/>
            <a:headEnd/>
            <a:tailEnd/>
          </a:ln>
          <a:effectLst>
            <a:prstShdw prst="shdw17" dist="17961" dir="13500000">
              <a:srgbClr val="000000">
                <a:alpha val="50000"/>
              </a:srgbClr>
            </a:prst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3" name="Line 25"/>
          <p:cNvSpPr>
            <a:spLocks noChangeShapeType="1"/>
          </p:cNvSpPr>
          <p:nvPr/>
        </p:nvSpPr>
        <p:spPr bwMode="gray">
          <a:xfrm>
            <a:off x="6997700" y="3056352"/>
            <a:ext cx="1676400" cy="0"/>
          </a:xfrm>
          <a:prstGeom prst="line">
            <a:avLst/>
          </a:prstGeom>
          <a:noFill/>
          <a:ln w="9525">
            <a:solidFill>
              <a:srgbClr val="FFFFFF"/>
            </a:solidFill>
            <a:prstDash val="sysDot"/>
            <a:round/>
            <a:headEnd/>
            <a:tailEnd/>
          </a:ln>
          <a:effectLst>
            <a:prstShdw prst="shdw17" dist="17961" dir="13500000">
              <a:srgbClr val="000000">
                <a:alpha val="50000"/>
              </a:srgbClr>
            </a:prst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ransition>
    <p:fade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圈圈箭头流程</a:t>
            </a: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zh-CN" altLang="en-US" smtClean="0"/>
              <a:t>第 </a:t>
            </a:r>
            <a:fld id="{DD969240-5698-4DE0-A7FC-974C2D9FE511}" type="slidenum">
              <a:rPr lang="zh-CN" altLang="en-US" smtClean="0"/>
              <a:pPr>
                <a:defRPr/>
              </a:pPr>
              <a:t>53</a:t>
            </a:fld>
            <a:r>
              <a:rPr lang="zh-CN" altLang="en-US" smtClean="0"/>
              <a:t> 页</a:t>
            </a:r>
            <a:endParaRPr lang="zh-CN" altLang="en-US"/>
          </a:p>
        </p:txBody>
      </p:sp>
      <p:grpSp>
        <p:nvGrpSpPr>
          <p:cNvPr id="43" name="Group 3"/>
          <p:cNvGrpSpPr>
            <a:grpSpLocks/>
          </p:cNvGrpSpPr>
          <p:nvPr/>
        </p:nvGrpSpPr>
        <p:grpSpPr bwMode="auto">
          <a:xfrm>
            <a:off x="1290662" y="1600216"/>
            <a:ext cx="6781800" cy="4114800"/>
            <a:chOff x="768" y="1152"/>
            <a:chExt cx="4272" cy="2592"/>
          </a:xfrm>
        </p:grpSpPr>
        <p:sp>
          <p:nvSpPr>
            <p:cNvPr id="44" name="AutoShape 4"/>
            <p:cNvSpPr>
              <a:spLocks noChangeArrowheads="1"/>
            </p:cNvSpPr>
            <p:nvPr/>
          </p:nvSpPr>
          <p:spPr bwMode="auto">
            <a:xfrm>
              <a:off x="2345" y="2304"/>
              <a:ext cx="1159" cy="1440"/>
            </a:xfrm>
            <a:prstGeom prst="roundRect">
              <a:avLst>
                <a:gd name="adj" fmla="val 13745"/>
              </a:avLst>
            </a:prstGeom>
            <a:solidFill>
              <a:srgbClr val="FFFFFF">
                <a:alpha val="30980"/>
              </a:srgbClr>
            </a:solidFill>
            <a:ln w="38100">
              <a:solidFill>
                <a:srgbClr val="0061B2"/>
              </a:solidFill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Verdana" pitchFamily="34" charset="0"/>
                </a:rPr>
                <a:t>ThemeGallery is a Design Digital Content &amp; Contents mall developed by Guild Design Inc.</a:t>
              </a:r>
            </a:p>
          </p:txBody>
        </p:sp>
        <p:sp>
          <p:nvSpPr>
            <p:cNvPr id="45" name="AutoShape 5"/>
            <p:cNvSpPr>
              <a:spLocks noChangeArrowheads="1"/>
            </p:cNvSpPr>
            <p:nvPr/>
          </p:nvSpPr>
          <p:spPr bwMode="auto">
            <a:xfrm>
              <a:off x="768" y="2304"/>
              <a:ext cx="1152" cy="1440"/>
            </a:xfrm>
            <a:prstGeom prst="roundRect">
              <a:avLst>
                <a:gd name="adj" fmla="val 13745"/>
              </a:avLst>
            </a:prstGeom>
            <a:solidFill>
              <a:srgbClr val="FFFFFF">
                <a:alpha val="30980"/>
              </a:srgbClr>
            </a:solidFill>
            <a:ln w="38100">
              <a:solidFill>
                <a:srgbClr val="0061B2"/>
              </a:solidFill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Verdana" pitchFamily="34" charset="0"/>
                </a:rPr>
                <a:t>ThemeGallery is a Design Digital Content &amp; Contents mall developed by Guild Design Inc.</a:t>
              </a:r>
            </a:p>
          </p:txBody>
        </p:sp>
        <p:sp>
          <p:nvSpPr>
            <p:cNvPr id="46" name="AutoShape 6"/>
            <p:cNvSpPr>
              <a:spLocks noChangeArrowheads="1"/>
            </p:cNvSpPr>
            <p:nvPr/>
          </p:nvSpPr>
          <p:spPr bwMode="auto">
            <a:xfrm>
              <a:off x="3936" y="2304"/>
              <a:ext cx="1104" cy="1440"/>
            </a:xfrm>
            <a:prstGeom prst="roundRect">
              <a:avLst>
                <a:gd name="adj" fmla="val 13745"/>
              </a:avLst>
            </a:prstGeom>
            <a:solidFill>
              <a:srgbClr val="FFFFFF">
                <a:alpha val="30980"/>
              </a:srgbClr>
            </a:solidFill>
            <a:ln w="38100">
              <a:solidFill>
                <a:srgbClr val="0061B2"/>
              </a:solidFill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Verdana" pitchFamily="34" charset="0"/>
                </a:rPr>
                <a:t>ThemeGallery is a Design Digital Content &amp; Contents mall developed by Guild Design Inc.</a:t>
              </a:r>
            </a:p>
          </p:txBody>
        </p:sp>
        <p:sp>
          <p:nvSpPr>
            <p:cNvPr id="47" name="AutoShape 7"/>
            <p:cNvSpPr>
              <a:spLocks noChangeArrowheads="1"/>
            </p:cNvSpPr>
            <p:nvPr/>
          </p:nvSpPr>
          <p:spPr bwMode="gray">
            <a:xfrm>
              <a:off x="1985" y="1545"/>
              <a:ext cx="252" cy="283"/>
            </a:xfrm>
            <a:prstGeom prst="chevron">
              <a:avLst>
                <a:gd name="adj" fmla="val 52514"/>
              </a:avLst>
            </a:prstGeom>
            <a:solidFill>
              <a:srgbClr val="FEA5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8" name="AutoShape 8"/>
            <p:cNvSpPr>
              <a:spLocks noChangeArrowheads="1"/>
            </p:cNvSpPr>
            <p:nvPr/>
          </p:nvSpPr>
          <p:spPr bwMode="gray">
            <a:xfrm>
              <a:off x="3536" y="1545"/>
              <a:ext cx="251" cy="283"/>
            </a:xfrm>
            <a:prstGeom prst="chevron">
              <a:avLst>
                <a:gd name="adj" fmla="val 52514"/>
              </a:avLst>
            </a:prstGeom>
            <a:solidFill>
              <a:srgbClr val="9191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9" name="Oval 9"/>
            <p:cNvSpPr>
              <a:spLocks noChangeArrowheads="1"/>
            </p:cNvSpPr>
            <p:nvPr/>
          </p:nvSpPr>
          <p:spPr bwMode="gray">
            <a:xfrm>
              <a:off x="3919" y="1155"/>
              <a:ext cx="1073" cy="1063"/>
            </a:xfrm>
            <a:prstGeom prst="ellipse">
              <a:avLst/>
            </a:prstGeom>
            <a:gradFill rotWithShape="1">
              <a:gsLst>
                <a:gs pos="0">
                  <a:srgbClr val="919191">
                    <a:gamma/>
                    <a:tint val="0"/>
                    <a:invGamma/>
                  </a:srgbClr>
                </a:gs>
                <a:gs pos="50000">
                  <a:srgbClr val="919191"/>
                </a:gs>
                <a:gs pos="100000">
                  <a:srgbClr val="919191">
                    <a:gamma/>
                    <a:tint val="0"/>
                    <a:invGamma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宋体" pitchFamily="2" charset="-122"/>
              </a:endParaRPr>
            </a:p>
          </p:txBody>
        </p:sp>
        <p:sp>
          <p:nvSpPr>
            <p:cNvPr id="50" name="Oval 10"/>
            <p:cNvSpPr>
              <a:spLocks noChangeArrowheads="1"/>
            </p:cNvSpPr>
            <p:nvPr/>
          </p:nvSpPr>
          <p:spPr bwMode="gray">
            <a:xfrm>
              <a:off x="3919" y="1155"/>
              <a:ext cx="1073" cy="1063"/>
            </a:xfrm>
            <a:prstGeom prst="ellipse">
              <a:avLst/>
            </a:prstGeom>
            <a:gradFill rotWithShape="1">
              <a:gsLst>
                <a:gs pos="0">
                  <a:srgbClr val="919191">
                    <a:alpha val="32001"/>
                  </a:srgbClr>
                </a:gs>
                <a:gs pos="100000">
                  <a:srgbClr val="919191">
                    <a:gamma/>
                    <a:shade val="0"/>
                    <a:invGamma/>
                    <a:alpha val="89999"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宋体" pitchFamily="2" charset="-122"/>
              </a:endParaRPr>
            </a:p>
          </p:txBody>
        </p:sp>
        <p:sp>
          <p:nvSpPr>
            <p:cNvPr id="51" name="Oval 11"/>
            <p:cNvSpPr>
              <a:spLocks noChangeArrowheads="1"/>
            </p:cNvSpPr>
            <p:nvPr/>
          </p:nvSpPr>
          <p:spPr bwMode="gray">
            <a:xfrm>
              <a:off x="3989" y="1225"/>
              <a:ext cx="933" cy="924"/>
            </a:xfrm>
            <a:prstGeom prst="ellipse">
              <a:avLst/>
            </a:prstGeom>
            <a:gradFill rotWithShape="1">
              <a:gsLst>
                <a:gs pos="0">
                  <a:srgbClr val="919191">
                    <a:gamma/>
                    <a:shade val="54118"/>
                    <a:invGamma/>
                  </a:srgbClr>
                </a:gs>
                <a:gs pos="50000">
                  <a:srgbClr val="919191"/>
                </a:gs>
                <a:gs pos="100000">
                  <a:srgbClr val="919191">
                    <a:gamma/>
                    <a:shade val="54118"/>
                    <a:invGamma/>
                  </a:srgb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宋体" pitchFamily="2" charset="-122"/>
              </a:endParaRPr>
            </a:p>
          </p:txBody>
        </p:sp>
        <p:sp>
          <p:nvSpPr>
            <p:cNvPr id="52" name="Oval 12"/>
            <p:cNvSpPr>
              <a:spLocks noChangeArrowheads="1"/>
            </p:cNvSpPr>
            <p:nvPr/>
          </p:nvSpPr>
          <p:spPr bwMode="gray">
            <a:xfrm>
              <a:off x="4005" y="1230"/>
              <a:ext cx="933" cy="924"/>
            </a:xfrm>
            <a:prstGeom prst="ellipse">
              <a:avLst/>
            </a:prstGeom>
            <a:gradFill rotWithShape="1">
              <a:gsLst>
                <a:gs pos="0">
                  <a:srgbClr val="919191">
                    <a:gamma/>
                    <a:shade val="63529"/>
                    <a:invGamma/>
                  </a:srgbClr>
                </a:gs>
                <a:gs pos="100000">
                  <a:srgbClr val="919191">
                    <a:alpha val="0"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宋体" pitchFamily="2" charset="-122"/>
              </a:endParaRPr>
            </a:p>
          </p:txBody>
        </p:sp>
        <p:sp>
          <p:nvSpPr>
            <p:cNvPr id="53" name="Oval 13"/>
            <p:cNvSpPr>
              <a:spLocks noChangeArrowheads="1"/>
            </p:cNvSpPr>
            <p:nvPr/>
          </p:nvSpPr>
          <p:spPr bwMode="gray">
            <a:xfrm>
              <a:off x="4039" y="1270"/>
              <a:ext cx="841" cy="832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4" name="Oval 14"/>
            <p:cNvSpPr>
              <a:spLocks noChangeArrowheads="1"/>
            </p:cNvSpPr>
            <p:nvPr/>
          </p:nvSpPr>
          <p:spPr bwMode="gray">
            <a:xfrm>
              <a:off x="816" y="1152"/>
              <a:ext cx="1073" cy="1063"/>
            </a:xfrm>
            <a:prstGeom prst="ellipse">
              <a:avLst/>
            </a:prstGeom>
            <a:gradFill rotWithShape="1">
              <a:gsLst>
                <a:gs pos="0">
                  <a:srgbClr val="C9C9C9">
                    <a:gamma/>
                    <a:tint val="0"/>
                    <a:invGamma/>
                  </a:srgbClr>
                </a:gs>
                <a:gs pos="50000">
                  <a:srgbClr val="C9C9C9"/>
                </a:gs>
                <a:gs pos="100000">
                  <a:srgbClr val="C9C9C9">
                    <a:gamma/>
                    <a:tint val="0"/>
                    <a:invGamma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宋体" pitchFamily="2" charset="-122"/>
              </a:endParaRPr>
            </a:p>
          </p:txBody>
        </p:sp>
        <p:sp>
          <p:nvSpPr>
            <p:cNvPr id="55" name="Oval 15"/>
            <p:cNvSpPr>
              <a:spLocks noChangeArrowheads="1"/>
            </p:cNvSpPr>
            <p:nvPr/>
          </p:nvSpPr>
          <p:spPr bwMode="gray">
            <a:xfrm>
              <a:off x="816" y="1152"/>
              <a:ext cx="1073" cy="1063"/>
            </a:xfrm>
            <a:prstGeom prst="ellipse">
              <a:avLst/>
            </a:prstGeom>
            <a:gradFill rotWithShape="1">
              <a:gsLst>
                <a:gs pos="0">
                  <a:srgbClr val="C9C9C9">
                    <a:alpha val="32001"/>
                  </a:srgbClr>
                </a:gs>
                <a:gs pos="100000">
                  <a:srgbClr val="C9C9C9">
                    <a:gamma/>
                    <a:shade val="0"/>
                    <a:invGamma/>
                    <a:alpha val="89999"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宋体" pitchFamily="2" charset="-122"/>
              </a:endParaRPr>
            </a:p>
          </p:txBody>
        </p:sp>
        <p:sp>
          <p:nvSpPr>
            <p:cNvPr id="56" name="Oval 16"/>
            <p:cNvSpPr>
              <a:spLocks noChangeArrowheads="1"/>
            </p:cNvSpPr>
            <p:nvPr/>
          </p:nvSpPr>
          <p:spPr bwMode="gray">
            <a:xfrm>
              <a:off x="886" y="1221"/>
              <a:ext cx="933" cy="924"/>
            </a:xfrm>
            <a:prstGeom prst="ellipse">
              <a:avLst/>
            </a:prstGeom>
            <a:gradFill rotWithShape="1">
              <a:gsLst>
                <a:gs pos="0">
                  <a:srgbClr val="C9C9C9">
                    <a:gamma/>
                    <a:shade val="54118"/>
                    <a:invGamma/>
                  </a:srgbClr>
                </a:gs>
                <a:gs pos="50000">
                  <a:srgbClr val="C9C9C9"/>
                </a:gs>
                <a:gs pos="100000">
                  <a:srgbClr val="C9C9C9">
                    <a:gamma/>
                    <a:shade val="54118"/>
                    <a:invGamma/>
                  </a:srgb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宋体" pitchFamily="2" charset="-122"/>
              </a:endParaRPr>
            </a:p>
          </p:txBody>
        </p:sp>
        <p:sp>
          <p:nvSpPr>
            <p:cNvPr id="57" name="Oval 17"/>
            <p:cNvSpPr>
              <a:spLocks noChangeArrowheads="1"/>
            </p:cNvSpPr>
            <p:nvPr/>
          </p:nvSpPr>
          <p:spPr bwMode="gray">
            <a:xfrm>
              <a:off x="887" y="1223"/>
              <a:ext cx="933" cy="924"/>
            </a:xfrm>
            <a:prstGeom prst="ellipse">
              <a:avLst/>
            </a:prstGeom>
            <a:gradFill rotWithShape="1">
              <a:gsLst>
                <a:gs pos="0">
                  <a:srgbClr val="C9C9C9">
                    <a:gamma/>
                    <a:shade val="63529"/>
                    <a:invGamma/>
                  </a:srgbClr>
                </a:gs>
                <a:gs pos="100000">
                  <a:srgbClr val="C9C9C9">
                    <a:alpha val="0"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宋体" pitchFamily="2" charset="-122"/>
              </a:endParaRPr>
            </a:p>
          </p:txBody>
        </p:sp>
        <p:sp>
          <p:nvSpPr>
            <p:cNvPr id="58" name="Oval 18"/>
            <p:cNvSpPr>
              <a:spLocks noChangeArrowheads="1"/>
            </p:cNvSpPr>
            <p:nvPr/>
          </p:nvSpPr>
          <p:spPr bwMode="gray">
            <a:xfrm>
              <a:off x="933" y="1268"/>
              <a:ext cx="840" cy="832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59" name="Group 19"/>
            <p:cNvGrpSpPr>
              <a:grpSpLocks/>
            </p:cNvGrpSpPr>
            <p:nvPr/>
          </p:nvGrpSpPr>
          <p:grpSpPr bwMode="auto">
            <a:xfrm>
              <a:off x="946" y="1280"/>
              <a:ext cx="813" cy="805"/>
              <a:chOff x="4166" y="1706"/>
              <a:chExt cx="1252" cy="1252"/>
            </a:xfrm>
          </p:grpSpPr>
          <p:sp>
            <p:nvSpPr>
              <p:cNvPr id="78" name="Oval 20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eaVert"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9" name="Oval 21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eaVert"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0" name="Oval 22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eaVert"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1" name="Oval 23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eaVert"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60" name="Oval 24"/>
            <p:cNvSpPr>
              <a:spLocks noChangeArrowheads="1"/>
            </p:cNvSpPr>
            <p:nvPr/>
          </p:nvSpPr>
          <p:spPr bwMode="gray">
            <a:xfrm>
              <a:off x="2368" y="1155"/>
              <a:ext cx="1073" cy="1063"/>
            </a:xfrm>
            <a:prstGeom prst="ellipse">
              <a:avLst/>
            </a:prstGeom>
            <a:gradFill rotWithShape="1">
              <a:gsLst>
                <a:gs pos="0">
                  <a:srgbClr val="FEA501">
                    <a:gamma/>
                    <a:tint val="0"/>
                    <a:invGamma/>
                  </a:srgbClr>
                </a:gs>
                <a:gs pos="50000">
                  <a:srgbClr val="FEA501"/>
                </a:gs>
                <a:gs pos="100000">
                  <a:srgbClr val="FEA501">
                    <a:gamma/>
                    <a:tint val="0"/>
                    <a:invGamma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宋体" pitchFamily="2" charset="-122"/>
              </a:endParaRPr>
            </a:p>
          </p:txBody>
        </p:sp>
        <p:sp>
          <p:nvSpPr>
            <p:cNvPr id="61" name="Oval 25"/>
            <p:cNvSpPr>
              <a:spLocks noChangeArrowheads="1"/>
            </p:cNvSpPr>
            <p:nvPr/>
          </p:nvSpPr>
          <p:spPr bwMode="gray">
            <a:xfrm>
              <a:off x="2368" y="1155"/>
              <a:ext cx="1073" cy="1063"/>
            </a:xfrm>
            <a:prstGeom prst="ellipse">
              <a:avLst/>
            </a:prstGeom>
            <a:gradFill rotWithShape="1">
              <a:gsLst>
                <a:gs pos="0">
                  <a:srgbClr val="FEA501">
                    <a:alpha val="32001"/>
                  </a:srgbClr>
                </a:gs>
                <a:gs pos="100000">
                  <a:srgbClr val="FEA501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宋体" pitchFamily="2" charset="-122"/>
              </a:endParaRPr>
            </a:p>
          </p:txBody>
        </p:sp>
        <p:sp>
          <p:nvSpPr>
            <p:cNvPr id="62" name="Oval 26"/>
            <p:cNvSpPr>
              <a:spLocks noChangeArrowheads="1"/>
            </p:cNvSpPr>
            <p:nvPr/>
          </p:nvSpPr>
          <p:spPr bwMode="gray">
            <a:xfrm>
              <a:off x="2438" y="1225"/>
              <a:ext cx="933" cy="924"/>
            </a:xfrm>
            <a:prstGeom prst="ellipse">
              <a:avLst/>
            </a:prstGeom>
            <a:gradFill rotWithShape="1">
              <a:gsLst>
                <a:gs pos="0">
                  <a:srgbClr val="FEA501">
                    <a:gamma/>
                    <a:shade val="54118"/>
                    <a:invGamma/>
                  </a:srgbClr>
                </a:gs>
                <a:gs pos="50000">
                  <a:srgbClr val="FEA501"/>
                </a:gs>
                <a:gs pos="100000">
                  <a:srgbClr val="FEA501">
                    <a:gamma/>
                    <a:shade val="54118"/>
                    <a:invGamma/>
                  </a:srgb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宋体" pitchFamily="2" charset="-122"/>
              </a:endParaRPr>
            </a:p>
          </p:txBody>
        </p:sp>
        <p:sp>
          <p:nvSpPr>
            <p:cNvPr id="63" name="Oval 27"/>
            <p:cNvSpPr>
              <a:spLocks noChangeArrowheads="1"/>
            </p:cNvSpPr>
            <p:nvPr/>
          </p:nvSpPr>
          <p:spPr bwMode="gray">
            <a:xfrm>
              <a:off x="2439" y="1226"/>
              <a:ext cx="933" cy="924"/>
            </a:xfrm>
            <a:prstGeom prst="ellipse">
              <a:avLst/>
            </a:prstGeom>
            <a:gradFill rotWithShape="1">
              <a:gsLst>
                <a:gs pos="0">
                  <a:srgbClr val="FEA501">
                    <a:gamma/>
                    <a:shade val="63529"/>
                    <a:invGamma/>
                  </a:srgbClr>
                </a:gs>
                <a:gs pos="100000">
                  <a:srgbClr val="FEA501">
                    <a:alpha val="0"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宋体" pitchFamily="2" charset="-122"/>
              </a:endParaRPr>
            </a:p>
          </p:txBody>
        </p:sp>
        <p:sp>
          <p:nvSpPr>
            <p:cNvPr id="64" name="Oval 28"/>
            <p:cNvSpPr>
              <a:spLocks noChangeArrowheads="1"/>
            </p:cNvSpPr>
            <p:nvPr/>
          </p:nvSpPr>
          <p:spPr bwMode="gray">
            <a:xfrm>
              <a:off x="2484" y="1270"/>
              <a:ext cx="840" cy="832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65" name="Group 29"/>
            <p:cNvGrpSpPr>
              <a:grpSpLocks/>
            </p:cNvGrpSpPr>
            <p:nvPr/>
          </p:nvGrpSpPr>
          <p:grpSpPr bwMode="auto">
            <a:xfrm>
              <a:off x="2498" y="1280"/>
              <a:ext cx="813" cy="805"/>
              <a:chOff x="4166" y="1706"/>
              <a:chExt cx="1252" cy="1252"/>
            </a:xfrm>
          </p:grpSpPr>
          <p:sp>
            <p:nvSpPr>
              <p:cNvPr id="74" name="Oval 30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eaVert"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5" name="Oval 31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eaVert"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6" name="Oval 32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eaVert"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7" name="Oval 33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eaVert"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66" name="Group 34"/>
            <p:cNvGrpSpPr>
              <a:grpSpLocks/>
            </p:cNvGrpSpPr>
            <p:nvPr/>
          </p:nvGrpSpPr>
          <p:grpSpPr bwMode="auto">
            <a:xfrm>
              <a:off x="4054" y="1280"/>
              <a:ext cx="814" cy="805"/>
              <a:chOff x="4166" y="1706"/>
              <a:chExt cx="1252" cy="1252"/>
            </a:xfrm>
          </p:grpSpPr>
          <p:sp>
            <p:nvSpPr>
              <p:cNvPr id="70" name="Oval 35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eaVert"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1" name="Oval 36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eaVert"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2" name="Oval 37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eaVert"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3" name="Oval 38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eaVert"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67" name="Text Box 39"/>
            <p:cNvSpPr txBox="1">
              <a:spLocks noChangeArrowheads="1"/>
            </p:cNvSpPr>
            <p:nvPr/>
          </p:nvSpPr>
          <p:spPr bwMode="gray">
            <a:xfrm>
              <a:off x="1111" y="1578"/>
              <a:ext cx="489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宋体" charset="-122"/>
                </a:rPr>
                <a:t>Text</a:t>
              </a:r>
            </a:p>
          </p:txBody>
        </p:sp>
        <p:sp>
          <p:nvSpPr>
            <p:cNvPr id="68" name="Text Box 40"/>
            <p:cNvSpPr txBox="1">
              <a:spLocks noChangeArrowheads="1"/>
            </p:cNvSpPr>
            <p:nvPr/>
          </p:nvSpPr>
          <p:spPr bwMode="gray">
            <a:xfrm>
              <a:off x="2666" y="1578"/>
              <a:ext cx="489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宋体" charset="-122"/>
                </a:rPr>
                <a:t>Text</a:t>
              </a:r>
            </a:p>
          </p:txBody>
        </p:sp>
        <p:sp>
          <p:nvSpPr>
            <p:cNvPr id="69" name="Text Box 41"/>
            <p:cNvSpPr txBox="1">
              <a:spLocks noChangeArrowheads="1"/>
            </p:cNvSpPr>
            <p:nvPr/>
          </p:nvSpPr>
          <p:spPr bwMode="gray">
            <a:xfrm>
              <a:off x="4220" y="1578"/>
              <a:ext cx="489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宋体" charset="-122"/>
                </a:rPr>
                <a:t>Text</a:t>
              </a:r>
            </a:p>
          </p:txBody>
        </p:sp>
      </p:grpSp>
    </p:spTree>
  </p:cSld>
  <p:clrMapOvr>
    <a:masterClrMapping/>
  </p:clrMapOvr>
  <p:transition>
    <p:fade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上下弧线链接</a:t>
            </a: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zh-CN" altLang="en-US" smtClean="0"/>
              <a:t>第 </a:t>
            </a:r>
            <a:fld id="{DD969240-5698-4DE0-A7FC-974C2D9FE511}" type="slidenum">
              <a:rPr lang="zh-CN" altLang="en-US" smtClean="0"/>
              <a:pPr>
                <a:defRPr/>
              </a:pPr>
              <a:t>54</a:t>
            </a:fld>
            <a:r>
              <a:rPr lang="zh-CN" altLang="en-US" smtClean="0"/>
              <a:t> 页</a:t>
            </a:r>
            <a:endParaRPr lang="zh-CN" altLang="en-US"/>
          </a:p>
        </p:txBody>
      </p:sp>
      <p:graphicFrame>
        <p:nvGraphicFramePr>
          <p:cNvPr id="5" name="Content Placeholder 3"/>
          <p:cNvGraphicFramePr>
            <a:graphicFrameLocks/>
          </p:cNvGraphicFramePr>
          <p:nvPr/>
        </p:nvGraphicFramePr>
        <p:xfrm>
          <a:off x="301625" y="1527175"/>
          <a:ext cx="8504238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fade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少见的向上的流程</a:t>
            </a: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zh-CN" altLang="en-US" smtClean="0"/>
              <a:t>第 </a:t>
            </a:r>
            <a:fld id="{DD969240-5698-4DE0-A7FC-974C2D9FE511}" type="slidenum">
              <a:rPr lang="zh-CN" altLang="en-US" smtClean="0"/>
              <a:pPr>
                <a:defRPr/>
              </a:pPr>
              <a:t>55</a:t>
            </a:fld>
            <a:r>
              <a:rPr lang="zh-CN" altLang="en-US" smtClean="0"/>
              <a:t> 页</a:t>
            </a:r>
            <a:endParaRPr lang="zh-CN" altLang="en-US"/>
          </a:p>
        </p:txBody>
      </p:sp>
      <p:sp>
        <p:nvSpPr>
          <p:cNvPr id="26" name="Venstre-opadgående pil 347"/>
          <p:cNvSpPr/>
          <p:nvPr/>
        </p:nvSpPr>
        <p:spPr>
          <a:xfrm flipH="1">
            <a:off x="878716" y="1863137"/>
            <a:ext cx="7731883" cy="4305257"/>
          </a:xfrm>
          <a:prstGeom prst="leftUpArrow">
            <a:avLst>
              <a:gd name="adj1" fmla="val 3074"/>
              <a:gd name="adj2" fmla="val 4126"/>
              <a:gd name="adj3" fmla="val 8495"/>
            </a:avLst>
          </a:prstGeom>
          <a:gradFill flip="none" rotWithShape="1">
            <a:gsLst>
              <a:gs pos="51000">
                <a:srgbClr val="FFFFFF">
                  <a:lumMod val="50000"/>
                </a:srgbClr>
              </a:gs>
              <a:gs pos="69000">
                <a:srgbClr val="FFFFFF">
                  <a:lumMod val="65000"/>
                </a:srgbClr>
              </a:gs>
              <a:gs pos="100000">
                <a:sysClr val="window" lastClr="FFFFFF">
                  <a:lumMod val="85000"/>
                  <a:alpha val="63000"/>
                </a:sysClr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-65" charset="0"/>
              <a:ea typeface="ＭＳ Ｐゴシック" pitchFamily="-65" charset="-128"/>
            </a:endParaRPr>
          </a:p>
        </p:txBody>
      </p:sp>
      <p:grpSp>
        <p:nvGrpSpPr>
          <p:cNvPr id="27" name="Gruppe 18"/>
          <p:cNvGrpSpPr>
            <a:grpSpLocks/>
          </p:cNvGrpSpPr>
          <p:nvPr/>
        </p:nvGrpSpPr>
        <p:grpSpPr bwMode="auto">
          <a:xfrm>
            <a:off x="600075" y="2049484"/>
            <a:ext cx="7513638" cy="4379912"/>
            <a:chOff x="319353" y="1371600"/>
            <a:chExt cx="8219810" cy="4790546"/>
          </a:xfrm>
        </p:grpSpPr>
        <p:cxnSp>
          <p:nvCxnSpPr>
            <p:cNvPr id="28" name="Lige forbindelse 349"/>
            <p:cNvCxnSpPr>
              <a:cxnSpLocks noChangeShapeType="1"/>
            </p:cNvCxnSpPr>
            <p:nvPr/>
          </p:nvCxnSpPr>
          <p:spPr bwMode="auto">
            <a:xfrm rot="5400000" flipH="1" flipV="1">
              <a:off x="1308894" y="3501231"/>
              <a:ext cx="4260850" cy="1588"/>
            </a:xfrm>
            <a:prstGeom prst="line">
              <a:avLst/>
            </a:prstGeom>
            <a:noFill/>
            <a:ln w="6350">
              <a:solidFill>
                <a:srgbClr val="BFBFB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" name="Lige forbindelse 350"/>
            <p:cNvCxnSpPr>
              <a:cxnSpLocks noChangeShapeType="1"/>
            </p:cNvCxnSpPr>
            <p:nvPr/>
          </p:nvCxnSpPr>
          <p:spPr bwMode="auto">
            <a:xfrm rot="5400000" flipH="1" flipV="1">
              <a:off x="5128419" y="3501231"/>
              <a:ext cx="4260850" cy="1588"/>
            </a:xfrm>
            <a:prstGeom prst="line">
              <a:avLst/>
            </a:prstGeom>
            <a:noFill/>
            <a:ln w="6350">
              <a:solidFill>
                <a:srgbClr val="BFBFB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" name="Lige forbindelse 351"/>
            <p:cNvCxnSpPr>
              <a:cxnSpLocks noChangeShapeType="1"/>
            </p:cNvCxnSpPr>
            <p:nvPr/>
          </p:nvCxnSpPr>
          <p:spPr bwMode="auto">
            <a:xfrm rot="5400000" flipH="1" flipV="1">
              <a:off x="29369" y="3501231"/>
              <a:ext cx="4260850" cy="1588"/>
            </a:xfrm>
            <a:prstGeom prst="line">
              <a:avLst/>
            </a:prstGeom>
            <a:noFill/>
            <a:ln w="6350">
              <a:solidFill>
                <a:srgbClr val="BFBFB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1" name="Rektangel 352"/>
            <p:cNvSpPr>
              <a:spLocks noChangeArrowheads="1"/>
            </p:cNvSpPr>
            <p:nvPr/>
          </p:nvSpPr>
          <p:spPr bwMode="auto">
            <a:xfrm>
              <a:off x="1161654" y="5807934"/>
              <a:ext cx="7144791" cy="354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914400"/>
              <a:r>
                <a:rPr lang="en-US" sz="1500" b="1" noProof="1">
                  <a:solidFill>
                    <a:srgbClr val="171717"/>
                  </a:solidFill>
                  <a:latin typeface="Calibri" pitchFamily="-65" charset="0"/>
                  <a:ea typeface="Arial" charset="0"/>
                </a:rPr>
                <a:t>This is an example text. Go ahead and replace it with your own text</a:t>
              </a:r>
              <a:endParaRPr lang="da-DK" sz="1500" b="1">
                <a:solidFill>
                  <a:srgbClr val="171717"/>
                </a:solidFill>
                <a:latin typeface="Calibri" pitchFamily="-65" charset="0"/>
                <a:ea typeface="Arial" charset="0"/>
                <a:cs typeface="Calibri" pitchFamily="-65" charset="0"/>
              </a:endParaRPr>
            </a:p>
          </p:txBody>
        </p:sp>
        <p:sp>
          <p:nvSpPr>
            <p:cNvPr id="32" name="Rektangel 353"/>
            <p:cNvSpPr>
              <a:spLocks noChangeArrowheads="1"/>
            </p:cNvSpPr>
            <p:nvPr/>
          </p:nvSpPr>
          <p:spPr bwMode="auto">
            <a:xfrm rot="16200000">
              <a:off x="-1122636" y="3994296"/>
              <a:ext cx="3238263" cy="3542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914400"/>
              <a:r>
                <a:rPr lang="en-US" sz="1500" b="1" noProof="1">
                  <a:solidFill>
                    <a:srgbClr val="171717"/>
                  </a:solidFill>
                  <a:latin typeface="Calibri" pitchFamily="-65" charset="0"/>
                  <a:ea typeface="Arial" charset="0"/>
                </a:rPr>
                <a:t>This is an example text</a:t>
              </a:r>
              <a:endParaRPr lang="da-DK" sz="1500" b="1">
                <a:solidFill>
                  <a:srgbClr val="171717"/>
                </a:solidFill>
                <a:latin typeface="Calibri" pitchFamily="-65" charset="0"/>
                <a:ea typeface="Arial" charset="0"/>
                <a:cs typeface="Calibri" pitchFamily="-65" charset="0"/>
              </a:endParaRPr>
            </a:p>
          </p:txBody>
        </p:sp>
        <p:cxnSp>
          <p:nvCxnSpPr>
            <p:cNvPr id="33" name="Lige forbindelse 354"/>
            <p:cNvCxnSpPr>
              <a:cxnSpLocks noChangeShapeType="1"/>
            </p:cNvCxnSpPr>
            <p:nvPr/>
          </p:nvCxnSpPr>
          <p:spPr bwMode="auto">
            <a:xfrm rot="5400000" flipH="1" flipV="1">
              <a:off x="2569369" y="3501231"/>
              <a:ext cx="4260850" cy="1588"/>
            </a:xfrm>
            <a:prstGeom prst="line">
              <a:avLst/>
            </a:prstGeom>
            <a:noFill/>
            <a:ln w="6350">
              <a:solidFill>
                <a:srgbClr val="BFBFB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4" name="Lige forbindelse 355"/>
            <p:cNvCxnSpPr>
              <a:cxnSpLocks noChangeShapeType="1"/>
            </p:cNvCxnSpPr>
            <p:nvPr/>
          </p:nvCxnSpPr>
          <p:spPr bwMode="auto">
            <a:xfrm rot="5400000" flipH="1" flipV="1">
              <a:off x="3848894" y="3501231"/>
              <a:ext cx="4260850" cy="1588"/>
            </a:xfrm>
            <a:prstGeom prst="line">
              <a:avLst/>
            </a:prstGeom>
            <a:noFill/>
            <a:ln w="6350">
              <a:solidFill>
                <a:srgbClr val="BFBFB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5" name="Lige forbindelse 356"/>
            <p:cNvCxnSpPr>
              <a:cxnSpLocks noChangeShapeType="1"/>
            </p:cNvCxnSpPr>
            <p:nvPr/>
          </p:nvCxnSpPr>
          <p:spPr bwMode="auto">
            <a:xfrm rot="5400000" flipH="1" flipV="1">
              <a:off x="6407944" y="3501231"/>
              <a:ext cx="4260850" cy="1588"/>
            </a:xfrm>
            <a:prstGeom prst="line">
              <a:avLst/>
            </a:prstGeom>
            <a:noFill/>
            <a:ln w="6350">
              <a:solidFill>
                <a:srgbClr val="BFBFB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6" name="Freeform 235"/>
          <p:cNvSpPr>
            <a:spLocks/>
          </p:cNvSpPr>
          <p:nvPr/>
        </p:nvSpPr>
        <p:spPr bwMode="auto">
          <a:xfrm>
            <a:off x="2362200" y="4518509"/>
            <a:ext cx="968044" cy="1327977"/>
          </a:xfrm>
          <a:custGeom>
            <a:avLst/>
            <a:gdLst/>
            <a:ahLst/>
            <a:cxnLst>
              <a:cxn ang="0">
                <a:pos x="0" y="712"/>
              </a:cxn>
              <a:cxn ang="0">
                <a:pos x="0" y="1594"/>
              </a:cxn>
              <a:cxn ang="0">
                <a:pos x="1146" y="1594"/>
              </a:cxn>
              <a:cxn ang="0">
                <a:pos x="1146" y="0"/>
              </a:cxn>
              <a:cxn ang="0">
                <a:pos x="0" y="712"/>
              </a:cxn>
            </a:cxnLst>
            <a:rect l="0" t="0" r="r" b="b"/>
            <a:pathLst>
              <a:path w="1146" h="1594">
                <a:moveTo>
                  <a:pt x="0" y="712"/>
                </a:moveTo>
                <a:lnTo>
                  <a:pt x="0" y="1594"/>
                </a:lnTo>
                <a:lnTo>
                  <a:pt x="1146" y="1594"/>
                </a:lnTo>
                <a:lnTo>
                  <a:pt x="1146" y="0"/>
                </a:lnTo>
                <a:lnTo>
                  <a:pt x="0" y="712"/>
                </a:lnTo>
                <a:close/>
              </a:path>
            </a:pathLst>
          </a:custGeom>
          <a:gradFill flip="none" rotWithShape="1">
            <a:gsLst>
              <a:gs pos="6000">
                <a:srgbClr val="9BBB59">
                  <a:shade val="51000"/>
                  <a:satMod val="130000"/>
                </a:srgbClr>
              </a:gs>
              <a:gs pos="78000">
                <a:srgbClr val="C0FF4D"/>
              </a:gs>
            </a:gsLst>
            <a:lin ang="16200000" scaled="1"/>
            <a:tileRect/>
          </a:gradFill>
          <a:ln w="12700">
            <a:solidFill>
              <a:srgbClr val="AECD7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txBody>
          <a:bodyPr anchor="ctr"/>
          <a:lstStyle>
            <a:lvl1pPr indent="-342900">
              <a:defRPr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9pPr>
          </a:lstStyle>
          <a:p>
            <a:pPr marL="0" marR="0" lvl="0" indent="-34290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itchFamily="-65" charset="0"/>
              <a:buAutoNum type="arabicPeriod"/>
              <a:tabLst/>
              <a:defRPr/>
            </a:pPr>
            <a:endParaRPr kumimoji="0" lang="zh-CN" altLang="en-US" sz="1800" b="0" i="0" u="none" strike="noStrike" kern="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-65" charset="0"/>
              <a:ea typeface="ＭＳ Ｐゴシック" pitchFamily="-65" charset="-128"/>
            </a:endParaRPr>
          </a:p>
        </p:txBody>
      </p:sp>
      <p:sp>
        <p:nvSpPr>
          <p:cNvPr id="37" name="Freeform 236"/>
          <p:cNvSpPr>
            <a:spLocks/>
          </p:cNvSpPr>
          <p:nvPr/>
        </p:nvSpPr>
        <p:spPr bwMode="auto">
          <a:xfrm>
            <a:off x="1195312" y="5239826"/>
            <a:ext cx="1014488" cy="606660"/>
          </a:xfrm>
          <a:custGeom>
            <a:avLst/>
            <a:gdLst/>
            <a:ahLst/>
            <a:cxnLst>
              <a:cxn ang="0">
                <a:pos x="0" y="882"/>
              </a:cxn>
              <a:cxn ang="0">
                <a:pos x="1424" y="882"/>
              </a:cxn>
              <a:cxn ang="0">
                <a:pos x="1424" y="0"/>
              </a:cxn>
              <a:cxn ang="0">
                <a:pos x="0" y="882"/>
              </a:cxn>
            </a:cxnLst>
            <a:rect l="0" t="0" r="r" b="b"/>
            <a:pathLst>
              <a:path w="1424" h="882">
                <a:moveTo>
                  <a:pt x="0" y="882"/>
                </a:moveTo>
                <a:lnTo>
                  <a:pt x="1424" y="882"/>
                </a:lnTo>
                <a:lnTo>
                  <a:pt x="1424" y="0"/>
                </a:lnTo>
                <a:lnTo>
                  <a:pt x="0" y="882"/>
                </a:lnTo>
                <a:close/>
              </a:path>
            </a:pathLst>
          </a:custGeom>
          <a:gradFill flip="none" rotWithShape="1">
            <a:gsLst>
              <a:gs pos="6000">
                <a:srgbClr val="9BBB59">
                  <a:shade val="51000"/>
                  <a:satMod val="130000"/>
                </a:srgbClr>
              </a:gs>
              <a:gs pos="78000">
                <a:srgbClr val="C0FF4D"/>
              </a:gs>
            </a:gsLst>
            <a:lin ang="16200000" scaled="1"/>
            <a:tileRect/>
          </a:gradFill>
          <a:ln w="12700">
            <a:solidFill>
              <a:srgbClr val="AECD7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txBody>
          <a:bodyPr anchor="ctr"/>
          <a:lstStyle>
            <a:lvl1pPr indent="-342900">
              <a:defRPr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9pPr>
          </a:lstStyle>
          <a:p>
            <a:pPr marL="0" marR="0" lvl="0" indent="-34290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itchFamily="-65" charset="0"/>
              <a:buAutoNum type="arabicPeriod"/>
              <a:tabLst/>
              <a:defRPr/>
            </a:pPr>
            <a:endParaRPr kumimoji="0" lang="zh-CN" altLang="en-US" sz="1800" b="0" i="0" u="none" strike="noStrike" kern="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-65" charset="0"/>
              <a:ea typeface="ＭＳ Ｐゴシック" pitchFamily="-65" charset="-128"/>
            </a:endParaRPr>
          </a:p>
        </p:txBody>
      </p:sp>
      <p:sp>
        <p:nvSpPr>
          <p:cNvPr id="38" name="Freeform 237"/>
          <p:cNvSpPr>
            <a:spLocks/>
          </p:cNvSpPr>
          <p:nvPr/>
        </p:nvSpPr>
        <p:spPr bwMode="auto">
          <a:xfrm>
            <a:off x="3530600" y="3819546"/>
            <a:ext cx="982663" cy="2027238"/>
          </a:xfrm>
          <a:custGeom>
            <a:avLst/>
            <a:gdLst>
              <a:gd name="T0" fmla="*/ 0 w 1148"/>
              <a:gd name="T1" fmla="*/ 710 h 2304"/>
              <a:gd name="T2" fmla="*/ 0 w 1148"/>
              <a:gd name="T3" fmla="*/ 2304 h 2304"/>
              <a:gd name="T4" fmla="*/ 1148 w 1148"/>
              <a:gd name="T5" fmla="*/ 2304 h 2304"/>
              <a:gd name="T6" fmla="*/ 1148 w 1148"/>
              <a:gd name="T7" fmla="*/ 0 h 2304"/>
              <a:gd name="T8" fmla="*/ 0 w 1148"/>
              <a:gd name="T9" fmla="*/ 710 h 230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48"/>
              <a:gd name="T16" fmla="*/ 0 h 2304"/>
              <a:gd name="T17" fmla="*/ 1148 w 1148"/>
              <a:gd name="T18" fmla="*/ 2304 h 230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48" h="2304">
                <a:moveTo>
                  <a:pt x="0" y="710"/>
                </a:moveTo>
                <a:lnTo>
                  <a:pt x="0" y="2304"/>
                </a:lnTo>
                <a:lnTo>
                  <a:pt x="1148" y="2304"/>
                </a:lnTo>
                <a:lnTo>
                  <a:pt x="1148" y="0"/>
                </a:lnTo>
                <a:lnTo>
                  <a:pt x="0" y="710"/>
                </a:lnTo>
                <a:close/>
              </a:path>
            </a:pathLst>
          </a:custGeom>
          <a:gradFill rotWithShape="1">
            <a:gsLst>
              <a:gs pos="0">
                <a:srgbClr val="E6E6E6"/>
              </a:gs>
              <a:gs pos="100000">
                <a:srgbClr val="FFFFFF"/>
              </a:gs>
            </a:gsLst>
            <a:lin ang="16200000"/>
          </a:gradFill>
          <a:ln w="9525">
            <a:solidFill>
              <a:srgbClr val="D9D9D9"/>
            </a:solidFill>
            <a:miter lim="800000"/>
            <a:headEnd/>
            <a:tailEnd/>
          </a:ln>
          <a:effectLst>
            <a:outerShdw blurRad="63500" dist="38100" dir="2700000" algn="tl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pPr marL="342900" indent="-342900" algn="ctr" defTabSz="914400">
              <a:buFont typeface="Calibri" pitchFamily="-65" charset="0"/>
              <a:buAutoNum type="arabicPeriod"/>
            </a:pPr>
            <a:endParaRPr lang="zh-CN" sz="1400" noProof="1">
              <a:solidFill>
                <a:srgbClr val="000000"/>
              </a:solidFill>
              <a:latin typeface="Arial Narrow" pitchFamily="-65" charset="0"/>
            </a:endParaRPr>
          </a:p>
        </p:txBody>
      </p:sp>
      <p:sp>
        <p:nvSpPr>
          <p:cNvPr id="39" name="Freeform 238"/>
          <p:cNvSpPr>
            <a:spLocks/>
          </p:cNvSpPr>
          <p:nvPr/>
        </p:nvSpPr>
        <p:spPr bwMode="auto">
          <a:xfrm>
            <a:off x="5838530" y="2321180"/>
            <a:ext cx="1017390" cy="3525306"/>
          </a:xfrm>
          <a:custGeom>
            <a:avLst/>
            <a:gdLst/>
            <a:ahLst/>
            <a:cxnLst>
              <a:cxn ang="0">
                <a:pos x="1088" y="0"/>
              </a:cxn>
              <a:cxn ang="0">
                <a:pos x="0" y="674"/>
              </a:cxn>
              <a:cxn ang="0">
                <a:pos x="0" y="3688"/>
              </a:cxn>
              <a:cxn ang="0">
                <a:pos x="1088" y="3688"/>
              </a:cxn>
              <a:cxn ang="0">
                <a:pos x="1088" y="0"/>
              </a:cxn>
            </a:cxnLst>
            <a:rect l="0" t="0" r="r" b="b"/>
            <a:pathLst>
              <a:path w="1088" h="3688">
                <a:moveTo>
                  <a:pt x="1088" y="0"/>
                </a:moveTo>
                <a:lnTo>
                  <a:pt x="0" y="674"/>
                </a:lnTo>
                <a:lnTo>
                  <a:pt x="0" y="3688"/>
                </a:lnTo>
                <a:lnTo>
                  <a:pt x="1088" y="3688"/>
                </a:lnTo>
                <a:lnTo>
                  <a:pt x="1088" y="0"/>
                </a:lnTo>
                <a:close/>
              </a:path>
            </a:pathLst>
          </a:custGeom>
          <a:gradFill flip="none" rotWithShape="1">
            <a:gsLst>
              <a:gs pos="6000">
                <a:srgbClr val="9BBB59">
                  <a:shade val="51000"/>
                  <a:satMod val="130000"/>
                </a:srgbClr>
              </a:gs>
              <a:gs pos="78000">
                <a:srgbClr val="C0FF4D"/>
              </a:gs>
            </a:gsLst>
            <a:lin ang="16200000" scaled="1"/>
            <a:tileRect/>
          </a:gradFill>
          <a:ln w="12700">
            <a:solidFill>
              <a:srgbClr val="AECD7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txBody>
          <a:bodyPr anchor="ctr"/>
          <a:lstStyle>
            <a:lvl1pPr indent="-342900">
              <a:defRPr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9pPr>
          </a:lstStyle>
          <a:p>
            <a:pPr marL="0" marR="0" lvl="0" indent="-34290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itchFamily="-65" charset="0"/>
              <a:buAutoNum type="arabicPeriod"/>
              <a:tabLst/>
              <a:defRPr/>
            </a:pPr>
            <a:endParaRPr kumimoji="0" lang="zh-CN" altLang="en-US" sz="1800" b="0" i="0" u="none" strike="noStrike" kern="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-65" charset="0"/>
              <a:ea typeface="ＭＳ Ｐゴシック" pitchFamily="-65" charset="-128"/>
            </a:endParaRPr>
          </a:p>
        </p:txBody>
      </p:sp>
      <p:sp>
        <p:nvSpPr>
          <p:cNvPr id="40" name="Freeform 239"/>
          <p:cNvSpPr>
            <a:spLocks/>
          </p:cNvSpPr>
          <p:nvPr/>
        </p:nvSpPr>
        <p:spPr bwMode="auto">
          <a:xfrm>
            <a:off x="4694238" y="3044846"/>
            <a:ext cx="1004887" cy="2801938"/>
          </a:xfrm>
          <a:custGeom>
            <a:avLst/>
            <a:gdLst>
              <a:gd name="T0" fmla="*/ 0 w 1146"/>
              <a:gd name="T1" fmla="*/ 710 h 3014"/>
              <a:gd name="T2" fmla="*/ 0 w 1146"/>
              <a:gd name="T3" fmla="*/ 3014 h 3014"/>
              <a:gd name="T4" fmla="*/ 1146 w 1146"/>
              <a:gd name="T5" fmla="*/ 3014 h 3014"/>
              <a:gd name="T6" fmla="*/ 1146 w 1146"/>
              <a:gd name="T7" fmla="*/ 0 h 3014"/>
              <a:gd name="T8" fmla="*/ 0 w 1146"/>
              <a:gd name="T9" fmla="*/ 710 h 301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46"/>
              <a:gd name="T16" fmla="*/ 0 h 3014"/>
              <a:gd name="T17" fmla="*/ 1146 w 1146"/>
              <a:gd name="T18" fmla="*/ 3014 h 301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46" h="3014">
                <a:moveTo>
                  <a:pt x="0" y="710"/>
                </a:moveTo>
                <a:lnTo>
                  <a:pt x="0" y="3014"/>
                </a:lnTo>
                <a:lnTo>
                  <a:pt x="1146" y="3014"/>
                </a:lnTo>
                <a:lnTo>
                  <a:pt x="1146" y="0"/>
                </a:lnTo>
                <a:lnTo>
                  <a:pt x="0" y="710"/>
                </a:lnTo>
                <a:close/>
              </a:path>
            </a:pathLst>
          </a:custGeom>
          <a:gradFill rotWithShape="1">
            <a:gsLst>
              <a:gs pos="0">
                <a:srgbClr val="E6E6E6"/>
              </a:gs>
              <a:gs pos="100000">
                <a:srgbClr val="FFFFFF"/>
              </a:gs>
            </a:gsLst>
            <a:lin ang="16200000"/>
          </a:gradFill>
          <a:ln w="9525">
            <a:solidFill>
              <a:srgbClr val="D9D9D9"/>
            </a:solidFill>
            <a:miter lim="800000"/>
            <a:headEnd/>
            <a:tailEnd/>
          </a:ln>
          <a:effectLst>
            <a:outerShdw blurRad="63500" dist="38100" dir="2700000" algn="tl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pPr marL="342900" indent="-342900" algn="ctr" defTabSz="914400">
              <a:buFont typeface="Calibri" pitchFamily="-65" charset="0"/>
              <a:buAutoNum type="arabicPeriod"/>
            </a:pPr>
            <a:endParaRPr lang="zh-CN" sz="1400" noProof="1">
              <a:solidFill>
                <a:srgbClr val="000000"/>
              </a:solidFill>
              <a:latin typeface="Arial Narrow" pitchFamily="-65" charset="0"/>
            </a:endParaRPr>
          </a:p>
        </p:txBody>
      </p:sp>
      <p:sp>
        <p:nvSpPr>
          <p:cNvPr id="41" name="Freeform 238"/>
          <p:cNvSpPr>
            <a:spLocks/>
          </p:cNvSpPr>
          <p:nvPr/>
        </p:nvSpPr>
        <p:spPr bwMode="auto">
          <a:xfrm>
            <a:off x="7009762" y="1472145"/>
            <a:ext cx="1058028" cy="4374341"/>
          </a:xfrm>
          <a:custGeom>
            <a:avLst/>
            <a:gdLst/>
            <a:ahLst/>
            <a:cxnLst>
              <a:cxn ang="0">
                <a:pos x="1088" y="0"/>
              </a:cxn>
              <a:cxn ang="0">
                <a:pos x="0" y="674"/>
              </a:cxn>
              <a:cxn ang="0">
                <a:pos x="0" y="3688"/>
              </a:cxn>
              <a:cxn ang="0">
                <a:pos x="1088" y="3688"/>
              </a:cxn>
              <a:cxn ang="0">
                <a:pos x="1088" y="0"/>
              </a:cxn>
            </a:cxnLst>
            <a:rect l="0" t="0" r="r" b="b"/>
            <a:pathLst>
              <a:path w="1088" h="3688">
                <a:moveTo>
                  <a:pt x="1088" y="0"/>
                </a:moveTo>
                <a:lnTo>
                  <a:pt x="0" y="674"/>
                </a:lnTo>
                <a:lnTo>
                  <a:pt x="0" y="3688"/>
                </a:lnTo>
                <a:lnTo>
                  <a:pt x="1088" y="3688"/>
                </a:lnTo>
                <a:lnTo>
                  <a:pt x="1088" y="0"/>
                </a:lnTo>
                <a:close/>
              </a:path>
            </a:pathLst>
          </a:custGeom>
          <a:gradFill flip="none" rotWithShape="1">
            <a:gsLst>
              <a:gs pos="6000">
                <a:srgbClr val="9BBB59">
                  <a:shade val="51000"/>
                  <a:satMod val="130000"/>
                </a:srgbClr>
              </a:gs>
              <a:gs pos="78000">
                <a:srgbClr val="C0FF4D"/>
              </a:gs>
            </a:gsLst>
            <a:lin ang="16200000" scaled="1"/>
            <a:tileRect/>
          </a:gradFill>
          <a:ln w="12700">
            <a:solidFill>
              <a:srgbClr val="AECD7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txBody>
          <a:bodyPr anchor="ctr"/>
          <a:lstStyle>
            <a:lvl1pPr indent="-342900">
              <a:defRPr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9pPr>
          </a:lstStyle>
          <a:p>
            <a:pPr marL="0" marR="0" lvl="0" indent="-34290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itchFamily="-65" charset="0"/>
              <a:buAutoNum type="arabicPeriod"/>
              <a:tabLst/>
              <a:defRPr/>
            </a:pPr>
            <a:endParaRPr kumimoji="0" lang="zh-CN" altLang="en-US" sz="1800" b="0" i="0" u="none" strike="noStrike" kern="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-65" charset="0"/>
              <a:ea typeface="ＭＳ Ｐゴシック" pitchFamily="-65" charset="-128"/>
            </a:endParaRPr>
          </a:p>
        </p:txBody>
      </p:sp>
      <p:sp>
        <p:nvSpPr>
          <p:cNvPr id="42" name="Rektangel 80"/>
          <p:cNvSpPr>
            <a:spLocks noChangeArrowheads="1"/>
          </p:cNvSpPr>
          <p:nvPr/>
        </p:nvSpPr>
        <p:spPr bwMode="auto">
          <a:xfrm>
            <a:off x="7086600" y="4216421"/>
            <a:ext cx="890588" cy="133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01688">
              <a:spcBef>
                <a:spcPct val="20000"/>
              </a:spcBef>
            </a:pPr>
            <a:r>
              <a:rPr lang="zh-CN" sz="1500" b="1" noProof="1">
                <a:solidFill>
                  <a:srgbClr val="FFFFFF"/>
                </a:solidFill>
                <a:latin typeface="Calibri" pitchFamily="-65" charset="0"/>
                <a:cs typeface="Arial" charset="0"/>
              </a:rPr>
              <a:t>6.</a:t>
            </a:r>
            <a:r>
              <a:rPr lang="en-US" sz="1100" noProof="1">
                <a:solidFill>
                  <a:srgbClr val="FFFFFF"/>
                </a:solidFill>
                <a:latin typeface="Calibri" pitchFamily="-65" charset="0"/>
                <a:cs typeface="Arial" charset="0"/>
              </a:rPr>
              <a:t>This is an example text. Go ahead and replace it with your own text.</a:t>
            </a:r>
          </a:p>
        </p:txBody>
      </p:sp>
      <p:sp>
        <p:nvSpPr>
          <p:cNvPr id="43" name="Rektangel 80"/>
          <p:cNvSpPr>
            <a:spLocks noChangeArrowheads="1"/>
          </p:cNvSpPr>
          <p:nvPr/>
        </p:nvSpPr>
        <p:spPr bwMode="auto">
          <a:xfrm>
            <a:off x="5891213" y="4216421"/>
            <a:ext cx="890587" cy="133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01688">
              <a:spcBef>
                <a:spcPct val="20000"/>
              </a:spcBef>
            </a:pPr>
            <a:r>
              <a:rPr lang="zh-CN" sz="1500" b="1" noProof="1">
                <a:solidFill>
                  <a:srgbClr val="FFFFFF"/>
                </a:solidFill>
                <a:latin typeface="Calibri" pitchFamily="-65" charset="0"/>
                <a:cs typeface="Arial" charset="0"/>
              </a:rPr>
              <a:t>5.</a:t>
            </a:r>
            <a:r>
              <a:rPr lang="en-US" sz="1100" noProof="1">
                <a:solidFill>
                  <a:srgbClr val="FFFFFF"/>
                </a:solidFill>
                <a:latin typeface="Calibri" pitchFamily="-65" charset="0"/>
                <a:cs typeface="Arial" charset="0"/>
              </a:rPr>
              <a:t>This is an example text. Go ahead and replace it with your own text.</a:t>
            </a:r>
          </a:p>
        </p:txBody>
      </p:sp>
      <p:sp>
        <p:nvSpPr>
          <p:cNvPr id="44" name="Rektangel 80"/>
          <p:cNvSpPr>
            <a:spLocks noChangeArrowheads="1"/>
          </p:cNvSpPr>
          <p:nvPr/>
        </p:nvSpPr>
        <p:spPr bwMode="auto">
          <a:xfrm>
            <a:off x="4748213" y="4216421"/>
            <a:ext cx="890587" cy="133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01688">
              <a:spcBef>
                <a:spcPct val="20000"/>
              </a:spcBef>
            </a:pPr>
            <a:r>
              <a:rPr lang="zh-CN" sz="1500" b="1" noProof="1">
                <a:solidFill>
                  <a:srgbClr val="262626"/>
                </a:solidFill>
                <a:latin typeface="Calibri" pitchFamily="-65" charset="0"/>
                <a:cs typeface="Arial" charset="0"/>
              </a:rPr>
              <a:t>4.</a:t>
            </a:r>
            <a:r>
              <a:rPr lang="en-US" sz="1100" noProof="1">
                <a:solidFill>
                  <a:srgbClr val="262626"/>
                </a:solidFill>
                <a:latin typeface="Calibri" pitchFamily="-65" charset="0"/>
                <a:cs typeface="Arial" charset="0"/>
              </a:rPr>
              <a:t>This is an example text. Go ahead and replace it with your own text.</a:t>
            </a:r>
          </a:p>
        </p:txBody>
      </p:sp>
      <p:sp>
        <p:nvSpPr>
          <p:cNvPr id="45" name="Rektangel 80"/>
          <p:cNvSpPr>
            <a:spLocks noChangeArrowheads="1"/>
          </p:cNvSpPr>
          <p:nvPr/>
        </p:nvSpPr>
        <p:spPr bwMode="auto">
          <a:xfrm>
            <a:off x="1243013" y="2201884"/>
            <a:ext cx="890587" cy="1338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01688">
              <a:spcBef>
                <a:spcPct val="20000"/>
              </a:spcBef>
            </a:pPr>
            <a:r>
              <a:rPr lang="zh-CN" sz="1500" b="1" noProof="1">
                <a:solidFill>
                  <a:srgbClr val="262626"/>
                </a:solidFill>
                <a:latin typeface="Calibri" pitchFamily="-65" charset="0"/>
                <a:cs typeface="Arial" charset="0"/>
              </a:rPr>
              <a:t>1.</a:t>
            </a:r>
            <a:r>
              <a:rPr lang="en-US" sz="1100" noProof="1">
                <a:solidFill>
                  <a:srgbClr val="262626"/>
                </a:solidFill>
                <a:latin typeface="Calibri" pitchFamily="-65" charset="0"/>
                <a:cs typeface="Arial" charset="0"/>
              </a:rPr>
              <a:t>This is an example text. Go ahead and replace it with your own text.</a:t>
            </a:r>
          </a:p>
        </p:txBody>
      </p:sp>
      <p:sp>
        <p:nvSpPr>
          <p:cNvPr id="46" name="Rektangel 80"/>
          <p:cNvSpPr>
            <a:spLocks noChangeArrowheads="1"/>
          </p:cNvSpPr>
          <p:nvPr/>
        </p:nvSpPr>
        <p:spPr bwMode="auto">
          <a:xfrm>
            <a:off x="2438400" y="2201884"/>
            <a:ext cx="890588" cy="1338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01688">
              <a:spcBef>
                <a:spcPct val="20000"/>
              </a:spcBef>
            </a:pPr>
            <a:r>
              <a:rPr lang="zh-CN" sz="1500" b="1" noProof="1">
                <a:solidFill>
                  <a:srgbClr val="262626"/>
                </a:solidFill>
                <a:latin typeface="Calibri" pitchFamily="-65" charset="0"/>
                <a:cs typeface="Arial" charset="0"/>
              </a:rPr>
              <a:t>2.</a:t>
            </a:r>
            <a:r>
              <a:rPr lang="en-US" sz="1100" noProof="1">
                <a:solidFill>
                  <a:srgbClr val="262626"/>
                </a:solidFill>
                <a:latin typeface="Calibri" pitchFamily="-65" charset="0"/>
                <a:cs typeface="Arial" charset="0"/>
              </a:rPr>
              <a:t>This is an example text. Go ahead and replace it with your own text.</a:t>
            </a:r>
          </a:p>
        </p:txBody>
      </p:sp>
      <p:sp>
        <p:nvSpPr>
          <p:cNvPr id="47" name="Rektangel 80"/>
          <p:cNvSpPr>
            <a:spLocks noChangeArrowheads="1"/>
          </p:cNvSpPr>
          <p:nvPr/>
        </p:nvSpPr>
        <p:spPr bwMode="auto">
          <a:xfrm>
            <a:off x="3581400" y="2201884"/>
            <a:ext cx="890588" cy="1338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01688">
              <a:spcBef>
                <a:spcPct val="20000"/>
              </a:spcBef>
            </a:pPr>
            <a:r>
              <a:rPr lang="zh-CN" sz="1500" b="1" noProof="1">
                <a:solidFill>
                  <a:srgbClr val="262626"/>
                </a:solidFill>
                <a:latin typeface="Calibri" pitchFamily="-65" charset="0"/>
                <a:cs typeface="Arial" charset="0"/>
              </a:rPr>
              <a:t>3.</a:t>
            </a:r>
            <a:r>
              <a:rPr lang="en-US" sz="1100" noProof="1">
                <a:solidFill>
                  <a:srgbClr val="262626"/>
                </a:solidFill>
                <a:latin typeface="Calibri" pitchFamily="-65" charset="0"/>
                <a:cs typeface="Arial" charset="0"/>
              </a:rPr>
              <a:t>This is an example text. Go ahead and replace it with your own text.</a:t>
            </a:r>
          </a:p>
        </p:txBody>
      </p:sp>
    </p:spTree>
  </p:cSld>
  <p:clrMapOvr>
    <a:masterClrMapping/>
  </p:clrMapOvr>
  <p:transition>
    <p:fade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胶片效果的流程</a:t>
            </a: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zh-CN" altLang="en-US" smtClean="0"/>
              <a:t>第 </a:t>
            </a:r>
            <a:fld id="{DD969240-5698-4DE0-A7FC-974C2D9FE511}" type="slidenum">
              <a:rPr lang="zh-CN" altLang="en-US" smtClean="0"/>
              <a:pPr>
                <a:defRPr/>
              </a:pPr>
              <a:t>56</a:t>
            </a:fld>
            <a:r>
              <a:rPr lang="zh-CN" altLang="en-US" smtClean="0"/>
              <a:t> 页</a:t>
            </a:r>
            <a:endParaRPr lang="zh-CN" altLang="en-US"/>
          </a:p>
        </p:txBody>
      </p:sp>
      <p:grpSp>
        <p:nvGrpSpPr>
          <p:cNvPr id="26" name="Gruppe 78"/>
          <p:cNvGrpSpPr>
            <a:grpSpLocks/>
          </p:cNvGrpSpPr>
          <p:nvPr/>
        </p:nvGrpSpPr>
        <p:grpSpPr bwMode="auto">
          <a:xfrm>
            <a:off x="850900" y="4316434"/>
            <a:ext cx="1295400" cy="2171700"/>
            <a:chOff x="2882900" y="1308100"/>
            <a:chExt cx="1295400" cy="2171700"/>
          </a:xfrm>
        </p:grpSpPr>
        <p:sp>
          <p:nvSpPr>
            <p:cNvPr id="27" name="Rektangel 79"/>
            <p:cNvSpPr>
              <a:spLocks noChangeArrowheads="1"/>
            </p:cNvSpPr>
            <p:nvPr/>
          </p:nvSpPr>
          <p:spPr bwMode="auto">
            <a:xfrm>
              <a:off x="2882900" y="1308100"/>
              <a:ext cx="1295400" cy="2171700"/>
            </a:xfrm>
            <a:prstGeom prst="rect">
              <a:avLst/>
            </a:prstGeom>
            <a:gradFill rotWithShape="1">
              <a:gsLst>
                <a:gs pos="0">
                  <a:srgbClr val="080808"/>
                </a:gs>
                <a:gs pos="100000">
                  <a:srgbClr val="F3F3F3">
                    <a:alpha val="0"/>
                  </a:srgbClr>
                </a:gs>
              </a:gsLst>
              <a:lin ang="16200000" scaled="1"/>
            </a:gradFill>
            <a:ln w="9525">
              <a:noFill/>
              <a:miter lim="800000"/>
              <a:headEnd/>
              <a:tailEnd/>
            </a:ln>
            <a:effectLst>
              <a:outerShdw blurRad="63500" dist="38100" dir="2700000" algn="tl" rotWithShape="0">
                <a:srgbClr val="000000">
                  <a:alpha val="39999"/>
                </a:srgb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charset="0"/>
                <a:ea typeface="ＭＳ Ｐゴシック" charset="-128"/>
              </a:endParaRPr>
            </a:p>
          </p:txBody>
        </p:sp>
        <p:sp>
          <p:nvSpPr>
            <p:cNvPr id="28" name="Rektangel 80"/>
            <p:cNvSpPr>
              <a:spLocks noChangeArrowheads="1"/>
            </p:cNvSpPr>
            <p:nvPr/>
          </p:nvSpPr>
          <p:spPr bwMode="auto">
            <a:xfrm>
              <a:off x="2959100" y="2070100"/>
              <a:ext cx="1117600" cy="12747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defTabSz="801688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1" i="0" u="none" strike="noStrike" kern="0" cap="none" spc="0" normalizeH="0" baseline="0" noProof="1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itchFamily="34" charset="0"/>
                  <a:cs typeface="Arial" charset="0"/>
                </a:rPr>
                <a:t>Example text</a:t>
              </a:r>
            </a:p>
            <a:p>
              <a:pPr marL="0" marR="0" lvl="0" indent="0" defTabSz="801688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1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itchFamily="34" charset="0"/>
                  <a:cs typeface="Arial" charset="0"/>
                </a:rPr>
                <a:t>This is an example text. </a:t>
              </a:r>
            </a:p>
          </p:txBody>
        </p:sp>
      </p:grpSp>
      <p:grpSp>
        <p:nvGrpSpPr>
          <p:cNvPr id="29" name="Gruppe 60"/>
          <p:cNvGrpSpPr/>
          <p:nvPr/>
        </p:nvGrpSpPr>
        <p:grpSpPr>
          <a:xfrm>
            <a:off x="331788" y="3000396"/>
            <a:ext cx="8583612" cy="1784350"/>
            <a:chOff x="331788" y="2773362"/>
            <a:chExt cx="8583612" cy="178435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0" name="Freeform 1074"/>
            <p:cNvSpPr>
              <a:spLocks/>
            </p:cNvSpPr>
            <p:nvPr/>
          </p:nvSpPr>
          <p:spPr bwMode="auto">
            <a:xfrm>
              <a:off x="6801450" y="3036887"/>
              <a:ext cx="2023406" cy="1279525"/>
            </a:xfrm>
            <a:custGeom>
              <a:avLst/>
              <a:gdLst/>
              <a:ahLst/>
              <a:cxnLst>
                <a:cxn ang="0">
                  <a:pos x="1146" y="2"/>
                </a:cxn>
                <a:cxn ang="0">
                  <a:pos x="1146" y="2"/>
                </a:cxn>
                <a:cxn ang="0">
                  <a:pos x="1144" y="0"/>
                </a:cxn>
                <a:cxn ang="0">
                  <a:pos x="1142" y="0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788"/>
                </a:cxn>
                <a:cxn ang="0">
                  <a:pos x="0" y="798"/>
                </a:cxn>
                <a:cxn ang="0">
                  <a:pos x="0" y="798"/>
                </a:cxn>
                <a:cxn ang="0">
                  <a:pos x="2" y="804"/>
                </a:cxn>
                <a:cxn ang="0">
                  <a:pos x="6" y="806"/>
                </a:cxn>
                <a:cxn ang="0">
                  <a:pos x="1142" y="806"/>
                </a:cxn>
                <a:cxn ang="0">
                  <a:pos x="1142" y="806"/>
                </a:cxn>
                <a:cxn ang="0">
                  <a:pos x="1146" y="804"/>
                </a:cxn>
                <a:cxn ang="0">
                  <a:pos x="1148" y="798"/>
                </a:cxn>
                <a:cxn ang="0">
                  <a:pos x="1148" y="788"/>
                </a:cxn>
                <a:cxn ang="0">
                  <a:pos x="1148" y="6"/>
                </a:cxn>
                <a:cxn ang="0">
                  <a:pos x="1148" y="6"/>
                </a:cxn>
                <a:cxn ang="0">
                  <a:pos x="1146" y="2"/>
                </a:cxn>
                <a:cxn ang="0">
                  <a:pos x="1146" y="2"/>
                </a:cxn>
              </a:cxnLst>
              <a:rect l="0" t="0" r="r" b="b"/>
              <a:pathLst>
                <a:path w="1148" h="806">
                  <a:moveTo>
                    <a:pt x="1146" y="2"/>
                  </a:moveTo>
                  <a:lnTo>
                    <a:pt x="1146" y="2"/>
                  </a:lnTo>
                  <a:lnTo>
                    <a:pt x="1144" y="0"/>
                  </a:lnTo>
                  <a:lnTo>
                    <a:pt x="1142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788"/>
                  </a:lnTo>
                  <a:lnTo>
                    <a:pt x="0" y="798"/>
                  </a:lnTo>
                  <a:lnTo>
                    <a:pt x="0" y="798"/>
                  </a:lnTo>
                  <a:lnTo>
                    <a:pt x="2" y="804"/>
                  </a:lnTo>
                  <a:lnTo>
                    <a:pt x="6" y="806"/>
                  </a:lnTo>
                  <a:lnTo>
                    <a:pt x="1142" y="806"/>
                  </a:lnTo>
                  <a:lnTo>
                    <a:pt x="1142" y="806"/>
                  </a:lnTo>
                  <a:lnTo>
                    <a:pt x="1146" y="804"/>
                  </a:lnTo>
                  <a:lnTo>
                    <a:pt x="1148" y="798"/>
                  </a:lnTo>
                  <a:lnTo>
                    <a:pt x="1148" y="788"/>
                  </a:lnTo>
                  <a:lnTo>
                    <a:pt x="1148" y="6"/>
                  </a:lnTo>
                  <a:lnTo>
                    <a:pt x="1148" y="6"/>
                  </a:lnTo>
                  <a:lnTo>
                    <a:pt x="1146" y="2"/>
                  </a:lnTo>
                  <a:lnTo>
                    <a:pt x="1146" y="2"/>
                  </a:lnTo>
                  <a:close/>
                </a:path>
              </a:pathLst>
            </a:custGeom>
            <a:blipFill dpi="0" rotWithShape="1">
              <a:blip r:embed="rId2" cstate="print"/>
              <a:srcRect/>
              <a:stretch>
                <a:fillRect/>
              </a:stretch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31" name="Freeform 926"/>
            <p:cNvSpPr>
              <a:spLocks/>
            </p:cNvSpPr>
            <p:nvPr/>
          </p:nvSpPr>
          <p:spPr bwMode="auto">
            <a:xfrm>
              <a:off x="4678641" y="3043237"/>
              <a:ext cx="2023406" cy="1244600"/>
            </a:xfrm>
            <a:custGeom>
              <a:avLst/>
              <a:gdLst/>
              <a:ahLst/>
              <a:cxnLst>
                <a:cxn ang="0">
                  <a:pos x="1146" y="2"/>
                </a:cxn>
                <a:cxn ang="0">
                  <a:pos x="1146" y="2"/>
                </a:cxn>
                <a:cxn ang="0">
                  <a:pos x="1144" y="0"/>
                </a:cxn>
                <a:cxn ang="0">
                  <a:pos x="1142" y="0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768"/>
                </a:cxn>
                <a:cxn ang="0">
                  <a:pos x="0" y="778"/>
                </a:cxn>
                <a:cxn ang="0">
                  <a:pos x="0" y="778"/>
                </a:cxn>
                <a:cxn ang="0">
                  <a:pos x="2" y="782"/>
                </a:cxn>
                <a:cxn ang="0">
                  <a:pos x="6" y="784"/>
                </a:cxn>
                <a:cxn ang="0">
                  <a:pos x="1142" y="784"/>
                </a:cxn>
                <a:cxn ang="0">
                  <a:pos x="1142" y="784"/>
                </a:cxn>
                <a:cxn ang="0">
                  <a:pos x="1146" y="782"/>
                </a:cxn>
                <a:cxn ang="0">
                  <a:pos x="1148" y="778"/>
                </a:cxn>
                <a:cxn ang="0">
                  <a:pos x="1148" y="768"/>
                </a:cxn>
                <a:cxn ang="0">
                  <a:pos x="1148" y="6"/>
                </a:cxn>
                <a:cxn ang="0">
                  <a:pos x="1148" y="6"/>
                </a:cxn>
                <a:cxn ang="0">
                  <a:pos x="1146" y="2"/>
                </a:cxn>
                <a:cxn ang="0">
                  <a:pos x="1146" y="2"/>
                </a:cxn>
              </a:cxnLst>
              <a:rect l="0" t="0" r="r" b="b"/>
              <a:pathLst>
                <a:path w="1148" h="784">
                  <a:moveTo>
                    <a:pt x="1146" y="2"/>
                  </a:moveTo>
                  <a:lnTo>
                    <a:pt x="1146" y="2"/>
                  </a:lnTo>
                  <a:lnTo>
                    <a:pt x="1144" y="0"/>
                  </a:lnTo>
                  <a:lnTo>
                    <a:pt x="1142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768"/>
                  </a:lnTo>
                  <a:lnTo>
                    <a:pt x="0" y="778"/>
                  </a:lnTo>
                  <a:lnTo>
                    <a:pt x="0" y="778"/>
                  </a:lnTo>
                  <a:lnTo>
                    <a:pt x="2" y="782"/>
                  </a:lnTo>
                  <a:lnTo>
                    <a:pt x="6" y="784"/>
                  </a:lnTo>
                  <a:lnTo>
                    <a:pt x="1142" y="784"/>
                  </a:lnTo>
                  <a:lnTo>
                    <a:pt x="1142" y="784"/>
                  </a:lnTo>
                  <a:lnTo>
                    <a:pt x="1146" y="782"/>
                  </a:lnTo>
                  <a:lnTo>
                    <a:pt x="1148" y="778"/>
                  </a:lnTo>
                  <a:lnTo>
                    <a:pt x="1148" y="768"/>
                  </a:lnTo>
                  <a:lnTo>
                    <a:pt x="1148" y="6"/>
                  </a:lnTo>
                  <a:lnTo>
                    <a:pt x="1148" y="6"/>
                  </a:lnTo>
                  <a:lnTo>
                    <a:pt x="1146" y="2"/>
                  </a:lnTo>
                  <a:lnTo>
                    <a:pt x="1146" y="2"/>
                  </a:lnTo>
                  <a:close/>
                </a:path>
              </a:pathLst>
            </a:custGeom>
            <a:blipFill dpi="0" rotWithShape="0">
              <a:blip r:embed="rId3" cstate="print"/>
              <a:srcRect/>
              <a:stretch>
                <a:fillRect/>
              </a:stretch>
            </a:blipFill>
            <a:ln w="12700">
              <a:solidFill>
                <a:srgbClr val="E6E6E6">
                  <a:lumMod val="10000"/>
                </a:srgb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ea typeface="ＭＳ Ｐゴシック" pitchFamily="-97" charset="-128"/>
              </a:endParaRPr>
            </a:p>
          </p:txBody>
        </p:sp>
        <p:sp>
          <p:nvSpPr>
            <p:cNvPr id="32" name="Freeform 926"/>
            <p:cNvSpPr>
              <a:spLocks/>
            </p:cNvSpPr>
            <p:nvPr/>
          </p:nvSpPr>
          <p:spPr bwMode="auto">
            <a:xfrm>
              <a:off x="430491" y="3043237"/>
              <a:ext cx="2023406" cy="1244600"/>
            </a:xfrm>
            <a:custGeom>
              <a:avLst/>
              <a:gdLst/>
              <a:ahLst/>
              <a:cxnLst>
                <a:cxn ang="0">
                  <a:pos x="1146" y="2"/>
                </a:cxn>
                <a:cxn ang="0">
                  <a:pos x="1146" y="2"/>
                </a:cxn>
                <a:cxn ang="0">
                  <a:pos x="1144" y="0"/>
                </a:cxn>
                <a:cxn ang="0">
                  <a:pos x="1142" y="0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768"/>
                </a:cxn>
                <a:cxn ang="0">
                  <a:pos x="0" y="778"/>
                </a:cxn>
                <a:cxn ang="0">
                  <a:pos x="0" y="778"/>
                </a:cxn>
                <a:cxn ang="0">
                  <a:pos x="2" y="782"/>
                </a:cxn>
                <a:cxn ang="0">
                  <a:pos x="6" y="784"/>
                </a:cxn>
                <a:cxn ang="0">
                  <a:pos x="1142" y="784"/>
                </a:cxn>
                <a:cxn ang="0">
                  <a:pos x="1142" y="784"/>
                </a:cxn>
                <a:cxn ang="0">
                  <a:pos x="1146" y="782"/>
                </a:cxn>
                <a:cxn ang="0">
                  <a:pos x="1148" y="778"/>
                </a:cxn>
                <a:cxn ang="0">
                  <a:pos x="1148" y="768"/>
                </a:cxn>
                <a:cxn ang="0">
                  <a:pos x="1148" y="6"/>
                </a:cxn>
                <a:cxn ang="0">
                  <a:pos x="1148" y="6"/>
                </a:cxn>
                <a:cxn ang="0">
                  <a:pos x="1146" y="2"/>
                </a:cxn>
                <a:cxn ang="0">
                  <a:pos x="1146" y="2"/>
                </a:cxn>
              </a:cxnLst>
              <a:rect l="0" t="0" r="r" b="b"/>
              <a:pathLst>
                <a:path w="1148" h="784">
                  <a:moveTo>
                    <a:pt x="1146" y="2"/>
                  </a:moveTo>
                  <a:lnTo>
                    <a:pt x="1146" y="2"/>
                  </a:lnTo>
                  <a:lnTo>
                    <a:pt x="1144" y="0"/>
                  </a:lnTo>
                  <a:lnTo>
                    <a:pt x="1142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768"/>
                  </a:lnTo>
                  <a:lnTo>
                    <a:pt x="0" y="778"/>
                  </a:lnTo>
                  <a:lnTo>
                    <a:pt x="0" y="778"/>
                  </a:lnTo>
                  <a:lnTo>
                    <a:pt x="2" y="782"/>
                  </a:lnTo>
                  <a:lnTo>
                    <a:pt x="6" y="784"/>
                  </a:lnTo>
                  <a:lnTo>
                    <a:pt x="1142" y="784"/>
                  </a:lnTo>
                  <a:lnTo>
                    <a:pt x="1142" y="784"/>
                  </a:lnTo>
                  <a:lnTo>
                    <a:pt x="1146" y="782"/>
                  </a:lnTo>
                  <a:lnTo>
                    <a:pt x="1148" y="778"/>
                  </a:lnTo>
                  <a:lnTo>
                    <a:pt x="1148" y="768"/>
                  </a:lnTo>
                  <a:lnTo>
                    <a:pt x="1148" y="6"/>
                  </a:lnTo>
                  <a:lnTo>
                    <a:pt x="1148" y="6"/>
                  </a:lnTo>
                  <a:lnTo>
                    <a:pt x="1146" y="2"/>
                  </a:lnTo>
                  <a:lnTo>
                    <a:pt x="1146" y="2"/>
                  </a:lnTo>
                  <a:close/>
                </a:path>
              </a:pathLst>
            </a:custGeom>
            <a:blipFill dpi="0" rotWithShape="0">
              <a:blip r:embed="rId4" cstate="print"/>
              <a:srcRect/>
              <a:stretch>
                <a:fillRect l="-5000" r="-85000"/>
              </a:stretch>
            </a:blipFill>
            <a:ln w="12700">
              <a:solidFill>
                <a:srgbClr val="E6E6E6">
                  <a:lumMod val="10000"/>
                </a:srgb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ea typeface="ＭＳ Ｐゴシック" pitchFamily="-97" charset="-128"/>
              </a:endParaRPr>
            </a:p>
          </p:txBody>
        </p:sp>
        <p:sp>
          <p:nvSpPr>
            <p:cNvPr id="33" name="Freeform 1074"/>
            <p:cNvSpPr>
              <a:spLocks/>
            </p:cNvSpPr>
            <p:nvPr/>
          </p:nvSpPr>
          <p:spPr bwMode="auto">
            <a:xfrm>
              <a:off x="2553300" y="3030537"/>
              <a:ext cx="2023406" cy="1279525"/>
            </a:xfrm>
            <a:custGeom>
              <a:avLst/>
              <a:gdLst/>
              <a:ahLst/>
              <a:cxnLst>
                <a:cxn ang="0">
                  <a:pos x="1146" y="2"/>
                </a:cxn>
                <a:cxn ang="0">
                  <a:pos x="1146" y="2"/>
                </a:cxn>
                <a:cxn ang="0">
                  <a:pos x="1144" y="0"/>
                </a:cxn>
                <a:cxn ang="0">
                  <a:pos x="1142" y="0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788"/>
                </a:cxn>
                <a:cxn ang="0">
                  <a:pos x="0" y="798"/>
                </a:cxn>
                <a:cxn ang="0">
                  <a:pos x="0" y="798"/>
                </a:cxn>
                <a:cxn ang="0">
                  <a:pos x="2" y="804"/>
                </a:cxn>
                <a:cxn ang="0">
                  <a:pos x="6" y="806"/>
                </a:cxn>
                <a:cxn ang="0">
                  <a:pos x="1142" y="806"/>
                </a:cxn>
                <a:cxn ang="0">
                  <a:pos x="1142" y="806"/>
                </a:cxn>
                <a:cxn ang="0">
                  <a:pos x="1146" y="804"/>
                </a:cxn>
                <a:cxn ang="0">
                  <a:pos x="1148" y="798"/>
                </a:cxn>
                <a:cxn ang="0">
                  <a:pos x="1148" y="788"/>
                </a:cxn>
                <a:cxn ang="0">
                  <a:pos x="1148" y="6"/>
                </a:cxn>
                <a:cxn ang="0">
                  <a:pos x="1148" y="6"/>
                </a:cxn>
                <a:cxn ang="0">
                  <a:pos x="1146" y="2"/>
                </a:cxn>
                <a:cxn ang="0">
                  <a:pos x="1146" y="2"/>
                </a:cxn>
              </a:cxnLst>
              <a:rect l="0" t="0" r="r" b="b"/>
              <a:pathLst>
                <a:path w="1148" h="806">
                  <a:moveTo>
                    <a:pt x="1146" y="2"/>
                  </a:moveTo>
                  <a:lnTo>
                    <a:pt x="1146" y="2"/>
                  </a:lnTo>
                  <a:lnTo>
                    <a:pt x="1144" y="0"/>
                  </a:lnTo>
                  <a:lnTo>
                    <a:pt x="1142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788"/>
                  </a:lnTo>
                  <a:lnTo>
                    <a:pt x="0" y="798"/>
                  </a:lnTo>
                  <a:lnTo>
                    <a:pt x="0" y="798"/>
                  </a:lnTo>
                  <a:lnTo>
                    <a:pt x="2" y="804"/>
                  </a:lnTo>
                  <a:lnTo>
                    <a:pt x="6" y="806"/>
                  </a:lnTo>
                  <a:lnTo>
                    <a:pt x="1142" y="806"/>
                  </a:lnTo>
                  <a:lnTo>
                    <a:pt x="1142" y="806"/>
                  </a:lnTo>
                  <a:lnTo>
                    <a:pt x="1146" y="804"/>
                  </a:lnTo>
                  <a:lnTo>
                    <a:pt x="1148" y="798"/>
                  </a:lnTo>
                  <a:lnTo>
                    <a:pt x="1148" y="788"/>
                  </a:lnTo>
                  <a:lnTo>
                    <a:pt x="1148" y="6"/>
                  </a:lnTo>
                  <a:lnTo>
                    <a:pt x="1148" y="6"/>
                  </a:lnTo>
                  <a:lnTo>
                    <a:pt x="1146" y="2"/>
                  </a:lnTo>
                  <a:lnTo>
                    <a:pt x="1146" y="2"/>
                  </a:lnTo>
                  <a:close/>
                </a:path>
              </a:pathLst>
            </a:custGeom>
            <a:blipFill dpi="0" rotWithShape="1">
              <a:blip r:embed="rId5" cstate="print"/>
              <a:srcRect/>
              <a:stretch>
                <a:fillRect/>
              </a:stretch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34" name="Freeform 924"/>
            <p:cNvSpPr>
              <a:spLocks noEditPoints="1"/>
            </p:cNvSpPr>
            <p:nvPr/>
          </p:nvSpPr>
          <p:spPr bwMode="auto">
            <a:xfrm>
              <a:off x="331788" y="2773362"/>
              <a:ext cx="8583612" cy="1784350"/>
            </a:xfrm>
            <a:custGeom>
              <a:avLst/>
              <a:gdLst/>
              <a:ahLst/>
              <a:cxnLst>
                <a:cxn ang="0">
                  <a:pos x="4610" y="144"/>
                </a:cxn>
                <a:cxn ang="0">
                  <a:pos x="4456" y="132"/>
                </a:cxn>
                <a:cxn ang="0">
                  <a:pos x="4154" y="72"/>
                </a:cxn>
                <a:cxn ang="0">
                  <a:pos x="4004" y="66"/>
                </a:cxn>
                <a:cxn ang="0">
                  <a:pos x="3862" y="58"/>
                </a:cxn>
                <a:cxn ang="0">
                  <a:pos x="3748" y="56"/>
                </a:cxn>
                <a:cxn ang="0">
                  <a:pos x="3602" y="58"/>
                </a:cxn>
                <a:cxn ang="0">
                  <a:pos x="3460" y="66"/>
                </a:cxn>
                <a:cxn ang="0">
                  <a:pos x="3310" y="132"/>
                </a:cxn>
                <a:cxn ang="0">
                  <a:pos x="3158" y="140"/>
                </a:cxn>
                <a:cxn ang="0">
                  <a:pos x="2998" y="148"/>
                </a:cxn>
                <a:cxn ang="0">
                  <a:pos x="2810" y="150"/>
                </a:cxn>
                <a:cxn ang="0">
                  <a:pos x="2654" y="148"/>
                </a:cxn>
                <a:cxn ang="0">
                  <a:pos x="2494" y="140"/>
                </a:cxn>
                <a:cxn ang="0">
                  <a:pos x="2342" y="72"/>
                </a:cxn>
                <a:cxn ang="0">
                  <a:pos x="2040" y="72"/>
                </a:cxn>
                <a:cxn ang="0">
                  <a:pos x="1892" y="62"/>
                </a:cxn>
                <a:cxn ang="0">
                  <a:pos x="1754" y="56"/>
                </a:cxn>
                <a:cxn ang="0">
                  <a:pos x="1632" y="56"/>
                </a:cxn>
                <a:cxn ang="0">
                  <a:pos x="1494" y="62"/>
                </a:cxn>
                <a:cxn ang="0">
                  <a:pos x="1346" y="72"/>
                </a:cxn>
                <a:cxn ang="0">
                  <a:pos x="1196" y="132"/>
                </a:cxn>
                <a:cxn ang="0">
                  <a:pos x="1040" y="144"/>
                </a:cxn>
                <a:cxn ang="0">
                  <a:pos x="878" y="150"/>
                </a:cxn>
                <a:cxn ang="0">
                  <a:pos x="696" y="150"/>
                </a:cxn>
                <a:cxn ang="0">
                  <a:pos x="532" y="144"/>
                </a:cxn>
                <a:cxn ang="0">
                  <a:pos x="378" y="132"/>
                </a:cxn>
                <a:cxn ang="0">
                  <a:pos x="76" y="72"/>
                </a:cxn>
                <a:cxn ang="0">
                  <a:pos x="138" y="1046"/>
                </a:cxn>
                <a:cxn ang="0">
                  <a:pos x="280" y="1056"/>
                </a:cxn>
                <a:cxn ang="0">
                  <a:pos x="394" y="1056"/>
                </a:cxn>
                <a:cxn ang="0">
                  <a:pos x="538" y="1056"/>
                </a:cxn>
                <a:cxn ang="0">
                  <a:pos x="680" y="1046"/>
                </a:cxn>
                <a:cxn ang="0">
                  <a:pos x="830" y="980"/>
                </a:cxn>
                <a:cxn ang="0">
                  <a:pos x="982" y="974"/>
                </a:cxn>
                <a:cxn ang="0">
                  <a:pos x="1142" y="964"/>
                </a:cxn>
                <a:cxn ang="0">
                  <a:pos x="1198" y="170"/>
                </a:cxn>
                <a:cxn ang="0">
                  <a:pos x="1336" y="964"/>
                </a:cxn>
                <a:cxn ang="0">
                  <a:pos x="1496" y="974"/>
                </a:cxn>
                <a:cxn ang="0">
                  <a:pos x="1648" y="1040"/>
                </a:cxn>
                <a:cxn ang="0">
                  <a:pos x="1952" y="1040"/>
                </a:cxn>
                <a:cxn ang="0">
                  <a:pos x="2098" y="1052"/>
                </a:cxn>
                <a:cxn ang="0">
                  <a:pos x="2238" y="1056"/>
                </a:cxn>
                <a:cxn ang="0">
                  <a:pos x="2358" y="1056"/>
                </a:cxn>
                <a:cxn ang="0">
                  <a:pos x="1262" y="948"/>
                </a:cxn>
                <a:cxn ang="0">
                  <a:pos x="2492" y="1040"/>
                </a:cxn>
                <a:cxn ang="0">
                  <a:pos x="2644" y="980"/>
                </a:cxn>
                <a:cxn ang="0">
                  <a:pos x="2798" y="968"/>
                </a:cxn>
                <a:cxn ang="0">
                  <a:pos x="2962" y="964"/>
                </a:cxn>
                <a:cxn ang="0">
                  <a:pos x="3144" y="964"/>
                </a:cxn>
                <a:cxn ang="0">
                  <a:pos x="3306" y="968"/>
                </a:cxn>
                <a:cxn ang="0">
                  <a:pos x="3462" y="980"/>
                </a:cxn>
                <a:cxn ang="0">
                  <a:pos x="3616" y="176"/>
                </a:cxn>
                <a:cxn ang="0">
                  <a:pos x="3752" y="1046"/>
                </a:cxn>
                <a:cxn ang="0">
                  <a:pos x="3894" y="1056"/>
                </a:cxn>
                <a:cxn ang="0">
                  <a:pos x="4008" y="1056"/>
                </a:cxn>
                <a:cxn ang="0">
                  <a:pos x="4154" y="1056"/>
                </a:cxn>
                <a:cxn ang="0">
                  <a:pos x="4296" y="1046"/>
                </a:cxn>
                <a:cxn ang="0">
                  <a:pos x="4446" y="980"/>
                </a:cxn>
                <a:cxn ang="0">
                  <a:pos x="4598" y="974"/>
                </a:cxn>
                <a:cxn ang="0">
                  <a:pos x="4758" y="964"/>
                </a:cxn>
                <a:cxn ang="0">
                  <a:pos x="4814" y="170"/>
                </a:cxn>
                <a:cxn ang="0">
                  <a:pos x="4820" y="132"/>
                </a:cxn>
              </a:cxnLst>
              <a:rect l="0" t="0" r="r" b="b"/>
              <a:pathLst>
                <a:path w="4870" h="1124">
                  <a:moveTo>
                    <a:pt x="0" y="0"/>
                  </a:moveTo>
                  <a:lnTo>
                    <a:pt x="0" y="1124"/>
                  </a:lnTo>
                  <a:lnTo>
                    <a:pt x="4870" y="1124"/>
                  </a:lnTo>
                  <a:lnTo>
                    <a:pt x="4870" y="0"/>
                  </a:lnTo>
                  <a:lnTo>
                    <a:pt x="0" y="0"/>
                  </a:lnTo>
                  <a:close/>
                  <a:moveTo>
                    <a:pt x="4606" y="72"/>
                  </a:moveTo>
                  <a:lnTo>
                    <a:pt x="4606" y="72"/>
                  </a:lnTo>
                  <a:lnTo>
                    <a:pt x="4608" y="66"/>
                  </a:lnTo>
                  <a:lnTo>
                    <a:pt x="4610" y="62"/>
                  </a:lnTo>
                  <a:lnTo>
                    <a:pt x="4616" y="58"/>
                  </a:lnTo>
                  <a:lnTo>
                    <a:pt x="4622" y="56"/>
                  </a:lnTo>
                  <a:lnTo>
                    <a:pt x="4654" y="56"/>
                  </a:lnTo>
                  <a:lnTo>
                    <a:pt x="4654" y="56"/>
                  </a:lnTo>
                  <a:lnTo>
                    <a:pt x="4660" y="58"/>
                  </a:lnTo>
                  <a:lnTo>
                    <a:pt x="4666" y="62"/>
                  </a:lnTo>
                  <a:lnTo>
                    <a:pt x="4668" y="66"/>
                  </a:lnTo>
                  <a:lnTo>
                    <a:pt x="4670" y="72"/>
                  </a:lnTo>
                  <a:lnTo>
                    <a:pt x="4670" y="132"/>
                  </a:lnTo>
                  <a:lnTo>
                    <a:pt x="4670" y="132"/>
                  </a:lnTo>
                  <a:lnTo>
                    <a:pt x="4668" y="140"/>
                  </a:lnTo>
                  <a:lnTo>
                    <a:pt x="4666" y="144"/>
                  </a:lnTo>
                  <a:lnTo>
                    <a:pt x="4660" y="148"/>
                  </a:lnTo>
                  <a:lnTo>
                    <a:pt x="4654" y="150"/>
                  </a:lnTo>
                  <a:lnTo>
                    <a:pt x="4622" y="150"/>
                  </a:lnTo>
                  <a:lnTo>
                    <a:pt x="4622" y="150"/>
                  </a:lnTo>
                  <a:lnTo>
                    <a:pt x="4616" y="148"/>
                  </a:lnTo>
                  <a:lnTo>
                    <a:pt x="4610" y="144"/>
                  </a:lnTo>
                  <a:lnTo>
                    <a:pt x="4608" y="140"/>
                  </a:lnTo>
                  <a:lnTo>
                    <a:pt x="4606" y="132"/>
                  </a:lnTo>
                  <a:lnTo>
                    <a:pt x="4606" y="72"/>
                  </a:lnTo>
                  <a:close/>
                  <a:moveTo>
                    <a:pt x="4456" y="72"/>
                  </a:moveTo>
                  <a:lnTo>
                    <a:pt x="4456" y="72"/>
                  </a:lnTo>
                  <a:lnTo>
                    <a:pt x="4456" y="66"/>
                  </a:lnTo>
                  <a:lnTo>
                    <a:pt x="4460" y="62"/>
                  </a:lnTo>
                  <a:lnTo>
                    <a:pt x="4466" y="58"/>
                  </a:lnTo>
                  <a:lnTo>
                    <a:pt x="4472" y="56"/>
                  </a:lnTo>
                  <a:lnTo>
                    <a:pt x="4502" y="56"/>
                  </a:lnTo>
                  <a:lnTo>
                    <a:pt x="4502" y="56"/>
                  </a:lnTo>
                  <a:lnTo>
                    <a:pt x="4508" y="58"/>
                  </a:lnTo>
                  <a:lnTo>
                    <a:pt x="4514" y="62"/>
                  </a:lnTo>
                  <a:lnTo>
                    <a:pt x="4518" y="66"/>
                  </a:lnTo>
                  <a:lnTo>
                    <a:pt x="4518" y="72"/>
                  </a:lnTo>
                  <a:lnTo>
                    <a:pt x="4518" y="132"/>
                  </a:lnTo>
                  <a:lnTo>
                    <a:pt x="4518" y="132"/>
                  </a:lnTo>
                  <a:lnTo>
                    <a:pt x="4518" y="140"/>
                  </a:lnTo>
                  <a:lnTo>
                    <a:pt x="4514" y="144"/>
                  </a:lnTo>
                  <a:lnTo>
                    <a:pt x="4508" y="148"/>
                  </a:lnTo>
                  <a:lnTo>
                    <a:pt x="4502" y="150"/>
                  </a:lnTo>
                  <a:lnTo>
                    <a:pt x="4472" y="150"/>
                  </a:lnTo>
                  <a:lnTo>
                    <a:pt x="4472" y="150"/>
                  </a:lnTo>
                  <a:lnTo>
                    <a:pt x="4466" y="148"/>
                  </a:lnTo>
                  <a:lnTo>
                    <a:pt x="4460" y="144"/>
                  </a:lnTo>
                  <a:lnTo>
                    <a:pt x="4456" y="140"/>
                  </a:lnTo>
                  <a:lnTo>
                    <a:pt x="4456" y="132"/>
                  </a:lnTo>
                  <a:lnTo>
                    <a:pt x="4456" y="72"/>
                  </a:lnTo>
                  <a:close/>
                  <a:moveTo>
                    <a:pt x="4304" y="72"/>
                  </a:moveTo>
                  <a:lnTo>
                    <a:pt x="4304" y="72"/>
                  </a:lnTo>
                  <a:lnTo>
                    <a:pt x="4306" y="66"/>
                  </a:lnTo>
                  <a:lnTo>
                    <a:pt x="4308" y="62"/>
                  </a:lnTo>
                  <a:lnTo>
                    <a:pt x="4314" y="58"/>
                  </a:lnTo>
                  <a:lnTo>
                    <a:pt x="4320" y="56"/>
                  </a:lnTo>
                  <a:lnTo>
                    <a:pt x="4352" y="56"/>
                  </a:lnTo>
                  <a:lnTo>
                    <a:pt x="4352" y="56"/>
                  </a:lnTo>
                  <a:lnTo>
                    <a:pt x="4358" y="58"/>
                  </a:lnTo>
                  <a:lnTo>
                    <a:pt x="4364" y="62"/>
                  </a:lnTo>
                  <a:lnTo>
                    <a:pt x="4366" y="66"/>
                  </a:lnTo>
                  <a:lnTo>
                    <a:pt x="4368" y="72"/>
                  </a:lnTo>
                  <a:lnTo>
                    <a:pt x="4368" y="132"/>
                  </a:lnTo>
                  <a:lnTo>
                    <a:pt x="4368" y="132"/>
                  </a:lnTo>
                  <a:lnTo>
                    <a:pt x="4366" y="140"/>
                  </a:lnTo>
                  <a:lnTo>
                    <a:pt x="4364" y="144"/>
                  </a:lnTo>
                  <a:lnTo>
                    <a:pt x="4358" y="148"/>
                  </a:lnTo>
                  <a:lnTo>
                    <a:pt x="4352" y="150"/>
                  </a:lnTo>
                  <a:lnTo>
                    <a:pt x="4320" y="150"/>
                  </a:lnTo>
                  <a:lnTo>
                    <a:pt x="4320" y="150"/>
                  </a:lnTo>
                  <a:lnTo>
                    <a:pt x="4314" y="148"/>
                  </a:lnTo>
                  <a:lnTo>
                    <a:pt x="4308" y="144"/>
                  </a:lnTo>
                  <a:lnTo>
                    <a:pt x="4306" y="140"/>
                  </a:lnTo>
                  <a:lnTo>
                    <a:pt x="4304" y="132"/>
                  </a:lnTo>
                  <a:lnTo>
                    <a:pt x="4304" y="72"/>
                  </a:lnTo>
                  <a:close/>
                  <a:moveTo>
                    <a:pt x="4154" y="72"/>
                  </a:moveTo>
                  <a:lnTo>
                    <a:pt x="4154" y="72"/>
                  </a:lnTo>
                  <a:lnTo>
                    <a:pt x="4154" y="66"/>
                  </a:lnTo>
                  <a:lnTo>
                    <a:pt x="4158" y="62"/>
                  </a:lnTo>
                  <a:lnTo>
                    <a:pt x="4164" y="58"/>
                  </a:lnTo>
                  <a:lnTo>
                    <a:pt x="4170" y="56"/>
                  </a:lnTo>
                  <a:lnTo>
                    <a:pt x="4200" y="56"/>
                  </a:lnTo>
                  <a:lnTo>
                    <a:pt x="4200" y="56"/>
                  </a:lnTo>
                  <a:lnTo>
                    <a:pt x="4206" y="58"/>
                  </a:lnTo>
                  <a:lnTo>
                    <a:pt x="4212" y="62"/>
                  </a:lnTo>
                  <a:lnTo>
                    <a:pt x="4216" y="66"/>
                  </a:lnTo>
                  <a:lnTo>
                    <a:pt x="4216" y="72"/>
                  </a:lnTo>
                  <a:lnTo>
                    <a:pt x="4216" y="132"/>
                  </a:lnTo>
                  <a:lnTo>
                    <a:pt x="4216" y="132"/>
                  </a:lnTo>
                  <a:lnTo>
                    <a:pt x="4216" y="140"/>
                  </a:lnTo>
                  <a:lnTo>
                    <a:pt x="4212" y="144"/>
                  </a:lnTo>
                  <a:lnTo>
                    <a:pt x="4206" y="148"/>
                  </a:lnTo>
                  <a:lnTo>
                    <a:pt x="4200" y="150"/>
                  </a:lnTo>
                  <a:lnTo>
                    <a:pt x="4170" y="150"/>
                  </a:lnTo>
                  <a:lnTo>
                    <a:pt x="4170" y="150"/>
                  </a:lnTo>
                  <a:lnTo>
                    <a:pt x="4164" y="148"/>
                  </a:lnTo>
                  <a:lnTo>
                    <a:pt x="4158" y="144"/>
                  </a:lnTo>
                  <a:lnTo>
                    <a:pt x="4154" y="140"/>
                  </a:lnTo>
                  <a:lnTo>
                    <a:pt x="4154" y="132"/>
                  </a:lnTo>
                  <a:lnTo>
                    <a:pt x="4154" y="72"/>
                  </a:lnTo>
                  <a:close/>
                  <a:moveTo>
                    <a:pt x="4002" y="72"/>
                  </a:moveTo>
                  <a:lnTo>
                    <a:pt x="4002" y="72"/>
                  </a:lnTo>
                  <a:lnTo>
                    <a:pt x="4004" y="66"/>
                  </a:lnTo>
                  <a:lnTo>
                    <a:pt x="4006" y="62"/>
                  </a:lnTo>
                  <a:lnTo>
                    <a:pt x="4012" y="58"/>
                  </a:lnTo>
                  <a:lnTo>
                    <a:pt x="4018" y="56"/>
                  </a:lnTo>
                  <a:lnTo>
                    <a:pt x="4050" y="56"/>
                  </a:lnTo>
                  <a:lnTo>
                    <a:pt x="4050" y="56"/>
                  </a:lnTo>
                  <a:lnTo>
                    <a:pt x="4056" y="58"/>
                  </a:lnTo>
                  <a:lnTo>
                    <a:pt x="4062" y="62"/>
                  </a:lnTo>
                  <a:lnTo>
                    <a:pt x="4064" y="66"/>
                  </a:lnTo>
                  <a:lnTo>
                    <a:pt x="4066" y="72"/>
                  </a:lnTo>
                  <a:lnTo>
                    <a:pt x="4066" y="132"/>
                  </a:lnTo>
                  <a:lnTo>
                    <a:pt x="4066" y="132"/>
                  </a:lnTo>
                  <a:lnTo>
                    <a:pt x="4064" y="140"/>
                  </a:lnTo>
                  <a:lnTo>
                    <a:pt x="4062" y="144"/>
                  </a:lnTo>
                  <a:lnTo>
                    <a:pt x="4056" y="148"/>
                  </a:lnTo>
                  <a:lnTo>
                    <a:pt x="4050" y="150"/>
                  </a:lnTo>
                  <a:lnTo>
                    <a:pt x="4018" y="150"/>
                  </a:lnTo>
                  <a:lnTo>
                    <a:pt x="4018" y="150"/>
                  </a:lnTo>
                  <a:lnTo>
                    <a:pt x="4012" y="148"/>
                  </a:lnTo>
                  <a:lnTo>
                    <a:pt x="4006" y="144"/>
                  </a:lnTo>
                  <a:lnTo>
                    <a:pt x="4004" y="140"/>
                  </a:lnTo>
                  <a:lnTo>
                    <a:pt x="4002" y="132"/>
                  </a:lnTo>
                  <a:lnTo>
                    <a:pt x="4002" y="72"/>
                  </a:lnTo>
                  <a:close/>
                  <a:moveTo>
                    <a:pt x="3852" y="72"/>
                  </a:moveTo>
                  <a:lnTo>
                    <a:pt x="3852" y="72"/>
                  </a:lnTo>
                  <a:lnTo>
                    <a:pt x="3852" y="66"/>
                  </a:lnTo>
                  <a:lnTo>
                    <a:pt x="3856" y="62"/>
                  </a:lnTo>
                  <a:lnTo>
                    <a:pt x="3862" y="58"/>
                  </a:lnTo>
                  <a:lnTo>
                    <a:pt x="3868" y="56"/>
                  </a:lnTo>
                  <a:lnTo>
                    <a:pt x="3898" y="56"/>
                  </a:lnTo>
                  <a:lnTo>
                    <a:pt x="3898" y="56"/>
                  </a:lnTo>
                  <a:lnTo>
                    <a:pt x="3904" y="58"/>
                  </a:lnTo>
                  <a:lnTo>
                    <a:pt x="3910" y="62"/>
                  </a:lnTo>
                  <a:lnTo>
                    <a:pt x="3914" y="66"/>
                  </a:lnTo>
                  <a:lnTo>
                    <a:pt x="3914" y="72"/>
                  </a:lnTo>
                  <a:lnTo>
                    <a:pt x="3914" y="132"/>
                  </a:lnTo>
                  <a:lnTo>
                    <a:pt x="3914" y="132"/>
                  </a:lnTo>
                  <a:lnTo>
                    <a:pt x="3914" y="140"/>
                  </a:lnTo>
                  <a:lnTo>
                    <a:pt x="3910" y="144"/>
                  </a:lnTo>
                  <a:lnTo>
                    <a:pt x="3904" y="148"/>
                  </a:lnTo>
                  <a:lnTo>
                    <a:pt x="3898" y="150"/>
                  </a:lnTo>
                  <a:lnTo>
                    <a:pt x="3868" y="150"/>
                  </a:lnTo>
                  <a:lnTo>
                    <a:pt x="3868" y="150"/>
                  </a:lnTo>
                  <a:lnTo>
                    <a:pt x="3862" y="148"/>
                  </a:lnTo>
                  <a:lnTo>
                    <a:pt x="3856" y="144"/>
                  </a:lnTo>
                  <a:lnTo>
                    <a:pt x="3852" y="140"/>
                  </a:lnTo>
                  <a:lnTo>
                    <a:pt x="3852" y="132"/>
                  </a:lnTo>
                  <a:lnTo>
                    <a:pt x="3852" y="72"/>
                  </a:lnTo>
                  <a:close/>
                  <a:moveTo>
                    <a:pt x="3700" y="72"/>
                  </a:moveTo>
                  <a:lnTo>
                    <a:pt x="3700" y="72"/>
                  </a:lnTo>
                  <a:lnTo>
                    <a:pt x="3702" y="66"/>
                  </a:lnTo>
                  <a:lnTo>
                    <a:pt x="3704" y="62"/>
                  </a:lnTo>
                  <a:lnTo>
                    <a:pt x="3710" y="58"/>
                  </a:lnTo>
                  <a:lnTo>
                    <a:pt x="3716" y="56"/>
                  </a:lnTo>
                  <a:lnTo>
                    <a:pt x="3748" y="56"/>
                  </a:lnTo>
                  <a:lnTo>
                    <a:pt x="3748" y="56"/>
                  </a:lnTo>
                  <a:lnTo>
                    <a:pt x="3754" y="58"/>
                  </a:lnTo>
                  <a:lnTo>
                    <a:pt x="3760" y="62"/>
                  </a:lnTo>
                  <a:lnTo>
                    <a:pt x="3762" y="66"/>
                  </a:lnTo>
                  <a:lnTo>
                    <a:pt x="3764" y="72"/>
                  </a:lnTo>
                  <a:lnTo>
                    <a:pt x="3764" y="132"/>
                  </a:lnTo>
                  <a:lnTo>
                    <a:pt x="3764" y="132"/>
                  </a:lnTo>
                  <a:lnTo>
                    <a:pt x="3762" y="140"/>
                  </a:lnTo>
                  <a:lnTo>
                    <a:pt x="3760" y="144"/>
                  </a:lnTo>
                  <a:lnTo>
                    <a:pt x="3754" y="148"/>
                  </a:lnTo>
                  <a:lnTo>
                    <a:pt x="3748" y="150"/>
                  </a:lnTo>
                  <a:lnTo>
                    <a:pt x="3716" y="150"/>
                  </a:lnTo>
                  <a:lnTo>
                    <a:pt x="3716" y="150"/>
                  </a:lnTo>
                  <a:lnTo>
                    <a:pt x="3710" y="148"/>
                  </a:lnTo>
                  <a:lnTo>
                    <a:pt x="3704" y="144"/>
                  </a:lnTo>
                  <a:lnTo>
                    <a:pt x="3702" y="140"/>
                  </a:lnTo>
                  <a:lnTo>
                    <a:pt x="3700" y="132"/>
                  </a:lnTo>
                  <a:lnTo>
                    <a:pt x="3700" y="72"/>
                  </a:lnTo>
                  <a:close/>
                  <a:moveTo>
                    <a:pt x="3550" y="72"/>
                  </a:moveTo>
                  <a:lnTo>
                    <a:pt x="3550" y="72"/>
                  </a:lnTo>
                  <a:lnTo>
                    <a:pt x="3550" y="66"/>
                  </a:lnTo>
                  <a:lnTo>
                    <a:pt x="3554" y="62"/>
                  </a:lnTo>
                  <a:lnTo>
                    <a:pt x="3560" y="58"/>
                  </a:lnTo>
                  <a:lnTo>
                    <a:pt x="3566" y="56"/>
                  </a:lnTo>
                  <a:lnTo>
                    <a:pt x="3596" y="56"/>
                  </a:lnTo>
                  <a:lnTo>
                    <a:pt x="3596" y="56"/>
                  </a:lnTo>
                  <a:lnTo>
                    <a:pt x="3602" y="58"/>
                  </a:lnTo>
                  <a:lnTo>
                    <a:pt x="3608" y="62"/>
                  </a:lnTo>
                  <a:lnTo>
                    <a:pt x="3612" y="66"/>
                  </a:lnTo>
                  <a:lnTo>
                    <a:pt x="3612" y="72"/>
                  </a:lnTo>
                  <a:lnTo>
                    <a:pt x="3612" y="132"/>
                  </a:lnTo>
                  <a:lnTo>
                    <a:pt x="3612" y="132"/>
                  </a:lnTo>
                  <a:lnTo>
                    <a:pt x="3612" y="140"/>
                  </a:lnTo>
                  <a:lnTo>
                    <a:pt x="3608" y="144"/>
                  </a:lnTo>
                  <a:lnTo>
                    <a:pt x="3602" y="148"/>
                  </a:lnTo>
                  <a:lnTo>
                    <a:pt x="3596" y="150"/>
                  </a:lnTo>
                  <a:lnTo>
                    <a:pt x="3566" y="150"/>
                  </a:lnTo>
                  <a:lnTo>
                    <a:pt x="3566" y="150"/>
                  </a:lnTo>
                  <a:lnTo>
                    <a:pt x="3560" y="148"/>
                  </a:lnTo>
                  <a:lnTo>
                    <a:pt x="3554" y="144"/>
                  </a:lnTo>
                  <a:lnTo>
                    <a:pt x="3550" y="140"/>
                  </a:lnTo>
                  <a:lnTo>
                    <a:pt x="3550" y="132"/>
                  </a:lnTo>
                  <a:lnTo>
                    <a:pt x="3550" y="72"/>
                  </a:lnTo>
                  <a:close/>
                  <a:moveTo>
                    <a:pt x="3398" y="72"/>
                  </a:moveTo>
                  <a:lnTo>
                    <a:pt x="3398" y="72"/>
                  </a:lnTo>
                  <a:lnTo>
                    <a:pt x="3400" y="66"/>
                  </a:lnTo>
                  <a:lnTo>
                    <a:pt x="3402" y="62"/>
                  </a:lnTo>
                  <a:lnTo>
                    <a:pt x="3408" y="58"/>
                  </a:lnTo>
                  <a:lnTo>
                    <a:pt x="3414" y="56"/>
                  </a:lnTo>
                  <a:lnTo>
                    <a:pt x="3446" y="56"/>
                  </a:lnTo>
                  <a:lnTo>
                    <a:pt x="3446" y="56"/>
                  </a:lnTo>
                  <a:lnTo>
                    <a:pt x="3452" y="58"/>
                  </a:lnTo>
                  <a:lnTo>
                    <a:pt x="3458" y="62"/>
                  </a:lnTo>
                  <a:lnTo>
                    <a:pt x="3460" y="66"/>
                  </a:lnTo>
                  <a:lnTo>
                    <a:pt x="3462" y="72"/>
                  </a:lnTo>
                  <a:lnTo>
                    <a:pt x="3462" y="132"/>
                  </a:lnTo>
                  <a:lnTo>
                    <a:pt x="3462" y="132"/>
                  </a:lnTo>
                  <a:lnTo>
                    <a:pt x="3460" y="140"/>
                  </a:lnTo>
                  <a:lnTo>
                    <a:pt x="3458" y="144"/>
                  </a:lnTo>
                  <a:lnTo>
                    <a:pt x="3452" y="148"/>
                  </a:lnTo>
                  <a:lnTo>
                    <a:pt x="3446" y="150"/>
                  </a:lnTo>
                  <a:lnTo>
                    <a:pt x="3414" y="150"/>
                  </a:lnTo>
                  <a:lnTo>
                    <a:pt x="3414" y="150"/>
                  </a:lnTo>
                  <a:lnTo>
                    <a:pt x="3408" y="148"/>
                  </a:lnTo>
                  <a:lnTo>
                    <a:pt x="3402" y="144"/>
                  </a:lnTo>
                  <a:lnTo>
                    <a:pt x="3400" y="140"/>
                  </a:lnTo>
                  <a:lnTo>
                    <a:pt x="3398" y="132"/>
                  </a:lnTo>
                  <a:lnTo>
                    <a:pt x="3398" y="72"/>
                  </a:lnTo>
                  <a:close/>
                  <a:moveTo>
                    <a:pt x="3248" y="72"/>
                  </a:moveTo>
                  <a:lnTo>
                    <a:pt x="3248" y="72"/>
                  </a:lnTo>
                  <a:lnTo>
                    <a:pt x="3248" y="66"/>
                  </a:lnTo>
                  <a:lnTo>
                    <a:pt x="3252" y="62"/>
                  </a:lnTo>
                  <a:lnTo>
                    <a:pt x="3258" y="58"/>
                  </a:lnTo>
                  <a:lnTo>
                    <a:pt x="3264" y="56"/>
                  </a:lnTo>
                  <a:lnTo>
                    <a:pt x="3294" y="56"/>
                  </a:lnTo>
                  <a:lnTo>
                    <a:pt x="3294" y="56"/>
                  </a:lnTo>
                  <a:lnTo>
                    <a:pt x="3300" y="58"/>
                  </a:lnTo>
                  <a:lnTo>
                    <a:pt x="3306" y="62"/>
                  </a:lnTo>
                  <a:lnTo>
                    <a:pt x="3310" y="66"/>
                  </a:lnTo>
                  <a:lnTo>
                    <a:pt x="3310" y="72"/>
                  </a:lnTo>
                  <a:lnTo>
                    <a:pt x="3310" y="132"/>
                  </a:lnTo>
                  <a:lnTo>
                    <a:pt x="3310" y="132"/>
                  </a:lnTo>
                  <a:lnTo>
                    <a:pt x="3310" y="140"/>
                  </a:lnTo>
                  <a:lnTo>
                    <a:pt x="3306" y="144"/>
                  </a:lnTo>
                  <a:lnTo>
                    <a:pt x="3300" y="148"/>
                  </a:lnTo>
                  <a:lnTo>
                    <a:pt x="3294" y="150"/>
                  </a:lnTo>
                  <a:lnTo>
                    <a:pt x="3264" y="150"/>
                  </a:lnTo>
                  <a:lnTo>
                    <a:pt x="3264" y="150"/>
                  </a:lnTo>
                  <a:lnTo>
                    <a:pt x="3258" y="148"/>
                  </a:lnTo>
                  <a:lnTo>
                    <a:pt x="3252" y="144"/>
                  </a:lnTo>
                  <a:lnTo>
                    <a:pt x="3248" y="140"/>
                  </a:lnTo>
                  <a:lnTo>
                    <a:pt x="3248" y="132"/>
                  </a:lnTo>
                  <a:lnTo>
                    <a:pt x="3248" y="72"/>
                  </a:lnTo>
                  <a:close/>
                  <a:moveTo>
                    <a:pt x="3096" y="72"/>
                  </a:moveTo>
                  <a:lnTo>
                    <a:pt x="3096" y="72"/>
                  </a:lnTo>
                  <a:lnTo>
                    <a:pt x="3098" y="66"/>
                  </a:lnTo>
                  <a:lnTo>
                    <a:pt x="3100" y="62"/>
                  </a:lnTo>
                  <a:lnTo>
                    <a:pt x="3106" y="58"/>
                  </a:lnTo>
                  <a:lnTo>
                    <a:pt x="3112" y="56"/>
                  </a:lnTo>
                  <a:lnTo>
                    <a:pt x="3144" y="56"/>
                  </a:lnTo>
                  <a:lnTo>
                    <a:pt x="3144" y="56"/>
                  </a:lnTo>
                  <a:lnTo>
                    <a:pt x="3150" y="58"/>
                  </a:lnTo>
                  <a:lnTo>
                    <a:pt x="3156" y="62"/>
                  </a:lnTo>
                  <a:lnTo>
                    <a:pt x="3158" y="66"/>
                  </a:lnTo>
                  <a:lnTo>
                    <a:pt x="3160" y="72"/>
                  </a:lnTo>
                  <a:lnTo>
                    <a:pt x="3160" y="132"/>
                  </a:lnTo>
                  <a:lnTo>
                    <a:pt x="3160" y="132"/>
                  </a:lnTo>
                  <a:lnTo>
                    <a:pt x="3158" y="140"/>
                  </a:lnTo>
                  <a:lnTo>
                    <a:pt x="3156" y="144"/>
                  </a:lnTo>
                  <a:lnTo>
                    <a:pt x="3150" y="148"/>
                  </a:lnTo>
                  <a:lnTo>
                    <a:pt x="3144" y="150"/>
                  </a:lnTo>
                  <a:lnTo>
                    <a:pt x="3112" y="150"/>
                  </a:lnTo>
                  <a:lnTo>
                    <a:pt x="3112" y="150"/>
                  </a:lnTo>
                  <a:lnTo>
                    <a:pt x="3106" y="148"/>
                  </a:lnTo>
                  <a:lnTo>
                    <a:pt x="3100" y="144"/>
                  </a:lnTo>
                  <a:lnTo>
                    <a:pt x="3098" y="140"/>
                  </a:lnTo>
                  <a:lnTo>
                    <a:pt x="3096" y="132"/>
                  </a:lnTo>
                  <a:lnTo>
                    <a:pt x="3096" y="72"/>
                  </a:lnTo>
                  <a:close/>
                  <a:moveTo>
                    <a:pt x="2946" y="72"/>
                  </a:moveTo>
                  <a:lnTo>
                    <a:pt x="2946" y="72"/>
                  </a:lnTo>
                  <a:lnTo>
                    <a:pt x="2946" y="66"/>
                  </a:lnTo>
                  <a:lnTo>
                    <a:pt x="2950" y="62"/>
                  </a:lnTo>
                  <a:lnTo>
                    <a:pt x="2956" y="58"/>
                  </a:lnTo>
                  <a:lnTo>
                    <a:pt x="2962" y="56"/>
                  </a:lnTo>
                  <a:lnTo>
                    <a:pt x="2992" y="56"/>
                  </a:lnTo>
                  <a:lnTo>
                    <a:pt x="2992" y="56"/>
                  </a:lnTo>
                  <a:lnTo>
                    <a:pt x="2998" y="58"/>
                  </a:lnTo>
                  <a:lnTo>
                    <a:pt x="3004" y="62"/>
                  </a:lnTo>
                  <a:lnTo>
                    <a:pt x="3008" y="66"/>
                  </a:lnTo>
                  <a:lnTo>
                    <a:pt x="3008" y="72"/>
                  </a:lnTo>
                  <a:lnTo>
                    <a:pt x="3008" y="132"/>
                  </a:lnTo>
                  <a:lnTo>
                    <a:pt x="3008" y="132"/>
                  </a:lnTo>
                  <a:lnTo>
                    <a:pt x="3008" y="140"/>
                  </a:lnTo>
                  <a:lnTo>
                    <a:pt x="3004" y="144"/>
                  </a:lnTo>
                  <a:lnTo>
                    <a:pt x="2998" y="148"/>
                  </a:lnTo>
                  <a:lnTo>
                    <a:pt x="2992" y="150"/>
                  </a:lnTo>
                  <a:lnTo>
                    <a:pt x="2962" y="150"/>
                  </a:lnTo>
                  <a:lnTo>
                    <a:pt x="2962" y="150"/>
                  </a:lnTo>
                  <a:lnTo>
                    <a:pt x="2956" y="148"/>
                  </a:lnTo>
                  <a:lnTo>
                    <a:pt x="2950" y="144"/>
                  </a:lnTo>
                  <a:lnTo>
                    <a:pt x="2946" y="140"/>
                  </a:lnTo>
                  <a:lnTo>
                    <a:pt x="2946" y="132"/>
                  </a:lnTo>
                  <a:lnTo>
                    <a:pt x="2946" y="72"/>
                  </a:lnTo>
                  <a:close/>
                  <a:moveTo>
                    <a:pt x="2794" y="72"/>
                  </a:moveTo>
                  <a:lnTo>
                    <a:pt x="2794" y="72"/>
                  </a:lnTo>
                  <a:lnTo>
                    <a:pt x="2796" y="66"/>
                  </a:lnTo>
                  <a:lnTo>
                    <a:pt x="2798" y="62"/>
                  </a:lnTo>
                  <a:lnTo>
                    <a:pt x="2804" y="58"/>
                  </a:lnTo>
                  <a:lnTo>
                    <a:pt x="2810" y="56"/>
                  </a:lnTo>
                  <a:lnTo>
                    <a:pt x="2842" y="56"/>
                  </a:lnTo>
                  <a:lnTo>
                    <a:pt x="2842" y="56"/>
                  </a:lnTo>
                  <a:lnTo>
                    <a:pt x="2848" y="58"/>
                  </a:lnTo>
                  <a:lnTo>
                    <a:pt x="2854" y="62"/>
                  </a:lnTo>
                  <a:lnTo>
                    <a:pt x="2856" y="66"/>
                  </a:lnTo>
                  <a:lnTo>
                    <a:pt x="2858" y="72"/>
                  </a:lnTo>
                  <a:lnTo>
                    <a:pt x="2858" y="132"/>
                  </a:lnTo>
                  <a:lnTo>
                    <a:pt x="2858" y="132"/>
                  </a:lnTo>
                  <a:lnTo>
                    <a:pt x="2856" y="140"/>
                  </a:lnTo>
                  <a:lnTo>
                    <a:pt x="2854" y="144"/>
                  </a:lnTo>
                  <a:lnTo>
                    <a:pt x="2848" y="148"/>
                  </a:lnTo>
                  <a:lnTo>
                    <a:pt x="2842" y="150"/>
                  </a:lnTo>
                  <a:lnTo>
                    <a:pt x="2810" y="150"/>
                  </a:lnTo>
                  <a:lnTo>
                    <a:pt x="2810" y="150"/>
                  </a:lnTo>
                  <a:lnTo>
                    <a:pt x="2804" y="148"/>
                  </a:lnTo>
                  <a:lnTo>
                    <a:pt x="2798" y="144"/>
                  </a:lnTo>
                  <a:lnTo>
                    <a:pt x="2796" y="140"/>
                  </a:lnTo>
                  <a:lnTo>
                    <a:pt x="2794" y="132"/>
                  </a:lnTo>
                  <a:lnTo>
                    <a:pt x="2794" y="72"/>
                  </a:lnTo>
                  <a:close/>
                  <a:moveTo>
                    <a:pt x="2644" y="72"/>
                  </a:moveTo>
                  <a:lnTo>
                    <a:pt x="2644" y="72"/>
                  </a:lnTo>
                  <a:lnTo>
                    <a:pt x="2644" y="66"/>
                  </a:lnTo>
                  <a:lnTo>
                    <a:pt x="2648" y="62"/>
                  </a:lnTo>
                  <a:lnTo>
                    <a:pt x="2654" y="58"/>
                  </a:lnTo>
                  <a:lnTo>
                    <a:pt x="2660" y="56"/>
                  </a:lnTo>
                  <a:lnTo>
                    <a:pt x="2690" y="56"/>
                  </a:lnTo>
                  <a:lnTo>
                    <a:pt x="2690" y="56"/>
                  </a:lnTo>
                  <a:lnTo>
                    <a:pt x="2696" y="58"/>
                  </a:lnTo>
                  <a:lnTo>
                    <a:pt x="2702" y="62"/>
                  </a:lnTo>
                  <a:lnTo>
                    <a:pt x="2706" y="66"/>
                  </a:lnTo>
                  <a:lnTo>
                    <a:pt x="2706" y="72"/>
                  </a:lnTo>
                  <a:lnTo>
                    <a:pt x="2706" y="132"/>
                  </a:lnTo>
                  <a:lnTo>
                    <a:pt x="2706" y="132"/>
                  </a:lnTo>
                  <a:lnTo>
                    <a:pt x="2706" y="140"/>
                  </a:lnTo>
                  <a:lnTo>
                    <a:pt x="2702" y="144"/>
                  </a:lnTo>
                  <a:lnTo>
                    <a:pt x="2696" y="148"/>
                  </a:lnTo>
                  <a:lnTo>
                    <a:pt x="2690" y="150"/>
                  </a:lnTo>
                  <a:lnTo>
                    <a:pt x="2660" y="150"/>
                  </a:lnTo>
                  <a:lnTo>
                    <a:pt x="2660" y="150"/>
                  </a:lnTo>
                  <a:lnTo>
                    <a:pt x="2654" y="148"/>
                  </a:lnTo>
                  <a:lnTo>
                    <a:pt x="2648" y="144"/>
                  </a:lnTo>
                  <a:lnTo>
                    <a:pt x="2644" y="140"/>
                  </a:lnTo>
                  <a:lnTo>
                    <a:pt x="2644" y="132"/>
                  </a:lnTo>
                  <a:lnTo>
                    <a:pt x="2644" y="72"/>
                  </a:lnTo>
                  <a:close/>
                  <a:moveTo>
                    <a:pt x="2492" y="72"/>
                  </a:moveTo>
                  <a:lnTo>
                    <a:pt x="2492" y="72"/>
                  </a:lnTo>
                  <a:lnTo>
                    <a:pt x="2494" y="66"/>
                  </a:lnTo>
                  <a:lnTo>
                    <a:pt x="2496" y="62"/>
                  </a:lnTo>
                  <a:lnTo>
                    <a:pt x="2502" y="58"/>
                  </a:lnTo>
                  <a:lnTo>
                    <a:pt x="2508" y="56"/>
                  </a:lnTo>
                  <a:lnTo>
                    <a:pt x="2540" y="56"/>
                  </a:lnTo>
                  <a:lnTo>
                    <a:pt x="2540" y="56"/>
                  </a:lnTo>
                  <a:lnTo>
                    <a:pt x="2546" y="58"/>
                  </a:lnTo>
                  <a:lnTo>
                    <a:pt x="2552" y="62"/>
                  </a:lnTo>
                  <a:lnTo>
                    <a:pt x="2554" y="66"/>
                  </a:lnTo>
                  <a:lnTo>
                    <a:pt x="2556" y="72"/>
                  </a:lnTo>
                  <a:lnTo>
                    <a:pt x="2556" y="132"/>
                  </a:lnTo>
                  <a:lnTo>
                    <a:pt x="2556" y="132"/>
                  </a:lnTo>
                  <a:lnTo>
                    <a:pt x="2554" y="140"/>
                  </a:lnTo>
                  <a:lnTo>
                    <a:pt x="2552" y="144"/>
                  </a:lnTo>
                  <a:lnTo>
                    <a:pt x="2546" y="148"/>
                  </a:lnTo>
                  <a:lnTo>
                    <a:pt x="2540" y="150"/>
                  </a:lnTo>
                  <a:lnTo>
                    <a:pt x="2508" y="150"/>
                  </a:lnTo>
                  <a:lnTo>
                    <a:pt x="2508" y="150"/>
                  </a:lnTo>
                  <a:lnTo>
                    <a:pt x="2502" y="148"/>
                  </a:lnTo>
                  <a:lnTo>
                    <a:pt x="2496" y="144"/>
                  </a:lnTo>
                  <a:lnTo>
                    <a:pt x="2494" y="140"/>
                  </a:lnTo>
                  <a:lnTo>
                    <a:pt x="2492" y="132"/>
                  </a:lnTo>
                  <a:lnTo>
                    <a:pt x="2492" y="72"/>
                  </a:lnTo>
                  <a:close/>
                  <a:moveTo>
                    <a:pt x="2342" y="72"/>
                  </a:moveTo>
                  <a:lnTo>
                    <a:pt x="2342" y="72"/>
                  </a:lnTo>
                  <a:lnTo>
                    <a:pt x="2342" y="66"/>
                  </a:lnTo>
                  <a:lnTo>
                    <a:pt x="2346" y="62"/>
                  </a:lnTo>
                  <a:lnTo>
                    <a:pt x="2350" y="58"/>
                  </a:lnTo>
                  <a:lnTo>
                    <a:pt x="2358" y="56"/>
                  </a:lnTo>
                  <a:lnTo>
                    <a:pt x="2388" y="56"/>
                  </a:lnTo>
                  <a:lnTo>
                    <a:pt x="2388" y="56"/>
                  </a:lnTo>
                  <a:lnTo>
                    <a:pt x="2394" y="58"/>
                  </a:lnTo>
                  <a:lnTo>
                    <a:pt x="2400" y="62"/>
                  </a:lnTo>
                  <a:lnTo>
                    <a:pt x="2404" y="66"/>
                  </a:lnTo>
                  <a:lnTo>
                    <a:pt x="2404" y="72"/>
                  </a:lnTo>
                  <a:lnTo>
                    <a:pt x="2404" y="132"/>
                  </a:lnTo>
                  <a:lnTo>
                    <a:pt x="2404" y="132"/>
                  </a:lnTo>
                  <a:lnTo>
                    <a:pt x="2404" y="140"/>
                  </a:lnTo>
                  <a:lnTo>
                    <a:pt x="2400" y="144"/>
                  </a:lnTo>
                  <a:lnTo>
                    <a:pt x="2394" y="148"/>
                  </a:lnTo>
                  <a:lnTo>
                    <a:pt x="2388" y="150"/>
                  </a:lnTo>
                  <a:lnTo>
                    <a:pt x="2358" y="150"/>
                  </a:lnTo>
                  <a:lnTo>
                    <a:pt x="2358" y="150"/>
                  </a:lnTo>
                  <a:lnTo>
                    <a:pt x="2350" y="148"/>
                  </a:lnTo>
                  <a:lnTo>
                    <a:pt x="2346" y="144"/>
                  </a:lnTo>
                  <a:lnTo>
                    <a:pt x="2342" y="140"/>
                  </a:lnTo>
                  <a:lnTo>
                    <a:pt x="2342" y="132"/>
                  </a:lnTo>
                  <a:lnTo>
                    <a:pt x="2342" y="72"/>
                  </a:lnTo>
                  <a:close/>
                  <a:moveTo>
                    <a:pt x="2190" y="72"/>
                  </a:moveTo>
                  <a:lnTo>
                    <a:pt x="2190" y="72"/>
                  </a:lnTo>
                  <a:lnTo>
                    <a:pt x="2192" y="66"/>
                  </a:lnTo>
                  <a:lnTo>
                    <a:pt x="2194" y="62"/>
                  </a:lnTo>
                  <a:lnTo>
                    <a:pt x="2200" y="58"/>
                  </a:lnTo>
                  <a:lnTo>
                    <a:pt x="2206" y="56"/>
                  </a:lnTo>
                  <a:lnTo>
                    <a:pt x="2238" y="56"/>
                  </a:lnTo>
                  <a:lnTo>
                    <a:pt x="2238" y="56"/>
                  </a:lnTo>
                  <a:lnTo>
                    <a:pt x="2244" y="58"/>
                  </a:lnTo>
                  <a:lnTo>
                    <a:pt x="2248" y="62"/>
                  </a:lnTo>
                  <a:lnTo>
                    <a:pt x="2252" y="66"/>
                  </a:lnTo>
                  <a:lnTo>
                    <a:pt x="2254" y="72"/>
                  </a:lnTo>
                  <a:lnTo>
                    <a:pt x="2254" y="132"/>
                  </a:lnTo>
                  <a:lnTo>
                    <a:pt x="2254" y="132"/>
                  </a:lnTo>
                  <a:lnTo>
                    <a:pt x="2252" y="140"/>
                  </a:lnTo>
                  <a:lnTo>
                    <a:pt x="2248" y="144"/>
                  </a:lnTo>
                  <a:lnTo>
                    <a:pt x="2244" y="148"/>
                  </a:lnTo>
                  <a:lnTo>
                    <a:pt x="2238" y="150"/>
                  </a:lnTo>
                  <a:lnTo>
                    <a:pt x="2206" y="150"/>
                  </a:lnTo>
                  <a:lnTo>
                    <a:pt x="2206" y="150"/>
                  </a:lnTo>
                  <a:lnTo>
                    <a:pt x="2200" y="148"/>
                  </a:lnTo>
                  <a:lnTo>
                    <a:pt x="2194" y="144"/>
                  </a:lnTo>
                  <a:lnTo>
                    <a:pt x="2192" y="140"/>
                  </a:lnTo>
                  <a:lnTo>
                    <a:pt x="2190" y="132"/>
                  </a:lnTo>
                  <a:lnTo>
                    <a:pt x="2190" y="72"/>
                  </a:lnTo>
                  <a:close/>
                  <a:moveTo>
                    <a:pt x="2040" y="72"/>
                  </a:moveTo>
                  <a:lnTo>
                    <a:pt x="2040" y="72"/>
                  </a:lnTo>
                  <a:lnTo>
                    <a:pt x="2040" y="66"/>
                  </a:lnTo>
                  <a:lnTo>
                    <a:pt x="2044" y="62"/>
                  </a:lnTo>
                  <a:lnTo>
                    <a:pt x="2048" y="58"/>
                  </a:lnTo>
                  <a:lnTo>
                    <a:pt x="2056" y="56"/>
                  </a:lnTo>
                  <a:lnTo>
                    <a:pt x="2086" y="56"/>
                  </a:lnTo>
                  <a:lnTo>
                    <a:pt x="2086" y="56"/>
                  </a:lnTo>
                  <a:lnTo>
                    <a:pt x="2092" y="58"/>
                  </a:lnTo>
                  <a:lnTo>
                    <a:pt x="2098" y="62"/>
                  </a:lnTo>
                  <a:lnTo>
                    <a:pt x="2102" y="66"/>
                  </a:lnTo>
                  <a:lnTo>
                    <a:pt x="2102" y="72"/>
                  </a:lnTo>
                  <a:lnTo>
                    <a:pt x="2102" y="132"/>
                  </a:lnTo>
                  <a:lnTo>
                    <a:pt x="2102" y="132"/>
                  </a:lnTo>
                  <a:lnTo>
                    <a:pt x="2102" y="140"/>
                  </a:lnTo>
                  <a:lnTo>
                    <a:pt x="2098" y="144"/>
                  </a:lnTo>
                  <a:lnTo>
                    <a:pt x="2092" y="148"/>
                  </a:lnTo>
                  <a:lnTo>
                    <a:pt x="2086" y="150"/>
                  </a:lnTo>
                  <a:lnTo>
                    <a:pt x="2056" y="150"/>
                  </a:lnTo>
                  <a:lnTo>
                    <a:pt x="2056" y="150"/>
                  </a:lnTo>
                  <a:lnTo>
                    <a:pt x="2048" y="148"/>
                  </a:lnTo>
                  <a:lnTo>
                    <a:pt x="2044" y="144"/>
                  </a:lnTo>
                  <a:lnTo>
                    <a:pt x="2040" y="140"/>
                  </a:lnTo>
                  <a:lnTo>
                    <a:pt x="2040" y="132"/>
                  </a:lnTo>
                  <a:lnTo>
                    <a:pt x="2040" y="72"/>
                  </a:lnTo>
                  <a:close/>
                  <a:moveTo>
                    <a:pt x="1888" y="72"/>
                  </a:moveTo>
                  <a:lnTo>
                    <a:pt x="1888" y="72"/>
                  </a:lnTo>
                  <a:lnTo>
                    <a:pt x="1890" y="66"/>
                  </a:lnTo>
                  <a:lnTo>
                    <a:pt x="1892" y="62"/>
                  </a:lnTo>
                  <a:lnTo>
                    <a:pt x="1898" y="58"/>
                  </a:lnTo>
                  <a:lnTo>
                    <a:pt x="1904" y="56"/>
                  </a:lnTo>
                  <a:lnTo>
                    <a:pt x="1936" y="56"/>
                  </a:lnTo>
                  <a:lnTo>
                    <a:pt x="1936" y="56"/>
                  </a:lnTo>
                  <a:lnTo>
                    <a:pt x="1942" y="58"/>
                  </a:lnTo>
                  <a:lnTo>
                    <a:pt x="1946" y="62"/>
                  </a:lnTo>
                  <a:lnTo>
                    <a:pt x="1950" y="66"/>
                  </a:lnTo>
                  <a:lnTo>
                    <a:pt x="1952" y="72"/>
                  </a:lnTo>
                  <a:lnTo>
                    <a:pt x="1952" y="132"/>
                  </a:lnTo>
                  <a:lnTo>
                    <a:pt x="1952" y="132"/>
                  </a:lnTo>
                  <a:lnTo>
                    <a:pt x="1950" y="140"/>
                  </a:lnTo>
                  <a:lnTo>
                    <a:pt x="1946" y="144"/>
                  </a:lnTo>
                  <a:lnTo>
                    <a:pt x="1942" y="148"/>
                  </a:lnTo>
                  <a:lnTo>
                    <a:pt x="1936" y="150"/>
                  </a:lnTo>
                  <a:lnTo>
                    <a:pt x="1904" y="150"/>
                  </a:lnTo>
                  <a:lnTo>
                    <a:pt x="1904" y="150"/>
                  </a:lnTo>
                  <a:lnTo>
                    <a:pt x="1898" y="148"/>
                  </a:lnTo>
                  <a:lnTo>
                    <a:pt x="1892" y="144"/>
                  </a:lnTo>
                  <a:lnTo>
                    <a:pt x="1890" y="140"/>
                  </a:lnTo>
                  <a:lnTo>
                    <a:pt x="1888" y="132"/>
                  </a:lnTo>
                  <a:lnTo>
                    <a:pt x="1888" y="72"/>
                  </a:lnTo>
                  <a:close/>
                  <a:moveTo>
                    <a:pt x="1736" y="72"/>
                  </a:moveTo>
                  <a:lnTo>
                    <a:pt x="1736" y="72"/>
                  </a:lnTo>
                  <a:lnTo>
                    <a:pt x="1738" y="66"/>
                  </a:lnTo>
                  <a:lnTo>
                    <a:pt x="1742" y="62"/>
                  </a:lnTo>
                  <a:lnTo>
                    <a:pt x="1746" y="58"/>
                  </a:lnTo>
                  <a:lnTo>
                    <a:pt x="1754" y="56"/>
                  </a:lnTo>
                  <a:lnTo>
                    <a:pt x="1784" y="56"/>
                  </a:lnTo>
                  <a:lnTo>
                    <a:pt x="1784" y="56"/>
                  </a:lnTo>
                  <a:lnTo>
                    <a:pt x="1790" y="58"/>
                  </a:lnTo>
                  <a:lnTo>
                    <a:pt x="1796" y="62"/>
                  </a:lnTo>
                  <a:lnTo>
                    <a:pt x="1800" y="66"/>
                  </a:lnTo>
                  <a:lnTo>
                    <a:pt x="1800" y="72"/>
                  </a:lnTo>
                  <a:lnTo>
                    <a:pt x="1800" y="132"/>
                  </a:lnTo>
                  <a:lnTo>
                    <a:pt x="1800" y="132"/>
                  </a:lnTo>
                  <a:lnTo>
                    <a:pt x="1800" y="140"/>
                  </a:lnTo>
                  <a:lnTo>
                    <a:pt x="1796" y="144"/>
                  </a:lnTo>
                  <a:lnTo>
                    <a:pt x="1790" y="148"/>
                  </a:lnTo>
                  <a:lnTo>
                    <a:pt x="1784" y="150"/>
                  </a:lnTo>
                  <a:lnTo>
                    <a:pt x="1754" y="150"/>
                  </a:lnTo>
                  <a:lnTo>
                    <a:pt x="1754" y="150"/>
                  </a:lnTo>
                  <a:lnTo>
                    <a:pt x="1746" y="148"/>
                  </a:lnTo>
                  <a:lnTo>
                    <a:pt x="1742" y="144"/>
                  </a:lnTo>
                  <a:lnTo>
                    <a:pt x="1738" y="140"/>
                  </a:lnTo>
                  <a:lnTo>
                    <a:pt x="1736" y="132"/>
                  </a:lnTo>
                  <a:lnTo>
                    <a:pt x="1736" y="72"/>
                  </a:lnTo>
                  <a:close/>
                  <a:moveTo>
                    <a:pt x="1586" y="72"/>
                  </a:moveTo>
                  <a:lnTo>
                    <a:pt x="1586" y="72"/>
                  </a:lnTo>
                  <a:lnTo>
                    <a:pt x="1586" y="66"/>
                  </a:lnTo>
                  <a:lnTo>
                    <a:pt x="1590" y="62"/>
                  </a:lnTo>
                  <a:lnTo>
                    <a:pt x="1596" y="58"/>
                  </a:lnTo>
                  <a:lnTo>
                    <a:pt x="1602" y="56"/>
                  </a:lnTo>
                  <a:lnTo>
                    <a:pt x="1632" y="56"/>
                  </a:lnTo>
                  <a:lnTo>
                    <a:pt x="1632" y="56"/>
                  </a:lnTo>
                  <a:lnTo>
                    <a:pt x="1638" y="58"/>
                  </a:lnTo>
                  <a:lnTo>
                    <a:pt x="1644" y="62"/>
                  </a:lnTo>
                  <a:lnTo>
                    <a:pt x="1648" y="66"/>
                  </a:lnTo>
                  <a:lnTo>
                    <a:pt x="1648" y="72"/>
                  </a:lnTo>
                  <a:lnTo>
                    <a:pt x="1648" y="132"/>
                  </a:lnTo>
                  <a:lnTo>
                    <a:pt x="1648" y="132"/>
                  </a:lnTo>
                  <a:lnTo>
                    <a:pt x="1648" y="140"/>
                  </a:lnTo>
                  <a:lnTo>
                    <a:pt x="1644" y="144"/>
                  </a:lnTo>
                  <a:lnTo>
                    <a:pt x="1638" y="148"/>
                  </a:lnTo>
                  <a:lnTo>
                    <a:pt x="1632" y="150"/>
                  </a:lnTo>
                  <a:lnTo>
                    <a:pt x="1602" y="150"/>
                  </a:lnTo>
                  <a:lnTo>
                    <a:pt x="1602" y="150"/>
                  </a:lnTo>
                  <a:lnTo>
                    <a:pt x="1596" y="148"/>
                  </a:lnTo>
                  <a:lnTo>
                    <a:pt x="1590" y="144"/>
                  </a:lnTo>
                  <a:lnTo>
                    <a:pt x="1586" y="140"/>
                  </a:lnTo>
                  <a:lnTo>
                    <a:pt x="1586" y="132"/>
                  </a:lnTo>
                  <a:lnTo>
                    <a:pt x="1586" y="72"/>
                  </a:lnTo>
                  <a:close/>
                  <a:moveTo>
                    <a:pt x="1434" y="72"/>
                  </a:moveTo>
                  <a:lnTo>
                    <a:pt x="1434" y="72"/>
                  </a:lnTo>
                  <a:lnTo>
                    <a:pt x="1436" y="66"/>
                  </a:lnTo>
                  <a:lnTo>
                    <a:pt x="1438" y="62"/>
                  </a:lnTo>
                  <a:lnTo>
                    <a:pt x="1444" y="58"/>
                  </a:lnTo>
                  <a:lnTo>
                    <a:pt x="1450" y="56"/>
                  </a:lnTo>
                  <a:lnTo>
                    <a:pt x="1482" y="56"/>
                  </a:lnTo>
                  <a:lnTo>
                    <a:pt x="1482" y="56"/>
                  </a:lnTo>
                  <a:lnTo>
                    <a:pt x="1488" y="58"/>
                  </a:lnTo>
                  <a:lnTo>
                    <a:pt x="1494" y="62"/>
                  </a:lnTo>
                  <a:lnTo>
                    <a:pt x="1496" y="66"/>
                  </a:lnTo>
                  <a:lnTo>
                    <a:pt x="1498" y="72"/>
                  </a:lnTo>
                  <a:lnTo>
                    <a:pt x="1498" y="132"/>
                  </a:lnTo>
                  <a:lnTo>
                    <a:pt x="1498" y="132"/>
                  </a:lnTo>
                  <a:lnTo>
                    <a:pt x="1496" y="140"/>
                  </a:lnTo>
                  <a:lnTo>
                    <a:pt x="1494" y="144"/>
                  </a:lnTo>
                  <a:lnTo>
                    <a:pt x="1488" y="148"/>
                  </a:lnTo>
                  <a:lnTo>
                    <a:pt x="1482" y="150"/>
                  </a:lnTo>
                  <a:lnTo>
                    <a:pt x="1450" y="150"/>
                  </a:lnTo>
                  <a:lnTo>
                    <a:pt x="1450" y="150"/>
                  </a:lnTo>
                  <a:lnTo>
                    <a:pt x="1444" y="148"/>
                  </a:lnTo>
                  <a:lnTo>
                    <a:pt x="1438" y="144"/>
                  </a:lnTo>
                  <a:lnTo>
                    <a:pt x="1436" y="140"/>
                  </a:lnTo>
                  <a:lnTo>
                    <a:pt x="1434" y="132"/>
                  </a:lnTo>
                  <a:lnTo>
                    <a:pt x="1434" y="72"/>
                  </a:lnTo>
                  <a:close/>
                  <a:moveTo>
                    <a:pt x="1284" y="72"/>
                  </a:moveTo>
                  <a:lnTo>
                    <a:pt x="1284" y="72"/>
                  </a:lnTo>
                  <a:lnTo>
                    <a:pt x="1284" y="66"/>
                  </a:lnTo>
                  <a:lnTo>
                    <a:pt x="1288" y="62"/>
                  </a:lnTo>
                  <a:lnTo>
                    <a:pt x="1294" y="58"/>
                  </a:lnTo>
                  <a:lnTo>
                    <a:pt x="1300" y="56"/>
                  </a:lnTo>
                  <a:lnTo>
                    <a:pt x="1330" y="56"/>
                  </a:lnTo>
                  <a:lnTo>
                    <a:pt x="1330" y="56"/>
                  </a:lnTo>
                  <a:lnTo>
                    <a:pt x="1336" y="58"/>
                  </a:lnTo>
                  <a:lnTo>
                    <a:pt x="1342" y="62"/>
                  </a:lnTo>
                  <a:lnTo>
                    <a:pt x="1346" y="66"/>
                  </a:lnTo>
                  <a:lnTo>
                    <a:pt x="1346" y="72"/>
                  </a:lnTo>
                  <a:lnTo>
                    <a:pt x="1346" y="132"/>
                  </a:lnTo>
                  <a:lnTo>
                    <a:pt x="1346" y="132"/>
                  </a:lnTo>
                  <a:lnTo>
                    <a:pt x="1346" y="140"/>
                  </a:lnTo>
                  <a:lnTo>
                    <a:pt x="1342" y="144"/>
                  </a:lnTo>
                  <a:lnTo>
                    <a:pt x="1336" y="148"/>
                  </a:lnTo>
                  <a:lnTo>
                    <a:pt x="1330" y="150"/>
                  </a:lnTo>
                  <a:lnTo>
                    <a:pt x="1300" y="150"/>
                  </a:lnTo>
                  <a:lnTo>
                    <a:pt x="1300" y="150"/>
                  </a:lnTo>
                  <a:lnTo>
                    <a:pt x="1294" y="148"/>
                  </a:lnTo>
                  <a:lnTo>
                    <a:pt x="1288" y="144"/>
                  </a:lnTo>
                  <a:lnTo>
                    <a:pt x="1284" y="140"/>
                  </a:lnTo>
                  <a:lnTo>
                    <a:pt x="1284" y="132"/>
                  </a:lnTo>
                  <a:lnTo>
                    <a:pt x="1284" y="72"/>
                  </a:lnTo>
                  <a:close/>
                  <a:moveTo>
                    <a:pt x="1132" y="72"/>
                  </a:moveTo>
                  <a:lnTo>
                    <a:pt x="1132" y="72"/>
                  </a:lnTo>
                  <a:lnTo>
                    <a:pt x="1134" y="66"/>
                  </a:lnTo>
                  <a:lnTo>
                    <a:pt x="1136" y="62"/>
                  </a:lnTo>
                  <a:lnTo>
                    <a:pt x="1142" y="58"/>
                  </a:lnTo>
                  <a:lnTo>
                    <a:pt x="1148" y="56"/>
                  </a:lnTo>
                  <a:lnTo>
                    <a:pt x="1180" y="56"/>
                  </a:lnTo>
                  <a:lnTo>
                    <a:pt x="1180" y="56"/>
                  </a:lnTo>
                  <a:lnTo>
                    <a:pt x="1186" y="58"/>
                  </a:lnTo>
                  <a:lnTo>
                    <a:pt x="1192" y="62"/>
                  </a:lnTo>
                  <a:lnTo>
                    <a:pt x="1194" y="66"/>
                  </a:lnTo>
                  <a:lnTo>
                    <a:pt x="1196" y="72"/>
                  </a:lnTo>
                  <a:lnTo>
                    <a:pt x="1196" y="132"/>
                  </a:lnTo>
                  <a:lnTo>
                    <a:pt x="1196" y="132"/>
                  </a:lnTo>
                  <a:lnTo>
                    <a:pt x="1194" y="140"/>
                  </a:lnTo>
                  <a:lnTo>
                    <a:pt x="1192" y="144"/>
                  </a:lnTo>
                  <a:lnTo>
                    <a:pt x="1186" y="148"/>
                  </a:lnTo>
                  <a:lnTo>
                    <a:pt x="1180" y="150"/>
                  </a:lnTo>
                  <a:lnTo>
                    <a:pt x="1148" y="150"/>
                  </a:lnTo>
                  <a:lnTo>
                    <a:pt x="1148" y="150"/>
                  </a:lnTo>
                  <a:lnTo>
                    <a:pt x="1142" y="148"/>
                  </a:lnTo>
                  <a:lnTo>
                    <a:pt x="1136" y="144"/>
                  </a:lnTo>
                  <a:lnTo>
                    <a:pt x="1134" y="140"/>
                  </a:lnTo>
                  <a:lnTo>
                    <a:pt x="1132" y="132"/>
                  </a:lnTo>
                  <a:lnTo>
                    <a:pt x="1132" y="72"/>
                  </a:lnTo>
                  <a:close/>
                  <a:moveTo>
                    <a:pt x="982" y="72"/>
                  </a:moveTo>
                  <a:lnTo>
                    <a:pt x="982" y="72"/>
                  </a:lnTo>
                  <a:lnTo>
                    <a:pt x="982" y="66"/>
                  </a:lnTo>
                  <a:lnTo>
                    <a:pt x="986" y="62"/>
                  </a:lnTo>
                  <a:lnTo>
                    <a:pt x="992" y="58"/>
                  </a:lnTo>
                  <a:lnTo>
                    <a:pt x="998" y="56"/>
                  </a:lnTo>
                  <a:lnTo>
                    <a:pt x="1028" y="56"/>
                  </a:lnTo>
                  <a:lnTo>
                    <a:pt x="1028" y="56"/>
                  </a:lnTo>
                  <a:lnTo>
                    <a:pt x="1034" y="58"/>
                  </a:lnTo>
                  <a:lnTo>
                    <a:pt x="1040" y="62"/>
                  </a:lnTo>
                  <a:lnTo>
                    <a:pt x="1044" y="66"/>
                  </a:lnTo>
                  <a:lnTo>
                    <a:pt x="1044" y="72"/>
                  </a:lnTo>
                  <a:lnTo>
                    <a:pt x="1044" y="132"/>
                  </a:lnTo>
                  <a:lnTo>
                    <a:pt x="1044" y="132"/>
                  </a:lnTo>
                  <a:lnTo>
                    <a:pt x="1044" y="140"/>
                  </a:lnTo>
                  <a:lnTo>
                    <a:pt x="1040" y="144"/>
                  </a:lnTo>
                  <a:lnTo>
                    <a:pt x="1034" y="148"/>
                  </a:lnTo>
                  <a:lnTo>
                    <a:pt x="1028" y="150"/>
                  </a:lnTo>
                  <a:lnTo>
                    <a:pt x="998" y="150"/>
                  </a:lnTo>
                  <a:lnTo>
                    <a:pt x="998" y="150"/>
                  </a:lnTo>
                  <a:lnTo>
                    <a:pt x="992" y="148"/>
                  </a:lnTo>
                  <a:lnTo>
                    <a:pt x="986" y="144"/>
                  </a:lnTo>
                  <a:lnTo>
                    <a:pt x="982" y="140"/>
                  </a:lnTo>
                  <a:lnTo>
                    <a:pt x="982" y="132"/>
                  </a:lnTo>
                  <a:lnTo>
                    <a:pt x="982" y="72"/>
                  </a:lnTo>
                  <a:close/>
                  <a:moveTo>
                    <a:pt x="830" y="72"/>
                  </a:moveTo>
                  <a:lnTo>
                    <a:pt x="830" y="72"/>
                  </a:lnTo>
                  <a:lnTo>
                    <a:pt x="832" y="66"/>
                  </a:lnTo>
                  <a:lnTo>
                    <a:pt x="834" y="62"/>
                  </a:lnTo>
                  <a:lnTo>
                    <a:pt x="840" y="58"/>
                  </a:lnTo>
                  <a:lnTo>
                    <a:pt x="846" y="56"/>
                  </a:lnTo>
                  <a:lnTo>
                    <a:pt x="878" y="56"/>
                  </a:lnTo>
                  <a:lnTo>
                    <a:pt x="878" y="56"/>
                  </a:lnTo>
                  <a:lnTo>
                    <a:pt x="884" y="58"/>
                  </a:lnTo>
                  <a:lnTo>
                    <a:pt x="890" y="62"/>
                  </a:lnTo>
                  <a:lnTo>
                    <a:pt x="892" y="66"/>
                  </a:lnTo>
                  <a:lnTo>
                    <a:pt x="894" y="72"/>
                  </a:lnTo>
                  <a:lnTo>
                    <a:pt x="894" y="132"/>
                  </a:lnTo>
                  <a:lnTo>
                    <a:pt x="894" y="132"/>
                  </a:lnTo>
                  <a:lnTo>
                    <a:pt x="892" y="140"/>
                  </a:lnTo>
                  <a:lnTo>
                    <a:pt x="890" y="144"/>
                  </a:lnTo>
                  <a:lnTo>
                    <a:pt x="884" y="148"/>
                  </a:lnTo>
                  <a:lnTo>
                    <a:pt x="878" y="150"/>
                  </a:lnTo>
                  <a:lnTo>
                    <a:pt x="846" y="150"/>
                  </a:lnTo>
                  <a:lnTo>
                    <a:pt x="846" y="150"/>
                  </a:lnTo>
                  <a:lnTo>
                    <a:pt x="840" y="148"/>
                  </a:lnTo>
                  <a:lnTo>
                    <a:pt x="834" y="144"/>
                  </a:lnTo>
                  <a:lnTo>
                    <a:pt x="832" y="140"/>
                  </a:lnTo>
                  <a:lnTo>
                    <a:pt x="830" y="132"/>
                  </a:lnTo>
                  <a:lnTo>
                    <a:pt x="830" y="72"/>
                  </a:lnTo>
                  <a:close/>
                  <a:moveTo>
                    <a:pt x="680" y="72"/>
                  </a:moveTo>
                  <a:lnTo>
                    <a:pt x="680" y="72"/>
                  </a:lnTo>
                  <a:lnTo>
                    <a:pt x="680" y="66"/>
                  </a:lnTo>
                  <a:lnTo>
                    <a:pt x="684" y="62"/>
                  </a:lnTo>
                  <a:lnTo>
                    <a:pt x="688" y="58"/>
                  </a:lnTo>
                  <a:lnTo>
                    <a:pt x="696" y="56"/>
                  </a:lnTo>
                  <a:lnTo>
                    <a:pt x="726" y="56"/>
                  </a:lnTo>
                  <a:lnTo>
                    <a:pt x="726" y="56"/>
                  </a:lnTo>
                  <a:lnTo>
                    <a:pt x="732" y="58"/>
                  </a:lnTo>
                  <a:lnTo>
                    <a:pt x="738" y="62"/>
                  </a:lnTo>
                  <a:lnTo>
                    <a:pt x="742" y="66"/>
                  </a:lnTo>
                  <a:lnTo>
                    <a:pt x="742" y="72"/>
                  </a:lnTo>
                  <a:lnTo>
                    <a:pt x="742" y="132"/>
                  </a:lnTo>
                  <a:lnTo>
                    <a:pt x="742" y="132"/>
                  </a:lnTo>
                  <a:lnTo>
                    <a:pt x="742" y="140"/>
                  </a:lnTo>
                  <a:lnTo>
                    <a:pt x="738" y="144"/>
                  </a:lnTo>
                  <a:lnTo>
                    <a:pt x="732" y="148"/>
                  </a:lnTo>
                  <a:lnTo>
                    <a:pt x="726" y="150"/>
                  </a:lnTo>
                  <a:lnTo>
                    <a:pt x="696" y="150"/>
                  </a:lnTo>
                  <a:lnTo>
                    <a:pt x="696" y="150"/>
                  </a:lnTo>
                  <a:lnTo>
                    <a:pt x="688" y="148"/>
                  </a:lnTo>
                  <a:lnTo>
                    <a:pt x="684" y="144"/>
                  </a:lnTo>
                  <a:lnTo>
                    <a:pt x="680" y="140"/>
                  </a:lnTo>
                  <a:lnTo>
                    <a:pt x="680" y="132"/>
                  </a:lnTo>
                  <a:lnTo>
                    <a:pt x="680" y="72"/>
                  </a:lnTo>
                  <a:close/>
                  <a:moveTo>
                    <a:pt x="528" y="72"/>
                  </a:moveTo>
                  <a:lnTo>
                    <a:pt x="528" y="72"/>
                  </a:lnTo>
                  <a:lnTo>
                    <a:pt x="530" y="66"/>
                  </a:lnTo>
                  <a:lnTo>
                    <a:pt x="532" y="62"/>
                  </a:lnTo>
                  <a:lnTo>
                    <a:pt x="538" y="58"/>
                  </a:lnTo>
                  <a:lnTo>
                    <a:pt x="544" y="56"/>
                  </a:lnTo>
                  <a:lnTo>
                    <a:pt x="576" y="56"/>
                  </a:lnTo>
                  <a:lnTo>
                    <a:pt x="576" y="56"/>
                  </a:lnTo>
                  <a:lnTo>
                    <a:pt x="582" y="58"/>
                  </a:lnTo>
                  <a:lnTo>
                    <a:pt x="588" y="62"/>
                  </a:lnTo>
                  <a:lnTo>
                    <a:pt x="590" y="66"/>
                  </a:lnTo>
                  <a:lnTo>
                    <a:pt x="592" y="72"/>
                  </a:lnTo>
                  <a:lnTo>
                    <a:pt x="592" y="132"/>
                  </a:lnTo>
                  <a:lnTo>
                    <a:pt x="592" y="132"/>
                  </a:lnTo>
                  <a:lnTo>
                    <a:pt x="590" y="140"/>
                  </a:lnTo>
                  <a:lnTo>
                    <a:pt x="588" y="144"/>
                  </a:lnTo>
                  <a:lnTo>
                    <a:pt x="582" y="148"/>
                  </a:lnTo>
                  <a:lnTo>
                    <a:pt x="576" y="150"/>
                  </a:lnTo>
                  <a:lnTo>
                    <a:pt x="544" y="150"/>
                  </a:lnTo>
                  <a:lnTo>
                    <a:pt x="544" y="150"/>
                  </a:lnTo>
                  <a:lnTo>
                    <a:pt x="538" y="148"/>
                  </a:lnTo>
                  <a:lnTo>
                    <a:pt x="532" y="144"/>
                  </a:lnTo>
                  <a:lnTo>
                    <a:pt x="530" y="140"/>
                  </a:lnTo>
                  <a:lnTo>
                    <a:pt x="528" y="132"/>
                  </a:lnTo>
                  <a:lnTo>
                    <a:pt x="528" y="72"/>
                  </a:lnTo>
                  <a:close/>
                  <a:moveTo>
                    <a:pt x="378" y="72"/>
                  </a:moveTo>
                  <a:lnTo>
                    <a:pt x="378" y="72"/>
                  </a:lnTo>
                  <a:lnTo>
                    <a:pt x="378" y="66"/>
                  </a:lnTo>
                  <a:lnTo>
                    <a:pt x="382" y="62"/>
                  </a:lnTo>
                  <a:lnTo>
                    <a:pt x="386" y="58"/>
                  </a:lnTo>
                  <a:lnTo>
                    <a:pt x="394" y="56"/>
                  </a:lnTo>
                  <a:lnTo>
                    <a:pt x="424" y="56"/>
                  </a:lnTo>
                  <a:lnTo>
                    <a:pt x="424" y="56"/>
                  </a:lnTo>
                  <a:lnTo>
                    <a:pt x="430" y="58"/>
                  </a:lnTo>
                  <a:lnTo>
                    <a:pt x="436" y="62"/>
                  </a:lnTo>
                  <a:lnTo>
                    <a:pt x="440" y="66"/>
                  </a:lnTo>
                  <a:lnTo>
                    <a:pt x="440" y="72"/>
                  </a:lnTo>
                  <a:lnTo>
                    <a:pt x="440" y="132"/>
                  </a:lnTo>
                  <a:lnTo>
                    <a:pt x="440" y="132"/>
                  </a:lnTo>
                  <a:lnTo>
                    <a:pt x="440" y="140"/>
                  </a:lnTo>
                  <a:lnTo>
                    <a:pt x="436" y="144"/>
                  </a:lnTo>
                  <a:lnTo>
                    <a:pt x="430" y="148"/>
                  </a:lnTo>
                  <a:lnTo>
                    <a:pt x="424" y="150"/>
                  </a:lnTo>
                  <a:lnTo>
                    <a:pt x="394" y="150"/>
                  </a:lnTo>
                  <a:lnTo>
                    <a:pt x="394" y="150"/>
                  </a:lnTo>
                  <a:lnTo>
                    <a:pt x="386" y="148"/>
                  </a:lnTo>
                  <a:lnTo>
                    <a:pt x="382" y="144"/>
                  </a:lnTo>
                  <a:lnTo>
                    <a:pt x="378" y="140"/>
                  </a:lnTo>
                  <a:lnTo>
                    <a:pt x="378" y="132"/>
                  </a:lnTo>
                  <a:lnTo>
                    <a:pt x="378" y="72"/>
                  </a:lnTo>
                  <a:close/>
                  <a:moveTo>
                    <a:pt x="226" y="72"/>
                  </a:moveTo>
                  <a:lnTo>
                    <a:pt x="226" y="72"/>
                  </a:lnTo>
                  <a:lnTo>
                    <a:pt x="228" y="66"/>
                  </a:lnTo>
                  <a:lnTo>
                    <a:pt x="230" y="62"/>
                  </a:lnTo>
                  <a:lnTo>
                    <a:pt x="236" y="58"/>
                  </a:lnTo>
                  <a:lnTo>
                    <a:pt x="242" y="56"/>
                  </a:lnTo>
                  <a:lnTo>
                    <a:pt x="274" y="56"/>
                  </a:lnTo>
                  <a:lnTo>
                    <a:pt x="274" y="56"/>
                  </a:lnTo>
                  <a:lnTo>
                    <a:pt x="280" y="58"/>
                  </a:lnTo>
                  <a:lnTo>
                    <a:pt x="284" y="62"/>
                  </a:lnTo>
                  <a:lnTo>
                    <a:pt x="288" y="66"/>
                  </a:lnTo>
                  <a:lnTo>
                    <a:pt x="290" y="72"/>
                  </a:lnTo>
                  <a:lnTo>
                    <a:pt x="290" y="132"/>
                  </a:lnTo>
                  <a:lnTo>
                    <a:pt x="290" y="132"/>
                  </a:lnTo>
                  <a:lnTo>
                    <a:pt x="288" y="140"/>
                  </a:lnTo>
                  <a:lnTo>
                    <a:pt x="284" y="144"/>
                  </a:lnTo>
                  <a:lnTo>
                    <a:pt x="280" y="148"/>
                  </a:lnTo>
                  <a:lnTo>
                    <a:pt x="274" y="150"/>
                  </a:lnTo>
                  <a:lnTo>
                    <a:pt x="242" y="150"/>
                  </a:lnTo>
                  <a:lnTo>
                    <a:pt x="242" y="150"/>
                  </a:lnTo>
                  <a:lnTo>
                    <a:pt x="236" y="148"/>
                  </a:lnTo>
                  <a:lnTo>
                    <a:pt x="230" y="144"/>
                  </a:lnTo>
                  <a:lnTo>
                    <a:pt x="228" y="140"/>
                  </a:lnTo>
                  <a:lnTo>
                    <a:pt x="226" y="132"/>
                  </a:lnTo>
                  <a:lnTo>
                    <a:pt x="226" y="72"/>
                  </a:lnTo>
                  <a:close/>
                  <a:moveTo>
                    <a:pt x="76" y="72"/>
                  </a:moveTo>
                  <a:lnTo>
                    <a:pt x="76" y="72"/>
                  </a:lnTo>
                  <a:lnTo>
                    <a:pt x="76" y="66"/>
                  </a:lnTo>
                  <a:lnTo>
                    <a:pt x="80" y="62"/>
                  </a:lnTo>
                  <a:lnTo>
                    <a:pt x="84" y="58"/>
                  </a:lnTo>
                  <a:lnTo>
                    <a:pt x="92" y="56"/>
                  </a:lnTo>
                  <a:lnTo>
                    <a:pt x="122" y="56"/>
                  </a:lnTo>
                  <a:lnTo>
                    <a:pt x="122" y="56"/>
                  </a:lnTo>
                  <a:lnTo>
                    <a:pt x="128" y="58"/>
                  </a:lnTo>
                  <a:lnTo>
                    <a:pt x="134" y="62"/>
                  </a:lnTo>
                  <a:lnTo>
                    <a:pt x="138" y="66"/>
                  </a:lnTo>
                  <a:lnTo>
                    <a:pt x="138" y="72"/>
                  </a:lnTo>
                  <a:lnTo>
                    <a:pt x="138" y="132"/>
                  </a:lnTo>
                  <a:lnTo>
                    <a:pt x="138" y="132"/>
                  </a:lnTo>
                  <a:lnTo>
                    <a:pt x="138" y="140"/>
                  </a:lnTo>
                  <a:lnTo>
                    <a:pt x="134" y="144"/>
                  </a:lnTo>
                  <a:lnTo>
                    <a:pt x="128" y="148"/>
                  </a:lnTo>
                  <a:lnTo>
                    <a:pt x="122" y="150"/>
                  </a:lnTo>
                  <a:lnTo>
                    <a:pt x="92" y="150"/>
                  </a:lnTo>
                  <a:lnTo>
                    <a:pt x="92" y="150"/>
                  </a:lnTo>
                  <a:lnTo>
                    <a:pt x="84" y="148"/>
                  </a:lnTo>
                  <a:lnTo>
                    <a:pt x="80" y="144"/>
                  </a:lnTo>
                  <a:lnTo>
                    <a:pt x="76" y="140"/>
                  </a:lnTo>
                  <a:lnTo>
                    <a:pt x="76" y="132"/>
                  </a:lnTo>
                  <a:lnTo>
                    <a:pt x="76" y="72"/>
                  </a:lnTo>
                  <a:close/>
                  <a:moveTo>
                    <a:pt x="138" y="1040"/>
                  </a:moveTo>
                  <a:lnTo>
                    <a:pt x="138" y="1040"/>
                  </a:lnTo>
                  <a:lnTo>
                    <a:pt x="138" y="1046"/>
                  </a:lnTo>
                  <a:lnTo>
                    <a:pt x="134" y="1052"/>
                  </a:lnTo>
                  <a:lnTo>
                    <a:pt x="128" y="1056"/>
                  </a:lnTo>
                  <a:lnTo>
                    <a:pt x="122" y="1056"/>
                  </a:lnTo>
                  <a:lnTo>
                    <a:pt x="92" y="1056"/>
                  </a:lnTo>
                  <a:lnTo>
                    <a:pt x="92" y="1056"/>
                  </a:lnTo>
                  <a:lnTo>
                    <a:pt x="84" y="1056"/>
                  </a:lnTo>
                  <a:lnTo>
                    <a:pt x="80" y="1052"/>
                  </a:lnTo>
                  <a:lnTo>
                    <a:pt x="76" y="1046"/>
                  </a:lnTo>
                  <a:lnTo>
                    <a:pt x="76" y="1040"/>
                  </a:lnTo>
                  <a:lnTo>
                    <a:pt x="76" y="980"/>
                  </a:lnTo>
                  <a:lnTo>
                    <a:pt x="76" y="980"/>
                  </a:lnTo>
                  <a:lnTo>
                    <a:pt x="76" y="974"/>
                  </a:lnTo>
                  <a:lnTo>
                    <a:pt x="80" y="968"/>
                  </a:lnTo>
                  <a:lnTo>
                    <a:pt x="84" y="964"/>
                  </a:lnTo>
                  <a:lnTo>
                    <a:pt x="92" y="964"/>
                  </a:lnTo>
                  <a:lnTo>
                    <a:pt x="122" y="964"/>
                  </a:lnTo>
                  <a:lnTo>
                    <a:pt x="122" y="964"/>
                  </a:lnTo>
                  <a:lnTo>
                    <a:pt x="128" y="964"/>
                  </a:lnTo>
                  <a:lnTo>
                    <a:pt x="134" y="968"/>
                  </a:lnTo>
                  <a:lnTo>
                    <a:pt x="138" y="974"/>
                  </a:lnTo>
                  <a:lnTo>
                    <a:pt x="138" y="980"/>
                  </a:lnTo>
                  <a:lnTo>
                    <a:pt x="138" y="1040"/>
                  </a:lnTo>
                  <a:close/>
                  <a:moveTo>
                    <a:pt x="290" y="1040"/>
                  </a:moveTo>
                  <a:lnTo>
                    <a:pt x="290" y="1040"/>
                  </a:lnTo>
                  <a:lnTo>
                    <a:pt x="288" y="1046"/>
                  </a:lnTo>
                  <a:lnTo>
                    <a:pt x="284" y="1052"/>
                  </a:lnTo>
                  <a:lnTo>
                    <a:pt x="280" y="1056"/>
                  </a:lnTo>
                  <a:lnTo>
                    <a:pt x="274" y="1056"/>
                  </a:lnTo>
                  <a:lnTo>
                    <a:pt x="242" y="1056"/>
                  </a:lnTo>
                  <a:lnTo>
                    <a:pt x="242" y="1056"/>
                  </a:lnTo>
                  <a:lnTo>
                    <a:pt x="236" y="1056"/>
                  </a:lnTo>
                  <a:lnTo>
                    <a:pt x="230" y="1052"/>
                  </a:lnTo>
                  <a:lnTo>
                    <a:pt x="228" y="1046"/>
                  </a:lnTo>
                  <a:lnTo>
                    <a:pt x="226" y="1040"/>
                  </a:lnTo>
                  <a:lnTo>
                    <a:pt x="226" y="980"/>
                  </a:lnTo>
                  <a:lnTo>
                    <a:pt x="226" y="980"/>
                  </a:lnTo>
                  <a:lnTo>
                    <a:pt x="228" y="974"/>
                  </a:lnTo>
                  <a:lnTo>
                    <a:pt x="230" y="968"/>
                  </a:lnTo>
                  <a:lnTo>
                    <a:pt x="236" y="964"/>
                  </a:lnTo>
                  <a:lnTo>
                    <a:pt x="242" y="964"/>
                  </a:lnTo>
                  <a:lnTo>
                    <a:pt x="274" y="964"/>
                  </a:lnTo>
                  <a:lnTo>
                    <a:pt x="274" y="964"/>
                  </a:lnTo>
                  <a:lnTo>
                    <a:pt x="280" y="964"/>
                  </a:lnTo>
                  <a:lnTo>
                    <a:pt x="284" y="968"/>
                  </a:lnTo>
                  <a:lnTo>
                    <a:pt x="288" y="974"/>
                  </a:lnTo>
                  <a:lnTo>
                    <a:pt x="290" y="980"/>
                  </a:lnTo>
                  <a:lnTo>
                    <a:pt x="290" y="1040"/>
                  </a:lnTo>
                  <a:close/>
                  <a:moveTo>
                    <a:pt x="440" y="1040"/>
                  </a:moveTo>
                  <a:lnTo>
                    <a:pt x="440" y="1040"/>
                  </a:lnTo>
                  <a:lnTo>
                    <a:pt x="440" y="1046"/>
                  </a:lnTo>
                  <a:lnTo>
                    <a:pt x="436" y="1052"/>
                  </a:lnTo>
                  <a:lnTo>
                    <a:pt x="430" y="1056"/>
                  </a:lnTo>
                  <a:lnTo>
                    <a:pt x="424" y="1056"/>
                  </a:lnTo>
                  <a:lnTo>
                    <a:pt x="394" y="1056"/>
                  </a:lnTo>
                  <a:lnTo>
                    <a:pt x="394" y="1056"/>
                  </a:lnTo>
                  <a:lnTo>
                    <a:pt x="386" y="1056"/>
                  </a:lnTo>
                  <a:lnTo>
                    <a:pt x="382" y="1052"/>
                  </a:lnTo>
                  <a:lnTo>
                    <a:pt x="378" y="1046"/>
                  </a:lnTo>
                  <a:lnTo>
                    <a:pt x="378" y="1040"/>
                  </a:lnTo>
                  <a:lnTo>
                    <a:pt x="378" y="980"/>
                  </a:lnTo>
                  <a:lnTo>
                    <a:pt x="378" y="980"/>
                  </a:lnTo>
                  <a:lnTo>
                    <a:pt x="378" y="974"/>
                  </a:lnTo>
                  <a:lnTo>
                    <a:pt x="382" y="968"/>
                  </a:lnTo>
                  <a:lnTo>
                    <a:pt x="386" y="964"/>
                  </a:lnTo>
                  <a:lnTo>
                    <a:pt x="394" y="964"/>
                  </a:lnTo>
                  <a:lnTo>
                    <a:pt x="424" y="964"/>
                  </a:lnTo>
                  <a:lnTo>
                    <a:pt x="424" y="964"/>
                  </a:lnTo>
                  <a:lnTo>
                    <a:pt x="430" y="964"/>
                  </a:lnTo>
                  <a:lnTo>
                    <a:pt x="436" y="968"/>
                  </a:lnTo>
                  <a:lnTo>
                    <a:pt x="440" y="974"/>
                  </a:lnTo>
                  <a:lnTo>
                    <a:pt x="440" y="980"/>
                  </a:lnTo>
                  <a:lnTo>
                    <a:pt x="440" y="1040"/>
                  </a:lnTo>
                  <a:close/>
                  <a:moveTo>
                    <a:pt x="592" y="1040"/>
                  </a:moveTo>
                  <a:lnTo>
                    <a:pt x="592" y="1040"/>
                  </a:lnTo>
                  <a:lnTo>
                    <a:pt x="590" y="1046"/>
                  </a:lnTo>
                  <a:lnTo>
                    <a:pt x="588" y="1052"/>
                  </a:lnTo>
                  <a:lnTo>
                    <a:pt x="582" y="1056"/>
                  </a:lnTo>
                  <a:lnTo>
                    <a:pt x="576" y="1056"/>
                  </a:lnTo>
                  <a:lnTo>
                    <a:pt x="544" y="1056"/>
                  </a:lnTo>
                  <a:lnTo>
                    <a:pt x="544" y="1056"/>
                  </a:lnTo>
                  <a:lnTo>
                    <a:pt x="538" y="1056"/>
                  </a:lnTo>
                  <a:lnTo>
                    <a:pt x="532" y="1052"/>
                  </a:lnTo>
                  <a:lnTo>
                    <a:pt x="530" y="1046"/>
                  </a:lnTo>
                  <a:lnTo>
                    <a:pt x="528" y="1040"/>
                  </a:lnTo>
                  <a:lnTo>
                    <a:pt x="528" y="980"/>
                  </a:lnTo>
                  <a:lnTo>
                    <a:pt x="528" y="980"/>
                  </a:lnTo>
                  <a:lnTo>
                    <a:pt x="530" y="974"/>
                  </a:lnTo>
                  <a:lnTo>
                    <a:pt x="532" y="968"/>
                  </a:lnTo>
                  <a:lnTo>
                    <a:pt x="538" y="964"/>
                  </a:lnTo>
                  <a:lnTo>
                    <a:pt x="544" y="964"/>
                  </a:lnTo>
                  <a:lnTo>
                    <a:pt x="576" y="964"/>
                  </a:lnTo>
                  <a:lnTo>
                    <a:pt x="576" y="964"/>
                  </a:lnTo>
                  <a:lnTo>
                    <a:pt x="582" y="964"/>
                  </a:lnTo>
                  <a:lnTo>
                    <a:pt x="588" y="968"/>
                  </a:lnTo>
                  <a:lnTo>
                    <a:pt x="590" y="974"/>
                  </a:lnTo>
                  <a:lnTo>
                    <a:pt x="592" y="980"/>
                  </a:lnTo>
                  <a:lnTo>
                    <a:pt x="592" y="1040"/>
                  </a:lnTo>
                  <a:close/>
                  <a:moveTo>
                    <a:pt x="742" y="1040"/>
                  </a:moveTo>
                  <a:lnTo>
                    <a:pt x="742" y="1040"/>
                  </a:lnTo>
                  <a:lnTo>
                    <a:pt x="742" y="1046"/>
                  </a:lnTo>
                  <a:lnTo>
                    <a:pt x="738" y="1052"/>
                  </a:lnTo>
                  <a:lnTo>
                    <a:pt x="732" y="1056"/>
                  </a:lnTo>
                  <a:lnTo>
                    <a:pt x="726" y="1056"/>
                  </a:lnTo>
                  <a:lnTo>
                    <a:pt x="696" y="1056"/>
                  </a:lnTo>
                  <a:lnTo>
                    <a:pt x="696" y="1056"/>
                  </a:lnTo>
                  <a:lnTo>
                    <a:pt x="688" y="1056"/>
                  </a:lnTo>
                  <a:lnTo>
                    <a:pt x="684" y="1052"/>
                  </a:lnTo>
                  <a:lnTo>
                    <a:pt x="680" y="1046"/>
                  </a:lnTo>
                  <a:lnTo>
                    <a:pt x="680" y="1040"/>
                  </a:lnTo>
                  <a:lnTo>
                    <a:pt x="680" y="980"/>
                  </a:lnTo>
                  <a:lnTo>
                    <a:pt x="680" y="980"/>
                  </a:lnTo>
                  <a:lnTo>
                    <a:pt x="680" y="974"/>
                  </a:lnTo>
                  <a:lnTo>
                    <a:pt x="684" y="968"/>
                  </a:lnTo>
                  <a:lnTo>
                    <a:pt x="688" y="964"/>
                  </a:lnTo>
                  <a:lnTo>
                    <a:pt x="696" y="964"/>
                  </a:lnTo>
                  <a:lnTo>
                    <a:pt x="726" y="964"/>
                  </a:lnTo>
                  <a:lnTo>
                    <a:pt x="726" y="964"/>
                  </a:lnTo>
                  <a:lnTo>
                    <a:pt x="732" y="964"/>
                  </a:lnTo>
                  <a:lnTo>
                    <a:pt x="738" y="968"/>
                  </a:lnTo>
                  <a:lnTo>
                    <a:pt x="742" y="974"/>
                  </a:lnTo>
                  <a:lnTo>
                    <a:pt x="742" y="980"/>
                  </a:lnTo>
                  <a:lnTo>
                    <a:pt x="742" y="1040"/>
                  </a:lnTo>
                  <a:close/>
                  <a:moveTo>
                    <a:pt x="894" y="1040"/>
                  </a:moveTo>
                  <a:lnTo>
                    <a:pt x="894" y="1040"/>
                  </a:lnTo>
                  <a:lnTo>
                    <a:pt x="892" y="1046"/>
                  </a:lnTo>
                  <a:lnTo>
                    <a:pt x="890" y="1052"/>
                  </a:lnTo>
                  <a:lnTo>
                    <a:pt x="884" y="1056"/>
                  </a:lnTo>
                  <a:lnTo>
                    <a:pt x="878" y="1056"/>
                  </a:lnTo>
                  <a:lnTo>
                    <a:pt x="846" y="1056"/>
                  </a:lnTo>
                  <a:lnTo>
                    <a:pt x="846" y="1056"/>
                  </a:lnTo>
                  <a:lnTo>
                    <a:pt x="840" y="1056"/>
                  </a:lnTo>
                  <a:lnTo>
                    <a:pt x="834" y="1052"/>
                  </a:lnTo>
                  <a:lnTo>
                    <a:pt x="832" y="1046"/>
                  </a:lnTo>
                  <a:lnTo>
                    <a:pt x="830" y="1040"/>
                  </a:lnTo>
                  <a:lnTo>
                    <a:pt x="830" y="980"/>
                  </a:lnTo>
                  <a:lnTo>
                    <a:pt x="830" y="980"/>
                  </a:lnTo>
                  <a:lnTo>
                    <a:pt x="832" y="974"/>
                  </a:lnTo>
                  <a:lnTo>
                    <a:pt x="834" y="968"/>
                  </a:lnTo>
                  <a:lnTo>
                    <a:pt x="840" y="964"/>
                  </a:lnTo>
                  <a:lnTo>
                    <a:pt x="846" y="964"/>
                  </a:lnTo>
                  <a:lnTo>
                    <a:pt x="878" y="964"/>
                  </a:lnTo>
                  <a:lnTo>
                    <a:pt x="878" y="964"/>
                  </a:lnTo>
                  <a:lnTo>
                    <a:pt x="884" y="964"/>
                  </a:lnTo>
                  <a:lnTo>
                    <a:pt x="890" y="968"/>
                  </a:lnTo>
                  <a:lnTo>
                    <a:pt x="892" y="974"/>
                  </a:lnTo>
                  <a:lnTo>
                    <a:pt x="894" y="980"/>
                  </a:lnTo>
                  <a:lnTo>
                    <a:pt x="894" y="1040"/>
                  </a:lnTo>
                  <a:close/>
                  <a:moveTo>
                    <a:pt x="1044" y="1040"/>
                  </a:moveTo>
                  <a:lnTo>
                    <a:pt x="1044" y="1040"/>
                  </a:lnTo>
                  <a:lnTo>
                    <a:pt x="1044" y="1046"/>
                  </a:lnTo>
                  <a:lnTo>
                    <a:pt x="1040" y="1052"/>
                  </a:lnTo>
                  <a:lnTo>
                    <a:pt x="1034" y="1056"/>
                  </a:lnTo>
                  <a:lnTo>
                    <a:pt x="1028" y="1056"/>
                  </a:lnTo>
                  <a:lnTo>
                    <a:pt x="998" y="1056"/>
                  </a:lnTo>
                  <a:lnTo>
                    <a:pt x="998" y="1056"/>
                  </a:lnTo>
                  <a:lnTo>
                    <a:pt x="992" y="1056"/>
                  </a:lnTo>
                  <a:lnTo>
                    <a:pt x="986" y="1052"/>
                  </a:lnTo>
                  <a:lnTo>
                    <a:pt x="982" y="1046"/>
                  </a:lnTo>
                  <a:lnTo>
                    <a:pt x="982" y="1040"/>
                  </a:lnTo>
                  <a:lnTo>
                    <a:pt x="982" y="980"/>
                  </a:lnTo>
                  <a:lnTo>
                    <a:pt x="982" y="980"/>
                  </a:lnTo>
                  <a:lnTo>
                    <a:pt x="982" y="974"/>
                  </a:lnTo>
                  <a:lnTo>
                    <a:pt x="986" y="968"/>
                  </a:lnTo>
                  <a:lnTo>
                    <a:pt x="992" y="964"/>
                  </a:lnTo>
                  <a:lnTo>
                    <a:pt x="998" y="964"/>
                  </a:lnTo>
                  <a:lnTo>
                    <a:pt x="1028" y="964"/>
                  </a:lnTo>
                  <a:lnTo>
                    <a:pt x="1028" y="964"/>
                  </a:lnTo>
                  <a:lnTo>
                    <a:pt x="1034" y="964"/>
                  </a:lnTo>
                  <a:lnTo>
                    <a:pt x="1040" y="968"/>
                  </a:lnTo>
                  <a:lnTo>
                    <a:pt x="1044" y="974"/>
                  </a:lnTo>
                  <a:lnTo>
                    <a:pt x="1044" y="980"/>
                  </a:lnTo>
                  <a:lnTo>
                    <a:pt x="1044" y="1040"/>
                  </a:lnTo>
                  <a:close/>
                  <a:moveTo>
                    <a:pt x="1196" y="1040"/>
                  </a:moveTo>
                  <a:lnTo>
                    <a:pt x="1196" y="1040"/>
                  </a:lnTo>
                  <a:lnTo>
                    <a:pt x="1194" y="1046"/>
                  </a:lnTo>
                  <a:lnTo>
                    <a:pt x="1192" y="1052"/>
                  </a:lnTo>
                  <a:lnTo>
                    <a:pt x="1186" y="1056"/>
                  </a:lnTo>
                  <a:lnTo>
                    <a:pt x="1180" y="1056"/>
                  </a:lnTo>
                  <a:lnTo>
                    <a:pt x="1148" y="1056"/>
                  </a:lnTo>
                  <a:lnTo>
                    <a:pt x="1148" y="1056"/>
                  </a:lnTo>
                  <a:lnTo>
                    <a:pt x="1142" y="1056"/>
                  </a:lnTo>
                  <a:lnTo>
                    <a:pt x="1136" y="1052"/>
                  </a:lnTo>
                  <a:lnTo>
                    <a:pt x="1134" y="1046"/>
                  </a:lnTo>
                  <a:lnTo>
                    <a:pt x="1132" y="1040"/>
                  </a:lnTo>
                  <a:lnTo>
                    <a:pt x="1132" y="980"/>
                  </a:lnTo>
                  <a:lnTo>
                    <a:pt x="1132" y="980"/>
                  </a:lnTo>
                  <a:lnTo>
                    <a:pt x="1134" y="974"/>
                  </a:lnTo>
                  <a:lnTo>
                    <a:pt x="1136" y="968"/>
                  </a:lnTo>
                  <a:lnTo>
                    <a:pt x="1142" y="964"/>
                  </a:lnTo>
                  <a:lnTo>
                    <a:pt x="1148" y="964"/>
                  </a:lnTo>
                  <a:lnTo>
                    <a:pt x="1180" y="964"/>
                  </a:lnTo>
                  <a:lnTo>
                    <a:pt x="1180" y="964"/>
                  </a:lnTo>
                  <a:lnTo>
                    <a:pt x="1186" y="964"/>
                  </a:lnTo>
                  <a:lnTo>
                    <a:pt x="1192" y="968"/>
                  </a:lnTo>
                  <a:lnTo>
                    <a:pt x="1194" y="974"/>
                  </a:lnTo>
                  <a:lnTo>
                    <a:pt x="1196" y="980"/>
                  </a:lnTo>
                  <a:lnTo>
                    <a:pt x="1196" y="1040"/>
                  </a:lnTo>
                  <a:close/>
                  <a:moveTo>
                    <a:pt x="1204" y="176"/>
                  </a:moveTo>
                  <a:lnTo>
                    <a:pt x="1204" y="938"/>
                  </a:lnTo>
                  <a:lnTo>
                    <a:pt x="1204" y="948"/>
                  </a:lnTo>
                  <a:lnTo>
                    <a:pt x="1204" y="948"/>
                  </a:lnTo>
                  <a:lnTo>
                    <a:pt x="1202" y="952"/>
                  </a:lnTo>
                  <a:lnTo>
                    <a:pt x="1198" y="954"/>
                  </a:lnTo>
                  <a:lnTo>
                    <a:pt x="62" y="954"/>
                  </a:lnTo>
                  <a:lnTo>
                    <a:pt x="62" y="954"/>
                  </a:lnTo>
                  <a:lnTo>
                    <a:pt x="58" y="952"/>
                  </a:lnTo>
                  <a:lnTo>
                    <a:pt x="56" y="948"/>
                  </a:lnTo>
                  <a:lnTo>
                    <a:pt x="56" y="938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8" y="172"/>
                  </a:lnTo>
                  <a:lnTo>
                    <a:pt x="58" y="172"/>
                  </a:lnTo>
                  <a:lnTo>
                    <a:pt x="60" y="170"/>
                  </a:lnTo>
                  <a:lnTo>
                    <a:pt x="62" y="170"/>
                  </a:lnTo>
                  <a:lnTo>
                    <a:pt x="1198" y="170"/>
                  </a:lnTo>
                  <a:lnTo>
                    <a:pt x="1198" y="170"/>
                  </a:lnTo>
                  <a:lnTo>
                    <a:pt x="1200" y="170"/>
                  </a:lnTo>
                  <a:lnTo>
                    <a:pt x="1202" y="172"/>
                  </a:lnTo>
                  <a:lnTo>
                    <a:pt x="1202" y="172"/>
                  </a:lnTo>
                  <a:lnTo>
                    <a:pt x="1204" y="176"/>
                  </a:lnTo>
                  <a:lnTo>
                    <a:pt x="1204" y="176"/>
                  </a:lnTo>
                  <a:close/>
                  <a:moveTo>
                    <a:pt x="1346" y="1040"/>
                  </a:moveTo>
                  <a:lnTo>
                    <a:pt x="1346" y="1040"/>
                  </a:lnTo>
                  <a:lnTo>
                    <a:pt x="1346" y="1046"/>
                  </a:lnTo>
                  <a:lnTo>
                    <a:pt x="1342" y="1052"/>
                  </a:lnTo>
                  <a:lnTo>
                    <a:pt x="1336" y="1056"/>
                  </a:lnTo>
                  <a:lnTo>
                    <a:pt x="1330" y="1056"/>
                  </a:lnTo>
                  <a:lnTo>
                    <a:pt x="1300" y="1056"/>
                  </a:lnTo>
                  <a:lnTo>
                    <a:pt x="1300" y="1056"/>
                  </a:lnTo>
                  <a:lnTo>
                    <a:pt x="1294" y="1056"/>
                  </a:lnTo>
                  <a:lnTo>
                    <a:pt x="1288" y="1052"/>
                  </a:lnTo>
                  <a:lnTo>
                    <a:pt x="1284" y="1046"/>
                  </a:lnTo>
                  <a:lnTo>
                    <a:pt x="1284" y="1040"/>
                  </a:lnTo>
                  <a:lnTo>
                    <a:pt x="1284" y="980"/>
                  </a:lnTo>
                  <a:lnTo>
                    <a:pt x="1284" y="980"/>
                  </a:lnTo>
                  <a:lnTo>
                    <a:pt x="1284" y="974"/>
                  </a:lnTo>
                  <a:lnTo>
                    <a:pt x="1288" y="968"/>
                  </a:lnTo>
                  <a:lnTo>
                    <a:pt x="1294" y="964"/>
                  </a:lnTo>
                  <a:lnTo>
                    <a:pt x="1300" y="964"/>
                  </a:lnTo>
                  <a:lnTo>
                    <a:pt x="1330" y="964"/>
                  </a:lnTo>
                  <a:lnTo>
                    <a:pt x="1330" y="964"/>
                  </a:lnTo>
                  <a:lnTo>
                    <a:pt x="1336" y="964"/>
                  </a:lnTo>
                  <a:lnTo>
                    <a:pt x="1342" y="968"/>
                  </a:lnTo>
                  <a:lnTo>
                    <a:pt x="1346" y="974"/>
                  </a:lnTo>
                  <a:lnTo>
                    <a:pt x="1346" y="980"/>
                  </a:lnTo>
                  <a:lnTo>
                    <a:pt x="1346" y="1040"/>
                  </a:lnTo>
                  <a:close/>
                  <a:moveTo>
                    <a:pt x="1498" y="1040"/>
                  </a:moveTo>
                  <a:lnTo>
                    <a:pt x="1498" y="1040"/>
                  </a:lnTo>
                  <a:lnTo>
                    <a:pt x="1496" y="1046"/>
                  </a:lnTo>
                  <a:lnTo>
                    <a:pt x="1494" y="1052"/>
                  </a:lnTo>
                  <a:lnTo>
                    <a:pt x="1488" y="1056"/>
                  </a:lnTo>
                  <a:lnTo>
                    <a:pt x="1482" y="1056"/>
                  </a:lnTo>
                  <a:lnTo>
                    <a:pt x="1450" y="1056"/>
                  </a:lnTo>
                  <a:lnTo>
                    <a:pt x="1450" y="1056"/>
                  </a:lnTo>
                  <a:lnTo>
                    <a:pt x="1444" y="1056"/>
                  </a:lnTo>
                  <a:lnTo>
                    <a:pt x="1438" y="1052"/>
                  </a:lnTo>
                  <a:lnTo>
                    <a:pt x="1436" y="1046"/>
                  </a:lnTo>
                  <a:lnTo>
                    <a:pt x="1434" y="1040"/>
                  </a:lnTo>
                  <a:lnTo>
                    <a:pt x="1434" y="980"/>
                  </a:lnTo>
                  <a:lnTo>
                    <a:pt x="1434" y="980"/>
                  </a:lnTo>
                  <a:lnTo>
                    <a:pt x="1436" y="974"/>
                  </a:lnTo>
                  <a:lnTo>
                    <a:pt x="1438" y="968"/>
                  </a:lnTo>
                  <a:lnTo>
                    <a:pt x="1444" y="964"/>
                  </a:lnTo>
                  <a:lnTo>
                    <a:pt x="1450" y="964"/>
                  </a:lnTo>
                  <a:lnTo>
                    <a:pt x="1482" y="964"/>
                  </a:lnTo>
                  <a:lnTo>
                    <a:pt x="1482" y="964"/>
                  </a:lnTo>
                  <a:lnTo>
                    <a:pt x="1488" y="964"/>
                  </a:lnTo>
                  <a:lnTo>
                    <a:pt x="1494" y="968"/>
                  </a:lnTo>
                  <a:lnTo>
                    <a:pt x="1496" y="974"/>
                  </a:lnTo>
                  <a:lnTo>
                    <a:pt x="1498" y="980"/>
                  </a:lnTo>
                  <a:lnTo>
                    <a:pt x="1498" y="1040"/>
                  </a:lnTo>
                  <a:close/>
                  <a:moveTo>
                    <a:pt x="1648" y="1040"/>
                  </a:moveTo>
                  <a:lnTo>
                    <a:pt x="1648" y="1040"/>
                  </a:lnTo>
                  <a:lnTo>
                    <a:pt x="1648" y="1046"/>
                  </a:lnTo>
                  <a:lnTo>
                    <a:pt x="1644" y="1052"/>
                  </a:lnTo>
                  <a:lnTo>
                    <a:pt x="1638" y="1056"/>
                  </a:lnTo>
                  <a:lnTo>
                    <a:pt x="1632" y="1056"/>
                  </a:lnTo>
                  <a:lnTo>
                    <a:pt x="1602" y="1056"/>
                  </a:lnTo>
                  <a:lnTo>
                    <a:pt x="1602" y="1056"/>
                  </a:lnTo>
                  <a:lnTo>
                    <a:pt x="1596" y="1056"/>
                  </a:lnTo>
                  <a:lnTo>
                    <a:pt x="1590" y="1052"/>
                  </a:lnTo>
                  <a:lnTo>
                    <a:pt x="1586" y="1046"/>
                  </a:lnTo>
                  <a:lnTo>
                    <a:pt x="1586" y="1040"/>
                  </a:lnTo>
                  <a:lnTo>
                    <a:pt x="1586" y="980"/>
                  </a:lnTo>
                  <a:lnTo>
                    <a:pt x="1586" y="980"/>
                  </a:lnTo>
                  <a:lnTo>
                    <a:pt x="1586" y="974"/>
                  </a:lnTo>
                  <a:lnTo>
                    <a:pt x="1590" y="968"/>
                  </a:lnTo>
                  <a:lnTo>
                    <a:pt x="1596" y="964"/>
                  </a:lnTo>
                  <a:lnTo>
                    <a:pt x="1602" y="964"/>
                  </a:lnTo>
                  <a:lnTo>
                    <a:pt x="1632" y="964"/>
                  </a:lnTo>
                  <a:lnTo>
                    <a:pt x="1632" y="964"/>
                  </a:lnTo>
                  <a:lnTo>
                    <a:pt x="1638" y="964"/>
                  </a:lnTo>
                  <a:lnTo>
                    <a:pt x="1644" y="968"/>
                  </a:lnTo>
                  <a:lnTo>
                    <a:pt x="1648" y="974"/>
                  </a:lnTo>
                  <a:lnTo>
                    <a:pt x="1648" y="980"/>
                  </a:lnTo>
                  <a:lnTo>
                    <a:pt x="1648" y="1040"/>
                  </a:lnTo>
                  <a:close/>
                  <a:moveTo>
                    <a:pt x="1800" y="1040"/>
                  </a:moveTo>
                  <a:lnTo>
                    <a:pt x="1800" y="1040"/>
                  </a:lnTo>
                  <a:lnTo>
                    <a:pt x="1800" y="1046"/>
                  </a:lnTo>
                  <a:lnTo>
                    <a:pt x="1796" y="1052"/>
                  </a:lnTo>
                  <a:lnTo>
                    <a:pt x="1790" y="1056"/>
                  </a:lnTo>
                  <a:lnTo>
                    <a:pt x="1784" y="1056"/>
                  </a:lnTo>
                  <a:lnTo>
                    <a:pt x="1754" y="1056"/>
                  </a:lnTo>
                  <a:lnTo>
                    <a:pt x="1754" y="1056"/>
                  </a:lnTo>
                  <a:lnTo>
                    <a:pt x="1746" y="1056"/>
                  </a:lnTo>
                  <a:lnTo>
                    <a:pt x="1742" y="1052"/>
                  </a:lnTo>
                  <a:lnTo>
                    <a:pt x="1738" y="1046"/>
                  </a:lnTo>
                  <a:lnTo>
                    <a:pt x="1736" y="1040"/>
                  </a:lnTo>
                  <a:lnTo>
                    <a:pt x="1736" y="980"/>
                  </a:lnTo>
                  <a:lnTo>
                    <a:pt x="1736" y="980"/>
                  </a:lnTo>
                  <a:lnTo>
                    <a:pt x="1738" y="974"/>
                  </a:lnTo>
                  <a:lnTo>
                    <a:pt x="1742" y="968"/>
                  </a:lnTo>
                  <a:lnTo>
                    <a:pt x="1746" y="964"/>
                  </a:lnTo>
                  <a:lnTo>
                    <a:pt x="1754" y="964"/>
                  </a:lnTo>
                  <a:lnTo>
                    <a:pt x="1784" y="964"/>
                  </a:lnTo>
                  <a:lnTo>
                    <a:pt x="1784" y="964"/>
                  </a:lnTo>
                  <a:lnTo>
                    <a:pt x="1790" y="964"/>
                  </a:lnTo>
                  <a:lnTo>
                    <a:pt x="1796" y="968"/>
                  </a:lnTo>
                  <a:lnTo>
                    <a:pt x="1800" y="974"/>
                  </a:lnTo>
                  <a:lnTo>
                    <a:pt x="1800" y="980"/>
                  </a:lnTo>
                  <a:lnTo>
                    <a:pt x="1800" y="1040"/>
                  </a:lnTo>
                  <a:close/>
                  <a:moveTo>
                    <a:pt x="1952" y="1040"/>
                  </a:moveTo>
                  <a:lnTo>
                    <a:pt x="1952" y="1040"/>
                  </a:lnTo>
                  <a:lnTo>
                    <a:pt x="1950" y="1046"/>
                  </a:lnTo>
                  <a:lnTo>
                    <a:pt x="1946" y="1052"/>
                  </a:lnTo>
                  <a:lnTo>
                    <a:pt x="1942" y="1056"/>
                  </a:lnTo>
                  <a:lnTo>
                    <a:pt x="1936" y="1056"/>
                  </a:lnTo>
                  <a:lnTo>
                    <a:pt x="1904" y="1056"/>
                  </a:lnTo>
                  <a:lnTo>
                    <a:pt x="1904" y="1056"/>
                  </a:lnTo>
                  <a:lnTo>
                    <a:pt x="1898" y="1056"/>
                  </a:lnTo>
                  <a:lnTo>
                    <a:pt x="1892" y="1052"/>
                  </a:lnTo>
                  <a:lnTo>
                    <a:pt x="1890" y="1046"/>
                  </a:lnTo>
                  <a:lnTo>
                    <a:pt x="1888" y="1040"/>
                  </a:lnTo>
                  <a:lnTo>
                    <a:pt x="1888" y="980"/>
                  </a:lnTo>
                  <a:lnTo>
                    <a:pt x="1888" y="980"/>
                  </a:lnTo>
                  <a:lnTo>
                    <a:pt x="1890" y="974"/>
                  </a:lnTo>
                  <a:lnTo>
                    <a:pt x="1892" y="968"/>
                  </a:lnTo>
                  <a:lnTo>
                    <a:pt x="1898" y="964"/>
                  </a:lnTo>
                  <a:lnTo>
                    <a:pt x="1904" y="964"/>
                  </a:lnTo>
                  <a:lnTo>
                    <a:pt x="1936" y="964"/>
                  </a:lnTo>
                  <a:lnTo>
                    <a:pt x="1936" y="964"/>
                  </a:lnTo>
                  <a:lnTo>
                    <a:pt x="1942" y="964"/>
                  </a:lnTo>
                  <a:lnTo>
                    <a:pt x="1946" y="968"/>
                  </a:lnTo>
                  <a:lnTo>
                    <a:pt x="1950" y="974"/>
                  </a:lnTo>
                  <a:lnTo>
                    <a:pt x="1952" y="980"/>
                  </a:lnTo>
                  <a:lnTo>
                    <a:pt x="1952" y="1040"/>
                  </a:lnTo>
                  <a:close/>
                  <a:moveTo>
                    <a:pt x="2102" y="1040"/>
                  </a:moveTo>
                  <a:lnTo>
                    <a:pt x="2102" y="1040"/>
                  </a:lnTo>
                  <a:lnTo>
                    <a:pt x="2102" y="1046"/>
                  </a:lnTo>
                  <a:lnTo>
                    <a:pt x="2098" y="1052"/>
                  </a:lnTo>
                  <a:lnTo>
                    <a:pt x="2092" y="1056"/>
                  </a:lnTo>
                  <a:lnTo>
                    <a:pt x="2086" y="1056"/>
                  </a:lnTo>
                  <a:lnTo>
                    <a:pt x="2056" y="1056"/>
                  </a:lnTo>
                  <a:lnTo>
                    <a:pt x="2056" y="1056"/>
                  </a:lnTo>
                  <a:lnTo>
                    <a:pt x="2048" y="1056"/>
                  </a:lnTo>
                  <a:lnTo>
                    <a:pt x="2044" y="1052"/>
                  </a:lnTo>
                  <a:lnTo>
                    <a:pt x="2040" y="1046"/>
                  </a:lnTo>
                  <a:lnTo>
                    <a:pt x="2040" y="1040"/>
                  </a:lnTo>
                  <a:lnTo>
                    <a:pt x="2040" y="980"/>
                  </a:lnTo>
                  <a:lnTo>
                    <a:pt x="2040" y="980"/>
                  </a:lnTo>
                  <a:lnTo>
                    <a:pt x="2040" y="974"/>
                  </a:lnTo>
                  <a:lnTo>
                    <a:pt x="2044" y="968"/>
                  </a:lnTo>
                  <a:lnTo>
                    <a:pt x="2048" y="964"/>
                  </a:lnTo>
                  <a:lnTo>
                    <a:pt x="2056" y="964"/>
                  </a:lnTo>
                  <a:lnTo>
                    <a:pt x="2086" y="964"/>
                  </a:lnTo>
                  <a:lnTo>
                    <a:pt x="2086" y="964"/>
                  </a:lnTo>
                  <a:lnTo>
                    <a:pt x="2092" y="964"/>
                  </a:lnTo>
                  <a:lnTo>
                    <a:pt x="2098" y="968"/>
                  </a:lnTo>
                  <a:lnTo>
                    <a:pt x="2102" y="974"/>
                  </a:lnTo>
                  <a:lnTo>
                    <a:pt x="2102" y="980"/>
                  </a:lnTo>
                  <a:lnTo>
                    <a:pt x="2102" y="1040"/>
                  </a:lnTo>
                  <a:close/>
                  <a:moveTo>
                    <a:pt x="2254" y="1040"/>
                  </a:moveTo>
                  <a:lnTo>
                    <a:pt x="2254" y="1040"/>
                  </a:lnTo>
                  <a:lnTo>
                    <a:pt x="2252" y="1046"/>
                  </a:lnTo>
                  <a:lnTo>
                    <a:pt x="2248" y="1052"/>
                  </a:lnTo>
                  <a:lnTo>
                    <a:pt x="2244" y="1056"/>
                  </a:lnTo>
                  <a:lnTo>
                    <a:pt x="2238" y="1056"/>
                  </a:lnTo>
                  <a:lnTo>
                    <a:pt x="2206" y="1056"/>
                  </a:lnTo>
                  <a:lnTo>
                    <a:pt x="2206" y="1056"/>
                  </a:lnTo>
                  <a:lnTo>
                    <a:pt x="2200" y="1056"/>
                  </a:lnTo>
                  <a:lnTo>
                    <a:pt x="2194" y="1052"/>
                  </a:lnTo>
                  <a:lnTo>
                    <a:pt x="2192" y="1046"/>
                  </a:lnTo>
                  <a:lnTo>
                    <a:pt x="2190" y="1040"/>
                  </a:lnTo>
                  <a:lnTo>
                    <a:pt x="2190" y="980"/>
                  </a:lnTo>
                  <a:lnTo>
                    <a:pt x="2190" y="980"/>
                  </a:lnTo>
                  <a:lnTo>
                    <a:pt x="2192" y="974"/>
                  </a:lnTo>
                  <a:lnTo>
                    <a:pt x="2194" y="968"/>
                  </a:lnTo>
                  <a:lnTo>
                    <a:pt x="2200" y="964"/>
                  </a:lnTo>
                  <a:lnTo>
                    <a:pt x="2206" y="964"/>
                  </a:lnTo>
                  <a:lnTo>
                    <a:pt x="2238" y="964"/>
                  </a:lnTo>
                  <a:lnTo>
                    <a:pt x="2238" y="964"/>
                  </a:lnTo>
                  <a:lnTo>
                    <a:pt x="2244" y="964"/>
                  </a:lnTo>
                  <a:lnTo>
                    <a:pt x="2248" y="968"/>
                  </a:lnTo>
                  <a:lnTo>
                    <a:pt x="2252" y="974"/>
                  </a:lnTo>
                  <a:lnTo>
                    <a:pt x="2254" y="980"/>
                  </a:lnTo>
                  <a:lnTo>
                    <a:pt x="2254" y="1040"/>
                  </a:lnTo>
                  <a:close/>
                  <a:moveTo>
                    <a:pt x="2404" y="1040"/>
                  </a:moveTo>
                  <a:lnTo>
                    <a:pt x="2404" y="1040"/>
                  </a:lnTo>
                  <a:lnTo>
                    <a:pt x="2404" y="1046"/>
                  </a:lnTo>
                  <a:lnTo>
                    <a:pt x="2400" y="1052"/>
                  </a:lnTo>
                  <a:lnTo>
                    <a:pt x="2394" y="1056"/>
                  </a:lnTo>
                  <a:lnTo>
                    <a:pt x="2388" y="1056"/>
                  </a:lnTo>
                  <a:lnTo>
                    <a:pt x="2358" y="1056"/>
                  </a:lnTo>
                  <a:lnTo>
                    <a:pt x="2358" y="1056"/>
                  </a:lnTo>
                  <a:lnTo>
                    <a:pt x="2350" y="1056"/>
                  </a:lnTo>
                  <a:lnTo>
                    <a:pt x="2346" y="1052"/>
                  </a:lnTo>
                  <a:lnTo>
                    <a:pt x="2342" y="1046"/>
                  </a:lnTo>
                  <a:lnTo>
                    <a:pt x="2342" y="1040"/>
                  </a:lnTo>
                  <a:lnTo>
                    <a:pt x="2342" y="980"/>
                  </a:lnTo>
                  <a:lnTo>
                    <a:pt x="2342" y="980"/>
                  </a:lnTo>
                  <a:lnTo>
                    <a:pt x="2342" y="974"/>
                  </a:lnTo>
                  <a:lnTo>
                    <a:pt x="2346" y="968"/>
                  </a:lnTo>
                  <a:lnTo>
                    <a:pt x="2350" y="964"/>
                  </a:lnTo>
                  <a:lnTo>
                    <a:pt x="2358" y="964"/>
                  </a:lnTo>
                  <a:lnTo>
                    <a:pt x="2388" y="964"/>
                  </a:lnTo>
                  <a:lnTo>
                    <a:pt x="2388" y="964"/>
                  </a:lnTo>
                  <a:lnTo>
                    <a:pt x="2394" y="964"/>
                  </a:lnTo>
                  <a:lnTo>
                    <a:pt x="2400" y="968"/>
                  </a:lnTo>
                  <a:lnTo>
                    <a:pt x="2404" y="974"/>
                  </a:lnTo>
                  <a:lnTo>
                    <a:pt x="2404" y="980"/>
                  </a:lnTo>
                  <a:lnTo>
                    <a:pt x="2404" y="1040"/>
                  </a:lnTo>
                  <a:close/>
                  <a:moveTo>
                    <a:pt x="2410" y="176"/>
                  </a:moveTo>
                  <a:lnTo>
                    <a:pt x="2410" y="938"/>
                  </a:lnTo>
                  <a:lnTo>
                    <a:pt x="2410" y="948"/>
                  </a:lnTo>
                  <a:lnTo>
                    <a:pt x="2410" y="948"/>
                  </a:lnTo>
                  <a:lnTo>
                    <a:pt x="2408" y="952"/>
                  </a:lnTo>
                  <a:lnTo>
                    <a:pt x="2402" y="954"/>
                  </a:lnTo>
                  <a:lnTo>
                    <a:pt x="1268" y="954"/>
                  </a:lnTo>
                  <a:lnTo>
                    <a:pt x="1268" y="954"/>
                  </a:lnTo>
                  <a:lnTo>
                    <a:pt x="1264" y="952"/>
                  </a:lnTo>
                  <a:lnTo>
                    <a:pt x="1262" y="948"/>
                  </a:lnTo>
                  <a:lnTo>
                    <a:pt x="1262" y="938"/>
                  </a:lnTo>
                  <a:lnTo>
                    <a:pt x="1262" y="176"/>
                  </a:lnTo>
                  <a:lnTo>
                    <a:pt x="1262" y="176"/>
                  </a:lnTo>
                  <a:lnTo>
                    <a:pt x="1262" y="176"/>
                  </a:lnTo>
                  <a:lnTo>
                    <a:pt x="1264" y="172"/>
                  </a:lnTo>
                  <a:lnTo>
                    <a:pt x="1264" y="172"/>
                  </a:lnTo>
                  <a:lnTo>
                    <a:pt x="1266" y="170"/>
                  </a:lnTo>
                  <a:lnTo>
                    <a:pt x="1268" y="170"/>
                  </a:lnTo>
                  <a:lnTo>
                    <a:pt x="2402" y="170"/>
                  </a:lnTo>
                  <a:lnTo>
                    <a:pt x="2402" y="170"/>
                  </a:lnTo>
                  <a:lnTo>
                    <a:pt x="2406" y="170"/>
                  </a:lnTo>
                  <a:lnTo>
                    <a:pt x="2408" y="172"/>
                  </a:lnTo>
                  <a:lnTo>
                    <a:pt x="2408" y="172"/>
                  </a:lnTo>
                  <a:lnTo>
                    <a:pt x="2410" y="176"/>
                  </a:lnTo>
                  <a:lnTo>
                    <a:pt x="2410" y="176"/>
                  </a:lnTo>
                  <a:close/>
                  <a:moveTo>
                    <a:pt x="2556" y="1040"/>
                  </a:moveTo>
                  <a:lnTo>
                    <a:pt x="2556" y="1040"/>
                  </a:lnTo>
                  <a:lnTo>
                    <a:pt x="2554" y="1046"/>
                  </a:lnTo>
                  <a:lnTo>
                    <a:pt x="2552" y="1052"/>
                  </a:lnTo>
                  <a:lnTo>
                    <a:pt x="2546" y="1056"/>
                  </a:lnTo>
                  <a:lnTo>
                    <a:pt x="2540" y="1056"/>
                  </a:lnTo>
                  <a:lnTo>
                    <a:pt x="2508" y="1056"/>
                  </a:lnTo>
                  <a:lnTo>
                    <a:pt x="2508" y="1056"/>
                  </a:lnTo>
                  <a:lnTo>
                    <a:pt x="2502" y="1056"/>
                  </a:lnTo>
                  <a:lnTo>
                    <a:pt x="2496" y="1052"/>
                  </a:lnTo>
                  <a:lnTo>
                    <a:pt x="2494" y="1046"/>
                  </a:lnTo>
                  <a:lnTo>
                    <a:pt x="2492" y="1040"/>
                  </a:lnTo>
                  <a:lnTo>
                    <a:pt x="2492" y="980"/>
                  </a:lnTo>
                  <a:lnTo>
                    <a:pt x="2492" y="980"/>
                  </a:lnTo>
                  <a:lnTo>
                    <a:pt x="2494" y="974"/>
                  </a:lnTo>
                  <a:lnTo>
                    <a:pt x="2496" y="968"/>
                  </a:lnTo>
                  <a:lnTo>
                    <a:pt x="2502" y="964"/>
                  </a:lnTo>
                  <a:lnTo>
                    <a:pt x="2508" y="964"/>
                  </a:lnTo>
                  <a:lnTo>
                    <a:pt x="2540" y="964"/>
                  </a:lnTo>
                  <a:lnTo>
                    <a:pt x="2540" y="964"/>
                  </a:lnTo>
                  <a:lnTo>
                    <a:pt x="2546" y="964"/>
                  </a:lnTo>
                  <a:lnTo>
                    <a:pt x="2552" y="968"/>
                  </a:lnTo>
                  <a:lnTo>
                    <a:pt x="2554" y="974"/>
                  </a:lnTo>
                  <a:lnTo>
                    <a:pt x="2556" y="980"/>
                  </a:lnTo>
                  <a:lnTo>
                    <a:pt x="2556" y="1040"/>
                  </a:lnTo>
                  <a:close/>
                  <a:moveTo>
                    <a:pt x="2706" y="1040"/>
                  </a:moveTo>
                  <a:lnTo>
                    <a:pt x="2706" y="1040"/>
                  </a:lnTo>
                  <a:lnTo>
                    <a:pt x="2706" y="1046"/>
                  </a:lnTo>
                  <a:lnTo>
                    <a:pt x="2702" y="1052"/>
                  </a:lnTo>
                  <a:lnTo>
                    <a:pt x="2696" y="1056"/>
                  </a:lnTo>
                  <a:lnTo>
                    <a:pt x="2690" y="1056"/>
                  </a:lnTo>
                  <a:lnTo>
                    <a:pt x="2660" y="1056"/>
                  </a:lnTo>
                  <a:lnTo>
                    <a:pt x="2660" y="1056"/>
                  </a:lnTo>
                  <a:lnTo>
                    <a:pt x="2654" y="1056"/>
                  </a:lnTo>
                  <a:lnTo>
                    <a:pt x="2648" y="1052"/>
                  </a:lnTo>
                  <a:lnTo>
                    <a:pt x="2644" y="1046"/>
                  </a:lnTo>
                  <a:lnTo>
                    <a:pt x="2644" y="1040"/>
                  </a:lnTo>
                  <a:lnTo>
                    <a:pt x="2644" y="980"/>
                  </a:lnTo>
                  <a:lnTo>
                    <a:pt x="2644" y="980"/>
                  </a:lnTo>
                  <a:lnTo>
                    <a:pt x="2644" y="974"/>
                  </a:lnTo>
                  <a:lnTo>
                    <a:pt x="2648" y="968"/>
                  </a:lnTo>
                  <a:lnTo>
                    <a:pt x="2654" y="964"/>
                  </a:lnTo>
                  <a:lnTo>
                    <a:pt x="2660" y="964"/>
                  </a:lnTo>
                  <a:lnTo>
                    <a:pt x="2690" y="964"/>
                  </a:lnTo>
                  <a:lnTo>
                    <a:pt x="2690" y="964"/>
                  </a:lnTo>
                  <a:lnTo>
                    <a:pt x="2696" y="964"/>
                  </a:lnTo>
                  <a:lnTo>
                    <a:pt x="2702" y="968"/>
                  </a:lnTo>
                  <a:lnTo>
                    <a:pt x="2706" y="974"/>
                  </a:lnTo>
                  <a:lnTo>
                    <a:pt x="2706" y="980"/>
                  </a:lnTo>
                  <a:lnTo>
                    <a:pt x="2706" y="1040"/>
                  </a:lnTo>
                  <a:close/>
                  <a:moveTo>
                    <a:pt x="2858" y="1040"/>
                  </a:moveTo>
                  <a:lnTo>
                    <a:pt x="2858" y="1040"/>
                  </a:lnTo>
                  <a:lnTo>
                    <a:pt x="2856" y="1046"/>
                  </a:lnTo>
                  <a:lnTo>
                    <a:pt x="2854" y="1052"/>
                  </a:lnTo>
                  <a:lnTo>
                    <a:pt x="2848" y="1056"/>
                  </a:lnTo>
                  <a:lnTo>
                    <a:pt x="2842" y="1056"/>
                  </a:lnTo>
                  <a:lnTo>
                    <a:pt x="2810" y="1056"/>
                  </a:lnTo>
                  <a:lnTo>
                    <a:pt x="2810" y="1056"/>
                  </a:lnTo>
                  <a:lnTo>
                    <a:pt x="2804" y="1056"/>
                  </a:lnTo>
                  <a:lnTo>
                    <a:pt x="2798" y="1052"/>
                  </a:lnTo>
                  <a:lnTo>
                    <a:pt x="2796" y="1046"/>
                  </a:lnTo>
                  <a:lnTo>
                    <a:pt x="2794" y="1040"/>
                  </a:lnTo>
                  <a:lnTo>
                    <a:pt x="2794" y="980"/>
                  </a:lnTo>
                  <a:lnTo>
                    <a:pt x="2794" y="980"/>
                  </a:lnTo>
                  <a:lnTo>
                    <a:pt x="2796" y="974"/>
                  </a:lnTo>
                  <a:lnTo>
                    <a:pt x="2798" y="968"/>
                  </a:lnTo>
                  <a:lnTo>
                    <a:pt x="2804" y="964"/>
                  </a:lnTo>
                  <a:lnTo>
                    <a:pt x="2810" y="964"/>
                  </a:lnTo>
                  <a:lnTo>
                    <a:pt x="2842" y="964"/>
                  </a:lnTo>
                  <a:lnTo>
                    <a:pt x="2842" y="964"/>
                  </a:lnTo>
                  <a:lnTo>
                    <a:pt x="2848" y="964"/>
                  </a:lnTo>
                  <a:lnTo>
                    <a:pt x="2854" y="968"/>
                  </a:lnTo>
                  <a:lnTo>
                    <a:pt x="2856" y="974"/>
                  </a:lnTo>
                  <a:lnTo>
                    <a:pt x="2858" y="980"/>
                  </a:lnTo>
                  <a:lnTo>
                    <a:pt x="2858" y="1040"/>
                  </a:lnTo>
                  <a:close/>
                  <a:moveTo>
                    <a:pt x="3008" y="1040"/>
                  </a:moveTo>
                  <a:lnTo>
                    <a:pt x="3008" y="1040"/>
                  </a:lnTo>
                  <a:lnTo>
                    <a:pt x="3008" y="1046"/>
                  </a:lnTo>
                  <a:lnTo>
                    <a:pt x="3004" y="1052"/>
                  </a:lnTo>
                  <a:lnTo>
                    <a:pt x="2998" y="1056"/>
                  </a:lnTo>
                  <a:lnTo>
                    <a:pt x="2992" y="1056"/>
                  </a:lnTo>
                  <a:lnTo>
                    <a:pt x="2962" y="1056"/>
                  </a:lnTo>
                  <a:lnTo>
                    <a:pt x="2962" y="1056"/>
                  </a:lnTo>
                  <a:lnTo>
                    <a:pt x="2956" y="1056"/>
                  </a:lnTo>
                  <a:lnTo>
                    <a:pt x="2950" y="1052"/>
                  </a:lnTo>
                  <a:lnTo>
                    <a:pt x="2946" y="1046"/>
                  </a:lnTo>
                  <a:lnTo>
                    <a:pt x="2946" y="1040"/>
                  </a:lnTo>
                  <a:lnTo>
                    <a:pt x="2946" y="980"/>
                  </a:lnTo>
                  <a:lnTo>
                    <a:pt x="2946" y="980"/>
                  </a:lnTo>
                  <a:lnTo>
                    <a:pt x="2946" y="974"/>
                  </a:lnTo>
                  <a:lnTo>
                    <a:pt x="2950" y="968"/>
                  </a:lnTo>
                  <a:lnTo>
                    <a:pt x="2956" y="964"/>
                  </a:lnTo>
                  <a:lnTo>
                    <a:pt x="2962" y="964"/>
                  </a:lnTo>
                  <a:lnTo>
                    <a:pt x="2992" y="964"/>
                  </a:lnTo>
                  <a:lnTo>
                    <a:pt x="2992" y="964"/>
                  </a:lnTo>
                  <a:lnTo>
                    <a:pt x="2998" y="964"/>
                  </a:lnTo>
                  <a:lnTo>
                    <a:pt x="3004" y="968"/>
                  </a:lnTo>
                  <a:lnTo>
                    <a:pt x="3008" y="974"/>
                  </a:lnTo>
                  <a:lnTo>
                    <a:pt x="3008" y="980"/>
                  </a:lnTo>
                  <a:lnTo>
                    <a:pt x="3008" y="1040"/>
                  </a:lnTo>
                  <a:close/>
                  <a:moveTo>
                    <a:pt x="3160" y="1040"/>
                  </a:moveTo>
                  <a:lnTo>
                    <a:pt x="3160" y="1040"/>
                  </a:lnTo>
                  <a:lnTo>
                    <a:pt x="3158" y="1046"/>
                  </a:lnTo>
                  <a:lnTo>
                    <a:pt x="3156" y="1052"/>
                  </a:lnTo>
                  <a:lnTo>
                    <a:pt x="3150" y="1056"/>
                  </a:lnTo>
                  <a:lnTo>
                    <a:pt x="3144" y="1056"/>
                  </a:lnTo>
                  <a:lnTo>
                    <a:pt x="3112" y="1056"/>
                  </a:lnTo>
                  <a:lnTo>
                    <a:pt x="3112" y="1056"/>
                  </a:lnTo>
                  <a:lnTo>
                    <a:pt x="3106" y="1056"/>
                  </a:lnTo>
                  <a:lnTo>
                    <a:pt x="3100" y="1052"/>
                  </a:lnTo>
                  <a:lnTo>
                    <a:pt x="3098" y="1046"/>
                  </a:lnTo>
                  <a:lnTo>
                    <a:pt x="3096" y="1040"/>
                  </a:lnTo>
                  <a:lnTo>
                    <a:pt x="3096" y="980"/>
                  </a:lnTo>
                  <a:lnTo>
                    <a:pt x="3096" y="980"/>
                  </a:lnTo>
                  <a:lnTo>
                    <a:pt x="3098" y="974"/>
                  </a:lnTo>
                  <a:lnTo>
                    <a:pt x="3100" y="968"/>
                  </a:lnTo>
                  <a:lnTo>
                    <a:pt x="3106" y="964"/>
                  </a:lnTo>
                  <a:lnTo>
                    <a:pt x="3112" y="964"/>
                  </a:lnTo>
                  <a:lnTo>
                    <a:pt x="3144" y="964"/>
                  </a:lnTo>
                  <a:lnTo>
                    <a:pt x="3144" y="964"/>
                  </a:lnTo>
                  <a:lnTo>
                    <a:pt x="3150" y="964"/>
                  </a:lnTo>
                  <a:lnTo>
                    <a:pt x="3156" y="968"/>
                  </a:lnTo>
                  <a:lnTo>
                    <a:pt x="3158" y="974"/>
                  </a:lnTo>
                  <a:lnTo>
                    <a:pt x="3160" y="980"/>
                  </a:lnTo>
                  <a:lnTo>
                    <a:pt x="3160" y="1040"/>
                  </a:lnTo>
                  <a:close/>
                  <a:moveTo>
                    <a:pt x="3310" y="1040"/>
                  </a:moveTo>
                  <a:lnTo>
                    <a:pt x="3310" y="1040"/>
                  </a:lnTo>
                  <a:lnTo>
                    <a:pt x="3310" y="1046"/>
                  </a:lnTo>
                  <a:lnTo>
                    <a:pt x="3306" y="1052"/>
                  </a:lnTo>
                  <a:lnTo>
                    <a:pt x="3300" y="1056"/>
                  </a:lnTo>
                  <a:lnTo>
                    <a:pt x="3294" y="1056"/>
                  </a:lnTo>
                  <a:lnTo>
                    <a:pt x="3264" y="1056"/>
                  </a:lnTo>
                  <a:lnTo>
                    <a:pt x="3264" y="1056"/>
                  </a:lnTo>
                  <a:lnTo>
                    <a:pt x="3258" y="1056"/>
                  </a:lnTo>
                  <a:lnTo>
                    <a:pt x="3252" y="1052"/>
                  </a:lnTo>
                  <a:lnTo>
                    <a:pt x="3248" y="1046"/>
                  </a:lnTo>
                  <a:lnTo>
                    <a:pt x="3248" y="1040"/>
                  </a:lnTo>
                  <a:lnTo>
                    <a:pt x="3248" y="980"/>
                  </a:lnTo>
                  <a:lnTo>
                    <a:pt x="3248" y="980"/>
                  </a:lnTo>
                  <a:lnTo>
                    <a:pt x="3248" y="974"/>
                  </a:lnTo>
                  <a:lnTo>
                    <a:pt x="3252" y="968"/>
                  </a:lnTo>
                  <a:lnTo>
                    <a:pt x="3258" y="964"/>
                  </a:lnTo>
                  <a:lnTo>
                    <a:pt x="3264" y="964"/>
                  </a:lnTo>
                  <a:lnTo>
                    <a:pt x="3294" y="964"/>
                  </a:lnTo>
                  <a:lnTo>
                    <a:pt x="3294" y="964"/>
                  </a:lnTo>
                  <a:lnTo>
                    <a:pt x="3300" y="964"/>
                  </a:lnTo>
                  <a:lnTo>
                    <a:pt x="3306" y="968"/>
                  </a:lnTo>
                  <a:lnTo>
                    <a:pt x="3310" y="974"/>
                  </a:lnTo>
                  <a:lnTo>
                    <a:pt x="3310" y="980"/>
                  </a:lnTo>
                  <a:lnTo>
                    <a:pt x="3310" y="1040"/>
                  </a:lnTo>
                  <a:close/>
                  <a:moveTo>
                    <a:pt x="3462" y="1040"/>
                  </a:moveTo>
                  <a:lnTo>
                    <a:pt x="3462" y="1040"/>
                  </a:lnTo>
                  <a:lnTo>
                    <a:pt x="3460" y="1046"/>
                  </a:lnTo>
                  <a:lnTo>
                    <a:pt x="3458" y="1052"/>
                  </a:lnTo>
                  <a:lnTo>
                    <a:pt x="3452" y="1056"/>
                  </a:lnTo>
                  <a:lnTo>
                    <a:pt x="3446" y="1056"/>
                  </a:lnTo>
                  <a:lnTo>
                    <a:pt x="3414" y="1056"/>
                  </a:lnTo>
                  <a:lnTo>
                    <a:pt x="3414" y="1056"/>
                  </a:lnTo>
                  <a:lnTo>
                    <a:pt x="3408" y="1056"/>
                  </a:lnTo>
                  <a:lnTo>
                    <a:pt x="3402" y="1052"/>
                  </a:lnTo>
                  <a:lnTo>
                    <a:pt x="3400" y="1046"/>
                  </a:lnTo>
                  <a:lnTo>
                    <a:pt x="3398" y="1040"/>
                  </a:lnTo>
                  <a:lnTo>
                    <a:pt x="3398" y="980"/>
                  </a:lnTo>
                  <a:lnTo>
                    <a:pt x="3398" y="980"/>
                  </a:lnTo>
                  <a:lnTo>
                    <a:pt x="3400" y="974"/>
                  </a:lnTo>
                  <a:lnTo>
                    <a:pt x="3402" y="968"/>
                  </a:lnTo>
                  <a:lnTo>
                    <a:pt x="3408" y="964"/>
                  </a:lnTo>
                  <a:lnTo>
                    <a:pt x="3414" y="964"/>
                  </a:lnTo>
                  <a:lnTo>
                    <a:pt x="3446" y="964"/>
                  </a:lnTo>
                  <a:lnTo>
                    <a:pt x="3446" y="964"/>
                  </a:lnTo>
                  <a:lnTo>
                    <a:pt x="3452" y="964"/>
                  </a:lnTo>
                  <a:lnTo>
                    <a:pt x="3458" y="968"/>
                  </a:lnTo>
                  <a:lnTo>
                    <a:pt x="3460" y="974"/>
                  </a:lnTo>
                  <a:lnTo>
                    <a:pt x="3462" y="980"/>
                  </a:lnTo>
                  <a:lnTo>
                    <a:pt x="3462" y="1040"/>
                  </a:lnTo>
                  <a:close/>
                  <a:moveTo>
                    <a:pt x="3602" y="1040"/>
                  </a:moveTo>
                  <a:lnTo>
                    <a:pt x="3602" y="1040"/>
                  </a:lnTo>
                  <a:lnTo>
                    <a:pt x="3602" y="1046"/>
                  </a:lnTo>
                  <a:lnTo>
                    <a:pt x="3598" y="1052"/>
                  </a:lnTo>
                  <a:lnTo>
                    <a:pt x="3592" y="1056"/>
                  </a:lnTo>
                  <a:lnTo>
                    <a:pt x="3586" y="1056"/>
                  </a:lnTo>
                  <a:lnTo>
                    <a:pt x="3556" y="1056"/>
                  </a:lnTo>
                  <a:lnTo>
                    <a:pt x="3556" y="1056"/>
                  </a:lnTo>
                  <a:lnTo>
                    <a:pt x="3550" y="1056"/>
                  </a:lnTo>
                  <a:lnTo>
                    <a:pt x="3544" y="1052"/>
                  </a:lnTo>
                  <a:lnTo>
                    <a:pt x="3540" y="1046"/>
                  </a:lnTo>
                  <a:lnTo>
                    <a:pt x="3540" y="1040"/>
                  </a:lnTo>
                  <a:lnTo>
                    <a:pt x="3540" y="980"/>
                  </a:lnTo>
                  <a:lnTo>
                    <a:pt x="3540" y="980"/>
                  </a:lnTo>
                  <a:lnTo>
                    <a:pt x="3540" y="974"/>
                  </a:lnTo>
                  <a:lnTo>
                    <a:pt x="3544" y="968"/>
                  </a:lnTo>
                  <a:lnTo>
                    <a:pt x="3550" y="964"/>
                  </a:lnTo>
                  <a:lnTo>
                    <a:pt x="3556" y="964"/>
                  </a:lnTo>
                  <a:lnTo>
                    <a:pt x="3586" y="964"/>
                  </a:lnTo>
                  <a:lnTo>
                    <a:pt x="3586" y="964"/>
                  </a:lnTo>
                  <a:lnTo>
                    <a:pt x="3592" y="964"/>
                  </a:lnTo>
                  <a:lnTo>
                    <a:pt x="3598" y="968"/>
                  </a:lnTo>
                  <a:lnTo>
                    <a:pt x="3602" y="974"/>
                  </a:lnTo>
                  <a:lnTo>
                    <a:pt x="3602" y="980"/>
                  </a:lnTo>
                  <a:lnTo>
                    <a:pt x="3602" y="1040"/>
                  </a:lnTo>
                  <a:close/>
                  <a:moveTo>
                    <a:pt x="3616" y="176"/>
                  </a:moveTo>
                  <a:lnTo>
                    <a:pt x="3616" y="938"/>
                  </a:lnTo>
                  <a:lnTo>
                    <a:pt x="3616" y="948"/>
                  </a:lnTo>
                  <a:lnTo>
                    <a:pt x="3616" y="948"/>
                  </a:lnTo>
                  <a:lnTo>
                    <a:pt x="3614" y="952"/>
                  </a:lnTo>
                  <a:lnTo>
                    <a:pt x="3608" y="954"/>
                  </a:lnTo>
                  <a:lnTo>
                    <a:pt x="2474" y="954"/>
                  </a:lnTo>
                  <a:lnTo>
                    <a:pt x="2474" y="954"/>
                  </a:lnTo>
                  <a:lnTo>
                    <a:pt x="2468" y="952"/>
                  </a:lnTo>
                  <a:lnTo>
                    <a:pt x="2466" y="948"/>
                  </a:lnTo>
                  <a:lnTo>
                    <a:pt x="2466" y="938"/>
                  </a:lnTo>
                  <a:lnTo>
                    <a:pt x="2466" y="176"/>
                  </a:lnTo>
                  <a:lnTo>
                    <a:pt x="2466" y="176"/>
                  </a:lnTo>
                  <a:lnTo>
                    <a:pt x="2466" y="176"/>
                  </a:lnTo>
                  <a:lnTo>
                    <a:pt x="2468" y="172"/>
                  </a:lnTo>
                  <a:lnTo>
                    <a:pt x="2468" y="172"/>
                  </a:lnTo>
                  <a:lnTo>
                    <a:pt x="2470" y="170"/>
                  </a:lnTo>
                  <a:lnTo>
                    <a:pt x="2474" y="170"/>
                  </a:lnTo>
                  <a:lnTo>
                    <a:pt x="3608" y="170"/>
                  </a:lnTo>
                  <a:lnTo>
                    <a:pt x="3608" y="170"/>
                  </a:lnTo>
                  <a:lnTo>
                    <a:pt x="3610" y="170"/>
                  </a:lnTo>
                  <a:lnTo>
                    <a:pt x="3614" y="172"/>
                  </a:lnTo>
                  <a:lnTo>
                    <a:pt x="3614" y="172"/>
                  </a:lnTo>
                  <a:lnTo>
                    <a:pt x="3616" y="176"/>
                  </a:lnTo>
                  <a:lnTo>
                    <a:pt x="3616" y="176"/>
                  </a:lnTo>
                  <a:close/>
                  <a:moveTo>
                    <a:pt x="3754" y="1040"/>
                  </a:moveTo>
                  <a:lnTo>
                    <a:pt x="3754" y="1040"/>
                  </a:lnTo>
                  <a:lnTo>
                    <a:pt x="3752" y="1046"/>
                  </a:lnTo>
                  <a:lnTo>
                    <a:pt x="3750" y="1052"/>
                  </a:lnTo>
                  <a:lnTo>
                    <a:pt x="3744" y="1056"/>
                  </a:lnTo>
                  <a:lnTo>
                    <a:pt x="3738" y="1056"/>
                  </a:lnTo>
                  <a:lnTo>
                    <a:pt x="3706" y="1056"/>
                  </a:lnTo>
                  <a:lnTo>
                    <a:pt x="3706" y="1056"/>
                  </a:lnTo>
                  <a:lnTo>
                    <a:pt x="3700" y="1056"/>
                  </a:lnTo>
                  <a:lnTo>
                    <a:pt x="3694" y="1052"/>
                  </a:lnTo>
                  <a:lnTo>
                    <a:pt x="3692" y="1046"/>
                  </a:lnTo>
                  <a:lnTo>
                    <a:pt x="3690" y="1040"/>
                  </a:lnTo>
                  <a:lnTo>
                    <a:pt x="3690" y="980"/>
                  </a:lnTo>
                  <a:lnTo>
                    <a:pt x="3690" y="980"/>
                  </a:lnTo>
                  <a:lnTo>
                    <a:pt x="3692" y="974"/>
                  </a:lnTo>
                  <a:lnTo>
                    <a:pt x="3694" y="968"/>
                  </a:lnTo>
                  <a:lnTo>
                    <a:pt x="3700" y="964"/>
                  </a:lnTo>
                  <a:lnTo>
                    <a:pt x="3706" y="964"/>
                  </a:lnTo>
                  <a:lnTo>
                    <a:pt x="3738" y="964"/>
                  </a:lnTo>
                  <a:lnTo>
                    <a:pt x="3738" y="964"/>
                  </a:lnTo>
                  <a:lnTo>
                    <a:pt x="3744" y="964"/>
                  </a:lnTo>
                  <a:lnTo>
                    <a:pt x="3750" y="968"/>
                  </a:lnTo>
                  <a:lnTo>
                    <a:pt x="3752" y="974"/>
                  </a:lnTo>
                  <a:lnTo>
                    <a:pt x="3754" y="980"/>
                  </a:lnTo>
                  <a:lnTo>
                    <a:pt x="3754" y="1040"/>
                  </a:lnTo>
                  <a:close/>
                  <a:moveTo>
                    <a:pt x="3904" y="1040"/>
                  </a:moveTo>
                  <a:lnTo>
                    <a:pt x="3904" y="1040"/>
                  </a:lnTo>
                  <a:lnTo>
                    <a:pt x="3904" y="1046"/>
                  </a:lnTo>
                  <a:lnTo>
                    <a:pt x="3900" y="1052"/>
                  </a:lnTo>
                  <a:lnTo>
                    <a:pt x="3894" y="1056"/>
                  </a:lnTo>
                  <a:lnTo>
                    <a:pt x="3888" y="1056"/>
                  </a:lnTo>
                  <a:lnTo>
                    <a:pt x="3858" y="1056"/>
                  </a:lnTo>
                  <a:lnTo>
                    <a:pt x="3858" y="1056"/>
                  </a:lnTo>
                  <a:lnTo>
                    <a:pt x="3852" y="1056"/>
                  </a:lnTo>
                  <a:lnTo>
                    <a:pt x="3846" y="1052"/>
                  </a:lnTo>
                  <a:lnTo>
                    <a:pt x="3842" y="1046"/>
                  </a:lnTo>
                  <a:lnTo>
                    <a:pt x="3842" y="1040"/>
                  </a:lnTo>
                  <a:lnTo>
                    <a:pt x="3842" y="980"/>
                  </a:lnTo>
                  <a:lnTo>
                    <a:pt x="3842" y="980"/>
                  </a:lnTo>
                  <a:lnTo>
                    <a:pt x="3842" y="974"/>
                  </a:lnTo>
                  <a:lnTo>
                    <a:pt x="3846" y="968"/>
                  </a:lnTo>
                  <a:lnTo>
                    <a:pt x="3852" y="964"/>
                  </a:lnTo>
                  <a:lnTo>
                    <a:pt x="3858" y="964"/>
                  </a:lnTo>
                  <a:lnTo>
                    <a:pt x="3888" y="964"/>
                  </a:lnTo>
                  <a:lnTo>
                    <a:pt x="3888" y="964"/>
                  </a:lnTo>
                  <a:lnTo>
                    <a:pt x="3894" y="964"/>
                  </a:lnTo>
                  <a:lnTo>
                    <a:pt x="3900" y="968"/>
                  </a:lnTo>
                  <a:lnTo>
                    <a:pt x="3904" y="974"/>
                  </a:lnTo>
                  <a:lnTo>
                    <a:pt x="3904" y="980"/>
                  </a:lnTo>
                  <a:lnTo>
                    <a:pt x="3904" y="1040"/>
                  </a:lnTo>
                  <a:close/>
                  <a:moveTo>
                    <a:pt x="4056" y="1040"/>
                  </a:moveTo>
                  <a:lnTo>
                    <a:pt x="4056" y="1040"/>
                  </a:lnTo>
                  <a:lnTo>
                    <a:pt x="4054" y="1046"/>
                  </a:lnTo>
                  <a:lnTo>
                    <a:pt x="4052" y="1052"/>
                  </a:lnTo>
                  <a:lnTo>
                    <a:pt x="4046" y="1056"/>
                  </a:lnTo>
                  <a:lnTo>
                    <a:pt x="4040" y="1056"/>
                  </a:lnTo>
                  <a:lnTo>
                    <a:pt x="4008" y="1056"/>
                  </a:lnTo>
                  <a:lnTo>
                    <a:pt x="4008" y="1056"/>
                  </a:lnTo>
                  <a:lnTo>
                    <a:pt x="4002" y="1056"/>
                  </a:lnTo>
                  <a:lnTo>
                    <a:pt x="3996" y="1052"/>
                  </a:lnTo>
                  <a:lnTo>
                    <a:pt x="3994" y="1046"/>
                  </a:lnTo>
                  <a:lnTo>
                    <a:pt x="3992" y="1040"/>
                  </a:lnTo>
                  <a:lnTo>
                    <a:pt x="3992" y="980"/>
                  </a:lnTo>
                  <a:lnTo>
                    <a:pt x="3992" y="980"/>
                  </a:lnTo>
                  <a:lnTo>
                    <a:pt x="3994" y="974"/>
                  </a:lnTo>
                  <a:lnTo>
                    <a:pt x="3996" y="968"/>
                  </a:lnTo>
                  <a:lnTo>
                    <a:pt x="4002" y="964"/>
                  </a:lnTo>
                  <a:lnTo>
                    <a:pt x="4008" y="964"/>
                  </a:lnTo>
                  <a:lnTo>
                    <a:pt x="4040" y="964"/>
                  </a:lnTo>
                  <a:lnTo>
                    <a:pt x="4040" y="964"/>
                  </a:lnTo>
                  <a:lnTo>
                    <a:pt x="4046" y="964"/>
                  </a:lnTo>
                  <a:lnTo>
                    <a:pt x="4052" y="968"/>
                  </a:lnTo>
                  <a:lnTo>
                    <a:pt x="4054" y="974"/>
                  </a:lnTo>
                  <a:lnTo>
                    <a:pt x="4056" y="980"/>
                  </a:lnTo>
                  <a:lnTo>
                    <a:pt x="4056" y="1040"/>
                  </a:lnTo>
                  <a:close/>
                  <a:moveTo>
                    <a:pt x="4206" y="1040"/>
                  </a:moveTo>
                  <a:lnTo>
                    <a:pt x="4206" y="1040"/>
                  </a:lnTo>
                  <a:lnTo>
                    <a:pt x="4206" y="1046"/>
                  </a:lnTo>
                  <a:lnTo>
                    <a:pt x="4202" y="1052"/>
                  </a:lnTo>
                  <a:lnTo>
                    <a:pt x="4196" y="1056"/>
                  </a:lnTo>
                  <a:lnTo>
                    <a:pt x="4190" y="1056"/>
                  </a:lnTo>
                  <a:lnTo>
                    <a:pt x="4160" y="1056"/>
                  </a:lnTo>
                  <a:lnTo>
                    <a:pt x="4160" y="1056"/>
                  </a:lnTo>
                  <a:lnTo>
                    <a:pt x="4154" y="1056"/>
                  </a:lnTo>
                  <a:lnTo>
                    <a:pt x="4148" y="1052"/>
                  </a:lnTo>
                  <a:lnTo>
                    <a:pt x="4144" y="1046"/>
                  </a:lnTo>
                  <a:lnTo>
                    <a:pt x="4144" y="1040"/>
                  </a:lnTo>
                  <a:lnTo>
                    <a:pt x="4144" y="980"/>
                  </a:lnTo>
                  <a:lnTo>
                    <a:pt x="4144" y="980"/>
                  </a:lnTo>
                  <a:lnTo>
                    <a:pt x="4144" y="974"/>
                  </a:lnTo>
                  <a:lnTo>
                    <a:pt x="4148" y="968"/>
                  </a:lnTo>
                  <a:lnTo>
                    <a:pt x="4154" y="964"/>
                  </a:lnTo>
                  <a:lnTo>
                    <a:pt x="4160" y="964"/>
                  </a:lnTo>
                  <a:lnTo>
                    <a:pt x="4190" y="964"/>
                  </a:lnTo>
                  <a:lnTo>
                    <a:pt x="4190" y="964"/>
                  </a:lnTo>
                  <a:lnTo>
                    <a:pt x="4196" y="964"/>
                  </a:lnTo>
                  <a:lnTo>
                    <a:pt x="4202" y="968"/>
                  </a:lnTo>
                  <a:lnTo>
                    <a:pt x="4206" y="974"/>
                  </a:lnTo>
                  <a:lnTo>
                    <a:pt x="4206" y="980"/>
                  </a:lnTo>
                  <a:lnTo>
                    <a:pt x="4206" y="1040"/>
                  </a:lnTo>
                  <a:close/>
                  <a:moveTo>
                    <a:pt x="4358" y="1040"/>
                  </a:moveTo>
                  <a:lnTo>
                    <a:pt x="4358" y="1040"/>
                  </a:lnTo>
                  <a:lnTo>
                    <a:pt x="4356" y="1046"/>
                  </a:lnTo>
                  <a:lnTo>
                    <a:pt x="4354" y="1052"/>
                  </a:lnTo>
                  <a:lnTo>
                    <a:pt x="4348" y="1056"/>
                  </a:lnTo>
                  <a:lnTo>
                    <a:pt x="4342" y="1056"/>
                  </a:lnTo>
                  <a:lnTo>
                    <a:pt x="4310" y="1056"/>
                  </a:lnTo>
                  <a:lnTo>
                    <a:pt x="4310" y="1056"/>
                  </a:lnTo>
                  <a:lnTo>
                    <a:pt x="4304" y="1056"/>
                  </a:lnTo>
                  <a:lnTo>
                    <a:pt x="4298" y="1052"/>
                  </a:lnTo>
                  <a:lnTo>
                    <a:pt x="4296" y="1046"/>
                  </a:lnTo>
                  <a:lnTo>
                    <a:pt x="4294" y="1040"/>
                  </a:lnTo>
                  <a:lnTo>
                    <a:pt x="4294" y="980"/>
                  </a:lnTo>
                  <a:lnTo>
                    <a:pt x="4294" y="980"/>
                  </a:lnTo>
                  <a:lnTo>
                    <a:pt x="4296" y="974"/>
                  </a:lnTo>
                  <a:lnTo>
                    <a:pt x="4298" y="968"/>
                  </a:lnTo>
                  <a:lnTo>
                    <a:pt x="4304" y="964"/>
                  </a:lnTo>
                  <a:lnTo>
                    <a:pt x="4310" y="964"/>
                  </a:lnTo>
                  <a:lnTo>
                    <a:pt x="4342" y="964"/>
                  </a:lnTo>
                  <a:lnTo>
                    <a:pt x="4342" y="964"/>
                  </a:lnTo>
                  <a:lnTo>
                    <a:pt x="4348" y="964"/>
                  </a:lnTo>
                  <a:lnTo>
                    <a:pt x="4354" y="968"/>
                  </a:lnTo>
                  <a:lnTo>
                    <a:pt x="4356" y="974"/>
                  </a:lnTo>
                  <a:lnTo>
                    <a:pt x="4358" y="980"/>
                  </a:lnTo>
                  <a:lnTo>
                    <a:pt x="4358" y="1040"/>
                  </a:lnTo>
                  <a:close/>
                  <a:moveTo>
                    <a:pt x="4508" y="1040"/>
                  </a:moveTo>
                  <a:lnTo>
                    <a:pt x="4508" y="1040"/>
                  </a:lnTo>
                  <a:lnTo>
                    <a:pt x="4508" y="1046"/>
                  </a:lnTo>
                  <a:lnTo>
                    <a:pt x="4504" y="1052"/>
                  </a:lnTo>
                  <a:lnTo>
                    <a:pt x="4498" y="1056"/>
                  </a:lnTo>
                  <a:lnTo>
                    <a:pt x="4492" y="1056"/>
                  </a:lnTo>
                  <a:lnTo>
                    <a:pt x="4462" y="1056"/>
                  </a:lnTo>
                  <a:lnTo>
                    <a:pt x="4462" y="1056"/>
                  </a:lnTo>
                  <a:lnTo>
                    <a:pt x="4456" y="1056"/>
                  </a:lnTo>
                  <a:lnTo>
                    <a:pt x="4450" y="1052"/>
                  </a:lnTo>
                  <a:lnTo>
                    <a:pt x="4446" y="1046"/>
                  </a:lnTo>
                  <a:lnTo>
                    <a:pt x="4446" y="1040"/>
                  </a:lnTo>
                  <a:lnTo>
                    <a:pt x="4446" y="980"/>
                  </a:lnTo>
                  <a:lnTo>
                    <a:pt x="4446" y="980"/>
                  </a:lnTo>
                  <a:lnTo>
                    <a:pt x="4446" y="974"/>
                  </a:lnTo>
                  <a:lnTo>
                    <a:pt x="4450" y="968"/>
                  </a:lnTo>
                  <a:lnTo>
                    <a:pt x="4456" y="964"/>
                  </a:lnTo>
                  <a:lnTo>
                    <a:pt x="4462" y="964"/>
                  </a:lnTo>
                  <a:lnTo>
                    <a:pt x="4492" y="964"/>
                  </a:lnTo>
                  <a:lnTo>
                    <a:pt x="4492" y="964"/>
                  </a:lnTo>
                  <a:lnTo>
                    <a:pt x="4498" y="964"/>
                  </a:lnTo>
                  <a:lnTo>
                    <a:pt x="4504" y="968"/>
                  </a:lnTo>
                  <a:lnTo>
                    <a:pt x="4508" y="974"/>
                  </a:lnTo>
                  <a:lnTo>
                    <a:pt x="4508" y="980"/>
                  </a:lnTo>
                  <a:lnTo>
                    <a:pt x="4508" y="1040"/>
                  </a:lnTo>
                  <a:close/>
                  <a:moveTo>
                    <a:pt x="4660" y="1040"/>
                  </a:moveTo>
                  <a:lnTo>
                    <a:pt x="4660" y="1040"/>
                  </a:lnTo>
                  <a:lnTo>
                    <a:pt x="4658" y="1046"/>
                  </a:lnTo>
                  <a:lnTo>
                    <a:pt x="4656" y="1052"/>
                  </a:lnTo>
                  <a:lnTo>
                    <a:pt x="4650" y="1056"/>
                  </a:lnTo>
                  <a:lnTo>
                    <a:pt x="4644" y="1056"/>
                  </a:lnTo>
                  <a:lnTo>
                    <a:pt x="4612" y="1056"/>
                  </a:lnTo>
                  <a:lnTo>
                    <a:pt x="4612" y="1056"/>
                  </a:lnTo>
                  <a:lnTo>
                    <a:pt x="4606" y="1056"/>
                  </a:lnTo>
                  <a:lnTo>
                    <a:pt x="4600" y="1052"/>
                  </a:lnTo>
                  <a:lnTo>
                    <a:pt x="4598" y="1046"/>
                  </a:lnTo>
                  <a:lnTo>
                    <a:pt x="4596" y="1040"/>
                  </a:lnTo>
                  <a:lnTo>
                    <a:pt x="4596" y="980"/>
                  </a:lnTo>
                  <a:lnTo>
                    <a:pt x="4596" y="980"/>
                  </a:lnTo>
                  <a:lnTo>
                    <a:pt x="4598" y="974"/>
                  </a:lnTo>
                  <a:lnTo>
                    <a:pt x="4600" y="968"/>
                  </a:lnTo>
                  <a:lnTo>
                    <a:pt x="4606" y="964"/>
                  </a:lnTo>
                  <a:lnTo>
                    <a:pt x="4612" y="964"/>
                  </a:lnTo>
                  <a:lnTo>
                    <a:pt x="4644" y="964"/>
                  </a:lnTo>
                  <a:lnTo>
                    <a:pt x="4644" y="964"/>
                  </a:lnTo>
                  <a:lnTo>
                    <a:pt x="4650" y="964"/>
                  </a:lnTo>
                  <a:lnTo>
                    <a:pt x="4656" y="968"/>
                  </a:lnTo>
                  <a:lnTo>
                    <a:pt x="4658" y="974"/>
                  </a:lnTo>
                  <a:lnTo>
                    <a:pt x="4660" y="980"/>
                  </a:lnTo>
                  <a:lnTo>
                    <a:pt x="4660" y="1040"/>
                  </a:lnTo>
                  <a:close/>
                  <a:moveTo>
                    <a:pt x="4810" y="1040"/>
                  </a:moveTo>
                  <a:lnTo>
                    <a:pt x="4810" y="1040"/>
                  </a:lnTo>
                  <a:lnTo>
                    <a:pt x="4810" y="1046"/>
                  </a:lnTo>
                  <a:lnTo>
                    <a:pt x="4806" y="1052"/>
                  </a:lnTo>
                  <a:lnTo>
                    <a:pt x="4800" y="1056"/>
                  </a:lnTo>
                  <a:lnTo>
                    <a:pt x="4794" y="1056"/>
                  </a:lnTo>
                  <a:lnTo>
                    <a:pt x="4764" y="1056"/>
                  </a:lnTo>
                  <a:lnTo>
                    <a:pt x="4764" y="1056"/>
                  </a:lnTo>
                  <a:lnTo>
                    <a:pt x="4758" y="1056"/>
                  </a:lnTo>
                  <a:lnTo>
                    <a:pt x="4752" y="1052"/>
                  </a:lnTo>
                  <a:lnTo>
                    <a:pt x="4748" y="1046"/>
                  </a:lnTo>
                  <a:lnTo>
                    <a:pt x="4748" y="1040"/>
                  </a:lnTo>
                  <a:lnTo>
                    <a:pt x="4748" y="980"/>
                  </a:lnTo>
                  <a:lnTo>
                    <a:pt x="4748" y="980"/>
                  </a:lnTo>
                  <a:lnTo>
                    <a:pt x="4748" y="974"/>
                  </a:lnTo>
                  <a:lnTo>
                    <a:pt x="4752" y="968"/>
                  </a:lnTo>
                  <a:lnTo>
                    <a:pt x="4758" y="964"/>
                  </a:lnTo>
                  <a:lnTo>
                    <a:pt x="4764" y="964"/>
                  </a:lnTo>
                  <a:lnTo>
                    <a:pt x="4794" y="964"/>
                  </a:lnTo>
                  <a:lnTo>
                    <a:pt x="4794" y="964"/>
                  </a:lnTo>
                  <a:lnTo>
                    <a:pt x="4800" y="964"/>
                  </a:lnTo>
                  <a:lnTo>
                    <a:pt x="4806" y="968"/>
                  </a:lnTo>
                  <a:lnTo>
                    <a:pt x="4810" y="974"/>
                  </a:lnTo>
                  <a:lnTo>
                    <a:pt x="4810" y="980"/>
                  </a:lnTo>
                  <a:lnTo>
                    <a:pt x="4810" y="1040"/>
                  </a:lnTo>
                  <a:close/>
                  <a:moveTo>
                    <a:pt x="4820" y="176"/>
                  </a:moveTo>
                  <a:lnTo>
                    <a:pt x="4820" y="938"/>
                  </a:lnTo>
                  <a:lnTo>
                    <a:pt x="4820" y="948"/>
                  </a:lnTo>
                  <a:lnTo>
                    <a:pt x="4820" y="948"/>
                  </a:lnTo>
                  <a:lnTo>
                    <a:pt x="4818" y="952"/>
                  </a:lnTo>
                  <a:lnTo>
                    <a:pt x="4814" y="954"/>
                  </a:lnTo>
                  <a:lnTo>
                    <a:pt x="3680" y="954"/>
                  </a:lnTo>
                  <a:lnTo>
                    <a:pt x="3680" y="954"/>
                  </a:lnTo>
                  <a:lnTo>
                    <a:pt x="3674" y="952"/>
                  </a:lnTo>
                  <a:lnTo>
                    <a:pt x="3672" y="948"/>
                  </a:lnTo>
                  <a:lnTo>
                    <a:pt x="3672" y="938"/>
                  </a:lnTo>
                  <a:lnTo>
                    <a:pt x="3672" y="176"/>
                  </a:lnTo>
                  <a:lnTo>
                    <a:pt x="3672" y="176"/>
                  </a:lnTo>
                  <a:lnTo>
                    <a:pt x="3672" y="176"/>
                  </a:lnTo>
                  <a:lnTo>
                    <a:pt x="3674" y="172"/>
                  </a:lnTo>
                  <a:lnTo>
                    <a:pt x="3674" y="172"/>
                  </a:lnTo>
                  <a:lnTo>
                    <a:pt x="3676" y="170"/>
                  </a:lnTo>
                  <a:lnTo>
                    <a:pt x="3680" y="170"/>
                  </a:lnTo>
                  <a:lnTo>
                    <a:pt x="4814" y="170"/>
                  </a:lnTo>
                  <a:lnTo>
                    <a:pt x="4814" y="170"/>
                  </a:lnTo>
                  <a:lnTo>
                    <a:pt x="4816" y="170"/>
                  </a:lnTo>
                  <a:lnTo>
                    <a:pt x="4818" y="172"/>
                  </a:lnTo>
                  <a:lnTo>
                    <a:pt x="4818" y="172"/>
                  </a:lnTo>
                  <a:lnTo>
                    <a:pt x="4820" y="176"/>
                  </a:lnTo>
                  <a:lnTo>
                    <a:pt x="4820" y="176"/>
                  </a:lnTo>
                  <a:close/>
                  <a:moveTo>
                    <a:pt x="4804" y="150"/>
                  </a:moveTo>
                  <a:lnTo>
                    <a:pt x="4774" y="150"/>
                  </a:lnTo>
                  <a:lnTo>
                    <a:pt x="4774" y="150"/>
                  </a:lnTo>
                  <a:lnTo>
                    <a:pt x="4768" y="148"/>
                  </a:lnTo>
                  <a:lnTo>
                    <a:pt x="4762" y="144"/>
                  </a:lnTo>
                  <a:lnTo>
                    <a:pt x="4758" y="140"/>
                  </a:lnTo>
                  <a:lnTo>
                    <a:pt x="4758" y="132"/>
                  </a:lnTo>
                  <a:lnTo>
                    <a:pt x="4758" y="72"/>
                  </a:lnTo>
                  <a:lnTo>
                    <a:pt x="4758" y="72"/>
                  </a:lnTo>
                  <a:lnTo>
                    <a:pt x="4758" y="66"/>
                  </a:lnTo>
                  <a:lnTo>
                    <a:pt x="4762" y="62"/>
                  </a:lnTo>
                  <a:lnTo>
                    <a:pt x="4768" y="58"/>
                  </a:lnTo>
                  <a:lnTo>
                    <a:pt x="4774" y="56"/>
                  </a:lnTo>
                  <a:lnTo>
                    <a:pt x="4804" y="56"/>
                  </a:lnTo>
                  <a:lnTo>
                    <a:pt x="4804" y="56"/>
                  </a:lnTo>
                  <a:lnTo>
                    <a:pt x="4810" y="58"/>
                  </a:lnTo>
                  <a:lnTo>
                    <a:pt x="4816" y="62"/>
                  </a:lnTo>
                  <a:lnTo>
                    <a:pt x="4820" y="66"/>
                  </a:lnTo>
                  <a:lnTo>
                    <a:pt x="4820" y="72"/>
                  </a:lnTo>
                  <a:lnTo>
                    <a:pt x="4820" y="132"/>
                  </a:lnTo>
                  <a:lnTo>
                    <a:pt x="4820" y="132"/>
                  </a:lnTo>
                  <a:lnTo>
                    <a:pt x="4820" y="140"/>
                  </a:lnTo>
                  <a:lnTo>
                    <a:pt x="4816" y="144"/>
                  </a:lnTo>
                  <a:lnTo>
                    <a:pt x="4810" y="148"/>
                  </a:lnTo>
                  <a:lnTo>
                    <a:pt x="4804" y="150"/>
                  </a:lnTo>
                  <a:lnTo>
                    <a:pt x="4804" y="1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35" name="Freeform 925"/>
            <p:cNvSpPr>
              <a:spLocks/>
            </p:cNvSpPr>
            <p:nvPr/>
          </p:nvSpPr>
          <p:spPr bwMode="auto">
            <a:xfrm>
              <a:off x="434016" y="3043237"/>
              <a:ext cx="2016356" cy="3175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1140" y="0"/>
                </a:cxn>
                <a:cxn ang="0">
                  <a:pos x="1140" y="0"/>
                </a:cxn>
                <a:cxn ang="0">
                  <a:pos x="1142" y="0"/>
                </a:cxn>
                <a:cxn ang="0">
                  <a:pos x="1144" y="2"/>
                </a:cxn>
                <a:cxn ang="0">
                  <a:pos x="1144" y="2"/>
                </a:cxn>
                <a:cxn ang="0">
                  <a:pos x="1142" y="0"/>
                </a:cxn>
                <a:cxn ang="0">
                  <a:pos x="1140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2" y="0"/>
                </a:cxn>
                <a:cxn ang="0">
                  <a:pos x="4" y="0"/>
                </a:cxn>
                <a:cxn ang="0">
                  <a:pos x="4" y="0"/>
                </a:cxn>
              </a:cxnLst>
              <a:rect l="0" t="0" r="r" b="b"/>
              <a:pathLst>
                <a:path w="1144" h="2">
                  <a:moveTo>
                    <a:pt x="4" y="0"/>
                  </a:moveTo>
                  <a:lnTo>
                    <a:pt x="1140" y="0"/>
                  </a:lnTo>
                  <a:lnTo>
                    <a:pt x="1140" y="0"/>
                  </a:lnTo>
                  <a:lnTo>
                    <a:pt x="1142" y="0"/>
                  </a:lnTo>
                  <a:lnTo>
                    <a:pt x="1144" y="2"/>
                  </a:lnTo>
                  <a:lnTo>
                    <a:pt x="1144" y="2"/>
                  </a:lnTo>
                  <a:lnTo>
                    <a:pt x="1142" y="0"/>
                  </a:lnTo>
                  <a:lnTo>
                    <a:pt x="1140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36" name="Freeform 927"/>
            <p:cNvSpPr>
              <a:spLocks/>
            </p:cNvSpPr>
            <p:nvPr/>
          </p:nvSpPr>
          <p:spPr bwMode="auto">
            <a:xfrm>
              <a:off x="6807392" y="3043237"/>
              <a:ext cx="2016356" cy="3175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140" y="0"/>
                </a:cxn>
                <a:cxn ang="0">
                  <a:pos x="1140" y="0"/>
                </a:cxn>
                <a:cxn ang="0">
                  <a:pos x="1142" y="0"/>
                </a:cxn>
                <a:cxn ang="0">
                  <a:pos x="1144" y="2"/>
                </a:cxn>
                <a:cxn ang="0">
                  <a:pos x="1144" y="2"/>
                </a:cxn>
                <a:cxn ang="0">
                  <a:pos x="1142" y="0"/>
                </a:cxn>
                <a:cxn ang="0">
                  <a:pos x="1140" y="0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2" y="0"/>
                </a:cxn>
                <a:cxn ang="0">
                  <a:pos x="6" y="0"/>
                </a:cxn>
                <a:cxn ang="0">
                  <a:pos x="6" y="0"/>
                </a:cxn>
              </a:cxnLst>
              <a:rect l="0" t="0" r="r" b="b"/>
              <a:pathLst>
                <a:path w="1144" h="2">
                  <a:moveTo>
                    <a:pt x="6" y="0"/>
                  </a:moveTo>
                  <a:lnTo>
                    <a:pt x="1140" y="0"/>
                  </a:lnTo>
                  <a:lnTo>
                    <a:pt x="1140" y="0"/>
                  </a:lnTo>
                  <a:lnTo>
                    <a:pt x="1142" y="0"/>
                  </a:lnTo>
                  <a:lnTo>
                    <a:pt x="1144" y="2"/>
                  </a:lnTo>
                  <a:lnTo>
                    <a:pt x="1144" y="2"/>
                  </a:lnTo>
                  <a:lnTo>
                    <a:pt x="1142" y="0"/>
                  </a:lnTo>
                  <a:lnTo>
                    <a:pt x="114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0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37" name="Freeform 929"/>
            <p:cNvSpPr>
              <a:spLocks/>
            </p:cNvSpPr>
            <p:nvPr/>
          </p:nvSpPr>
          <p:spPr bwMode="auto">
            <a:xfrm>
              <a:off x="4681758" y="3043237"/>
              <a:ext cx="2019881" cy="3175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140" y="0"/>
                </a:cxn>
                <a:cxn ang="0">
                  <a:pos x="1140" y="0"/>
                </a:cxn>
                <a:cxn ang="0">
                  <a:pos x="1142" y="0"/>
                </a:cxn>
                <a:cxn ang="0">
                  <a:pos x="1146" y="2"/>
                </a:cxn>
                <a:cxn ang="0">
                  <a:pos x="1146" y="2"/>
                </a:cxn>
                <a:cxn ang="0">
                  <a:pos x="1142" y="0"/>
                </a:cxn>
                <a:cxn ang="0">
                  <a:pos x="1140" y="0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2" y="0"/>
                </a:cxn>
                <a:cxn ang="0">
                  <a:pos x="6" y="0"/>
                </a:cxn>
                <a:cxn ang="0">
                  <a:pos x="6" y="0"/>
                </a:cxn>
              </a:cxnLst>
              <a:rect l="0" t="0" r="r" b="b"/>
              <a:pathLst>
                <a:path w="1146" h="2">
                  <a:moveTo>
                    <a:pt x="6" y="0"/>
                  </a:moveTo>
                  <a:lnTo>
                    <a:pt x="1140" y="0"/>
                  </a:lnTo>
                  <a:lnTo>
                    <a:pt x="1140" y="0"/>
                  </a:lnTo>
                  <a:lnTo>
                    <a:pt x="1142" y="0"/>
                  </a:lnTo>
                  <a:lnTo>
                    <a:pt x="1146" y="2"/>
                  </a:lnTo>
                  <a:lnTo>
                    <a:pt x="1146" y="2"/>
                  </a:lnTo>
                  <a:lnTo>
                    <a:pt x="1142" y="0"/>
                  </a:lnTo>
                  <a:lnTo>
                    <a:pt x="114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0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  <p:sp>
          <p:nvSpPr>
            <p:cNvPr id="38" name="Freeform 930"/>
            <p:cNvSpPr>
              <a:spLocks/>
            </p:cNvSpPr>
            <p:nvPr/>
          </p:nvSpPr>
          <p:spPr bwMode="auto">
            <a:xfrm>
              <a:off x="2559650" y="3043237"/>
              <a:ext cx="2016356" cy="3175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1138" y="0"/>
                </a:cxn>
                <a:cxn ang="0">
                  <a:pos x="1138" y="0"/>
                </a:cxn>
                <a:cxn ang="0">
                  <a:pos x="1142" y="0"/>
                </a:cxn>
                <a:cxn ang="0">
                  <a:pos x="1144" y="2"/>
                </a:cxn>
                <a:cxn ang="0">
                  <a:pos x="1144" y="2"/>
                </a:cxn>
                <a:cxn ang="0">
                  <a:pos x="1142" y="0"/>
                </a:cxn>
                <a:cxn ang="0">
                  <a:pos x="113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2" y="0"/>
                </a:cxn>
                <a:cxn ang="0">
                  <a:pos x="4" y="0"/>
                </a:cxn>
                <a:cxn ang="0">
                  <a:pos x="4" y="0"/>
                </a:cxn>
              </a:cxnLst>
              <a:rect l="0" t="0" r="r" b="b"/>
              <a:pathLst>
                <a:path w="1144" h="2">
                  <a:moveTo>
                    <a:pt x="4" y="0"/>
                  </a:moveTo>
                  <a:lnTo>
                    <a:pt x="1138" y="0"/>
                  </a:lnTo>
                  <a:lnTo>
                    <a:pt x="1138" y="0"/>
                  </a:lnTo>
                  <a:lnTo>
                    <a:pt x="1142" y="0"/>
                  </a:lnTo>
                  <a:lnTo>
                    <a:pt x="1144" y="2"/>
                  </a:lnTo>
                  <a:lnTo>
                    <a:pt x="1144" y="2"/>
                  </a:lnTo>
                  <a:lnTo>
                    <a:pt x="1142" y="0"/>
                  </a:lnTo>
                  <a:lnTo>
                    <a:pt x="1138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ＭＳ Ｐゴシック" pitchFamily="-97" charset="-128"/>
              </a:endParaRPr>
            </a:p>
          </p:txBody>
        </p:sp>
      </p:grpSp>
      <p:grpSp>
        <p:nvGrpSpPr>
          <p:cNvPr id="39" name="Gruppe 74"/>
          <p:cNvGrpSpPr>
            <a:grpSpLocks/>
          </p:cNvGrpSpPr>
          <p:nvPr/>
        </p:nvGrpSpPr>
        <p:grpSpPr bwMode="auto">
          <a:xfrm>
            <a:off x="2882900" y="1535134"/>
            <a:ext cx="1295400" cy="1981200"/>
            <a:chOff x="2882900" y="1308100"/>
            <a:chExt cx="1295400" cy="1981200"/>
          </a:xfrm>
        </p:grpSpPr>
        <p:sp>
          <p:nvSpPr>
            <p:cNvPr id="40" name="Rektangel 72"/>
            <p:cNvSpPr>
              <a:spLocks noChangeArrowheads="1"/>
            </p:cNvSpPr>
            <p:nvPr/>
          </p:nvSpPr>
          <p:spPr bwMode="auto">
            <a:xfrm>
              <a:off x="2882900" y="1308100"/>
              <a:ext cx="1295400" cy="1981200"/>
            </a:xfrm>
            <a:prstGeom prst="rect">
              <a:avLst/>
            </a:prstGeom>
            <a:gradFill rotWithShape="1">
              <a:gsLst>
                <a:gs pos="0">
                  <a:srgbClr val="080808"/>
                </a:gs>
                <a:gs pos="100000">
                  <a:srgbClr val="F3F3F3">
                    <a:alpha val="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>
              <a:outerShdw blurRad="63500" dist="38100" dir="2700000" algn="tl" rotWithShape="0">
                <a:srgbClr val="000000">
                  <a:alpha val="39999"/>
                </a:srgb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charset="0"/>
                <a:ea typeface="ＭＳ Ｐゴシック" charset="-128"/>
              </a:endParaRPr>
            </a:p>
          </p:txBody>
        </p:sp>
        <p:sp>
          <p:nvSpPr>
            <p:cNvPr id="41" name="Rektangel 73"/>
            <p:cNvSpPr>
              <a:spLocks noChangeArrowheads="1"/>
            </p:cNvSpPr>
            <p:nvPr/>
          </p:nvSpPr>
          <p:spPr bwMode="auto">
            <a:xfrm>
              <a:off x="2959100" y="1371600"/>
              <a:ext cx="1117600" cy="12747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defTabSz="801688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1" i="0" u="none" strike="noStrike" kern="0" cap="none" spc="0" normalizeH="0" baseline="0" noProof="1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itchFamily="34" charset="0"/>
                  <a:cs typeface="Arial" charset="0"/>
                </a:rPr>
                <a:t>Example text</a:t>
              </a:r>
            </a:p>
            <a:p>
              <a:pPr marL="0" marR="0" lvl="0" indent="0" defTabSz="801688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1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itchFamily="34" charset="0"/>
                  <a:cs typeface="Arial" charset="0"/>
                </a:rPr>
                <a:t>This is an example text. </a:t>
              </a:r>
            </a:p>
          </p:txBody>
        </p:sp>
      </p:grpSp>
      <p:grpSp>
        <p:nvGrpSpPr>
          <p:cNvPr id="42" name="Gruppe 75"/>
          <p:cNvGrpSpPr>
            <a:grpSpLocks/>
          </p:cNvGrpSpPr>
          <p:nvPr/>
        </p:nvGrpSpPr>
        <p:grpSpPr bwMode="auto">
          <a:xfrm>
            <a:off x="7086600" y="1458934"/>
            <a:ext cx="1295400" cy="1981200"/>
            <a:chOff x="2882900" y="1308100"/>
            <a:chExt cx="1295400" cy="1981200"/>
          </a:xfrm>
        </p:grpSpPr>
        <p:sp>
          <p:nvSpPr>
            <p:cNvPr id="43" name="Rektangel 76"/>
            <p:cNvSpPr>
              <a:spLocks noChangeArrowheads="1"/>
            </p:cNvSpPr>
            <p:nvPr/>
          </p:nvSpPr>
          <p:spPr bwMode="auto">
            <a:xfrm>
              <a:off x="2882900" y="1308100"/>
              <a:ext cx="1295400" cy="1981200"/>
            </a:xfrm>
            <a:prstGeom prst="rect">
              <a:avLst/>
            </a:prstGeom>
            <a:gradFill rotWithShape="1">
              <a:gsLst>
                <a:gs pos="0">
                  <a:srgbClr val="080808"/>
                </a:gs>
                <a:gs pos="100000">
                  <a:srgbClr val="F3F3F3">
                    <a:alpha val="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>
              <a:outerShdw blurRad="63500" dist="38100" dir="2700000" algn="tl" rotWithShape="0">
                <a:srgbClr val="000000">
                  <a:alpha val="39999"/>
                </a:srgb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charset="0"/>
                <a:ea typeface="ＭＳ Ｐゴシック" charset="-128"/>
              </a:endParaRPr>
            </a:p>
          </p:txBody>
        </p:sp>
        <p:sp>
          <p:nvSpPr>
            <p:cNvPr id="44" name="Rektangel 77"/>
            <p:cNvSpPr>
              <a:spLocks noChangeArrowheads="1"/>
            </p:cNvSpPr>
            <p:nvPr/>
          </p:nvSpPr>
          <p:spPr bwMode="auto">
            <a:xfrm>
              <a:off x="2959100" y="1371600"/>
              <a:ext cx="1117600" cy="12747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defTabSz="801688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1" i="0" u="none" strike="noStrike" kern="0" cap="none" spc="0" normalizeH="0" baseline="0" noProof="1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itchFamily="34" charset="0"/>
                  <a:cs typeface="Arial" charset="0"/>
                </a:rPr>
                <a:t>Example text</a:t>
              </a:r>
            </a:p>
            <a:p>
              <a:pPr marL="0" marR="0" lvl="0" indent="0" defTabSz="801688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1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itchFamily="34" charset="0"/>
                  <a:cs typeface="Arial" charset="0"/>
                </a:rPr>
                <a:t>This is an example text. </a:t>
              </a:r>
            </a:p>
          </p:txBody>
        </p:sp>
      </p:grpSp>
      <p:grpSp>
        <p:nvGrpSpPr>
          <p:cNvPr id="45" name="Gruppe 84"/>
          <p:cNvGrpSpPr>
            <a:grpSpLocks/>
          </p:cNvGrpSpPr>
          <p:nvPr/>
        </p:nvGrpSpPr>
        <p:grpSpPr bwMode="auto">
          <a:xfrm>
            <a:off x="5080000" y="4329134"/>
            <a:ext cx="1295400" cy="2171700"/>
            <a:chOff x="2882900" y="1308100"/>
            <a:chExt cx="1295400" cy="2171700"/>
          </a:xfrm>
        </p:grpSpPr>
        <p:sp>
          <p:nvSpPr>
            <p:cNvPr id="46" name="Rektangel 85"/>
            <p:cNvSpPr>
              <a:spLocks noChangeArrowheads="1"/>
            </p:cNvSpPr>
            <p:nvPr/>
          </p:nvSpPr>
          <p:spPr bwMode="auto">
            <a:xfrm>
              <a:off x="2882900" y="1308100"/>
              <a:ext cx="1295400" cy="2171700"/>
            </a:xfrm>
            <a:prstGeom prst="rect">
              <a:avLst/>
            </a:prstGeom>
            <a:gradFill rotWithShape="1">
              <a:gsLst>
                <a:gs pos="0">
                  <a:srgbClr val="080808"/>
                </a:gs>
                <a:gs pos="100000">
                  <a:srgbClr val="F3F3F3">
                    <a:alpha val="0"/>
                  </a:srgbClr>
                </a:gs>
              </a:gsLst>
              <a:lin ang="16200000" scaled="1"/>
            </a:gradFill>
            <a:ln w="9525">
              <a:noFill/>
              <a:miter lim="800000"/>
              <a:headEnd/>
              <a:tailEnd/>
            </a:ln>
            <a:effectLst>
              <a:outerShdw blurRad="63500" dist="38100" dir="2700000" algn="tl" rotWithShape="0">
                <a:srgbClr val="000000">
                  <a:alpha val="39999"/>
                </a:srgb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charset="0"/>
                <a:ea typeface="ＭＳ Ｐゴシック" charset="-128"/>
              </a:endParaRPr>
            </a:p>
          </p:txBody>
        </p:sp>
        <p:sp>
          <p:nvSpPr>
            <p:cNvPr id="47" name="Rektangel 86"/>
            <p:cNvSpPr>
              <a:spLocks noChangeArrowheads="1"/>
            </p:cNvSpPr>
            <p:nvPr/>
          </p:nvSpPr>
          <p:spPr bwMode="auto">
            <a:xfrm>
              <a:off x="2959100" y="2070100"/>
              <a:ext cx="1117600" cy="12747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defTabSz="801688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1" i="0" u="none" strike="noStrike" kern="0" cap="none" spc="0" normalizeH="0" baseline="0" noProof="1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itchFamily="34" charset="0"/>
                  <a:cs typeface="Arial" charset="0"/>
                </a:rPr>
                <a:t>Example text</a:t>
              </a:r>
            </a:p>
            <a:p>
              <a:pPr marL="0" marR="0" lvl="0" indent="0" defTabSz="801688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1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itchFamily="34" charset="0"/>
                  <a:cs typeface="Arial" charset="0"/>
                </a:rPr>
                <a:t>This is an example text. </a:t>
              </a:r>
            </a:p>
          </p:txBody>
        </p:sp>
      </p:grpSp>
    </p:spTree>
  </p:cSld>
  <p:clrMapOvr>
    <a:masterClrMapping/>
  </p:clrMapOvr>
  <p:transition>
    <p:fade/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阶梯样式的流程</a:t>
            </a: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zh-CN" altLang="en-US" smtClean="0"/>
              <a:t>第 </a:t>
            </a:r>
            <a:fld id="{DD969240-5698-4DE0-A7FC-974C2D9FE511}" type="slidenum">
              <a:rPr lang="zh-CN" altLang="en-US" smtClean="0"/>
              <a:pPr>
                <a:defRPr/>
              </a:pPr>
              <a:t>57</a:t>
            </a:fld>
            <a:r>
              <a:rPr lang="zh-CN" altLang="en-US" smtClean="0"/>
              <a:t> 页</a:t>
            </a:r>
            <a:endParaRPr lang="zh-CN" altLang="en-US"/>
          </a:p>
        </p:txBody>
      </p:sp>
      <p:grpSp>
        <p:nvGrpSpPr>
          <p:cNvPr id="37" name="组合 56"/>
          <p:cNvGrpSpPr>
            <a:grpSpLocks/>
          </p:cNvGrpSpPr>
          <p:nvPr/>
        </p:nvGrpSpPr>
        <p:grpSpPr bwMode="auto">
          <a:xfrm>
            <a:off x="467047" y="4765690"/>
            <a:ext cx="1747838" cy="806450"/>
            <a:chOff x="539552" y="4351072"/>
            <a:chExt cx="1748142" cy="806120"/>
          </a:xfrm>
        </p:grpSpPr>
        <p:cxnSp>
          <p:nvCxnSpPr>
            <p:cNvPr id="38" name="直接连接符 37"/>
            <p:cNvCxnSpPr/>
            <p:nvPr/>
          </p:nvCxnSpPr>
          <p:spPr bwMode="auto">
            <a:xfrm>
              <a:off x="668162" y="5011202"/>
              <a:ext cx="1619532" cy="1586"/>
            </a:xfrm>
            <a:prstGeom prst="line">
              <a:avLst/>
            </a:prstGeom>
            <a:noFill/>
            <a:ln w="76200" cap="rnd" cmpd="sng" algn="ctr">
              <a:solidFill>
                <a:srgbClr val="0F6FC6">
                  <a:lumMod val="40000"/>
                  <a:lumOff val="6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9" name="矩形 28"/>
            <p:cNvSpPr>
              <a:spLocks noChangeArrowheads="1"/>
            </p:cNvSpPr>
            <p:nvPr/>
          </p:nvSpPr>
          <p:spPr bwMode="auto">
            <a:xfrm>
              <a:off x="539552" y="4351072"/>
              <a:ext cx="1621239" cy="5230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onstantia" pitchFamily="18" charset="0"/>
                  <a:ea typeface="微软雅黑" pitchFamily="34" charset="-122"/>
                </a:rPr>
                <a:t>文字内容</a:t>
              </a:r>
              <a:endPara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nstantia" pitchFamily="18" charset="0"/>
                <a:ea typeface="微软雅黑" pitchFamily="34" charset="-122"/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539552" y="4868385"/>
              <a:ext cx="287388" cy="288807"/>
            </a:xfrm>
            <a:prstGeom prst="ellipse">
              <a:avLst/>
            </a:prstGeom>
            <a:solidFill>
              <a:srgbClr val="FFFF00"/>
            </a:solidFill>
            <a:ln w="76200" cap="flat" cmpd="sng" algn="ctr">
              <a:solidFill>
                <a:srgbClr val="0F6FC6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nstantia"/>
                <a:ea typeface="微软雅黑"/>
                <a:cs typeface="+mn-cs"/>
              </a:endParaRPr>
            </a:p>
          </p:txBody>
        </p:sp>
      </p:grpSp>
      <p:grpSp>
        <p:nvGrpSpPr>
          <p:cNvPr id="41" name="组合 57"/>
          <p:cNvGrpSpPr>
            <a:grpSpLocks/>
          </p:cNvGrpSpPr>
          <p:nvPr/>
        </p:nvGrpSpPr>
        <p:grpSpPr bwMode="auto">
          <a:xfrm>
            <a:off x="2051372" y="4640277"/>
            <a:ext cx="287338" cy="931863"/>
            <a:chOff x="2123728" y="4225520"/>
            <a:chExt cx="288032" cy="931672"/>
          </a:xfrm>
        </p:grpSpPr>
        <p:cxnSp>
          <p:nvCxnSpPr>
            <p:cNvPr id="42" name="直接连接符 41"/>
            <p:cNvCxnSpPr/>
            <p:nvPr/>
          </p:nvCxnSpPr>
          <p:spPr bwMode="auto">
            <a:xfrm rot="5400000" flipH="1" flipV="1">
              <a:off x="1897990" y="4616757"/>
              <a:ext cx="784064" cy="1592"/>
            </a:xfrm>
            <a:prstGeom prst="line">
              <a:avLst/>
            </a:prstGeom>
            <a:noFill/>
            <a:ln w="76200" cap="rnd" cmpd="sng" algn="ctr">
              <a:solidFill>
                <a:srgbClr val="0F6FC6">
                  <a:lumMod val="40000"/>
                  <a:lumOff val="6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3" name="椭圆 42"/>
            <p:cNvSpPr/>
            <p:nvPr/>
          </p:nvSpPr>
          <p:spPr>
            <a:xfrm>
              <a:off x="2123728" y="4869913"/>
              <a:ext cx="288032" cy="287279"/>
            </a:xfrm>
            <a:prstGeom prst="ellipse">
              <a:avLst/>
            </a:prstGeom>
            <a:solidFill>
              <a:sysClr val="window" lastClr="FFFFFF"/>
            </a:solidFill>
            <a:ln w="76200" cap="flat" cmpd="sng" algn="ctr">
              <a:solidFill>
                <a:srgbClr val="0F6FC6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nstantia"/>
                <a:ea typeface="微软雅黑"/>
                <a:cs typeface="+mn-cs"/>
              </a:endParaRPr>
            </a:p>
          </p:txBody>
        </p:sp>
      </p:grpSp>
      <p:grpSp>
        <p:nvGrpSpPr>
          <p:cNvPr id="44" name="组合 58"/>
          <p:cNvGrpSpPr>
            <a:grpSpLocks/>
          </p:cNvGrpSpPr>
          <p:nvPr/>
        </p:nvGrpSpPr>
        <p:grpSpPr bwMode="auto">
          <a:xfrm>
            <a:off x="2051372" y="4013215"/>
            <a:ext cx="1806575" cy="777875"/>
            <a:chOff x="2123728" y="3598798"/>
            <a:chExt cx="1807040" cy="777354"/>
          </a:xfrm>
        </p:grpSpPr>
        <p:cxnSp>
          <p:nvCxnSpPr>
            <p:cNvPr id="45" name="直接连接符 44"/>
            <p:cNvCxnSpPr/>
            <p:nvPr/>
          </p:nvCxnSpPr>
          <p:spPr bwMode="auto">
            <a:xfrm>
              <a:off x="2311101" y="4242891"/>
              <a:ext cx="1619667" cy="1586"/>
            </a:xfrm>
            <a:prstGeom prst="line">
              <a:avLst/>
            </a:prstGeom>
            <a:noFill/>
            <a:ln w="76200" cap="rnd" cmpd="sng" algn="ctr">
              <a:solidFill>
                <a:srgbClr val="0F6FC6">
                  <a:lumMod val="40000"/>
                  <a:lumOff val="6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6" name="矩形 29"/>
            <p:cNvSpPr>
              <a:spLocks noChangeArrowheads="1"/>
            </p:cNvSpPr>
            <p:nvPr/>
          </p:nvSpPr>
          <p:spPr bwMode="auto">
            <a:xfrm>
              <a:off x="2204743" y="3598798"/>
              <a:ext cx="1621374" cy="5228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onstantia" pitchFamily="18" charset="0"/>
                  <a:ea typeface="微软雅黑" pitchFamily="34" charset="-122"/>
                </a:rPr>
                <a:t>文字内容</a:t>
              </a:r>
            </a:p>
          </p:txBody>
        </p:sp>
        <p:sp>
          <p:nvSpPr>
            <p:cNvPr id="47" name="椭圆 46"/>
            <p:cNvSpPr/>
            <p:nvPr/>
          </p:nvSpPr>
          <p:spPr>
            <a:xfrm>
              <a:off x="2123728" y="4087421"/>
              <a:ext cx="287412" cy="288731"/>
            </a:xfrm>
            <a:prstGeom prst="ellipse">
              <a:avLst/>
            </a:prstGeom>
            <a:solidFill>
              <a:srgbClr val="FFFF00"/>
            </a:solidFill>
            <a:ln w="76200" cap="flat" cmpd="sng" algn="ctr">
              <a:solidFill>
                <a:srgbClr val="0F6FC6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nstantia"/>
                <a:ea typeface="微软雅黑"/>
                <a:cs typeface="+mn-cs"/>
              </a:endParaRPr>
            </a:p>
          </p:txBody>
        </p:sp>
      </p:grpSp>
      <p:grpSp>
        <p:nvGrpSpPr>
          <p:cNvPr id="48" name="组合 60"/>
          <p:cNvGrpSpPr>
            <a:grpSpLocks/>
          </p:cNvGrpSpPr>
          <p:nvPr/>
        </p:nvGrpSpPr>
        <p:grpSpPr bwMode="auto">
          <a:xfrm>
            <a:off x="3707135" y="3854465"/>
            <a:ext cx="287337" cy="936625"/>
            <a:chOff x="3779912" y="3439702"/>
            <a:chExt cx="288032" cy="936450"/>
          </a:xfrm>
        </p:grpSpPr>
        <p:cxnSp>
          <p:nvCxnSpPr>
            <p:cNvPr id="49" name="直接连接符 48"/>
            <p:cNvCxnSpPr/>
            <p:nvPr/>
          </p:nvCxnSpPr>
          <p:spPr bwMode="auto">
            <a:xfrm rot="5400000" flipH="1" flipV="1">
              <a:off x="3542235" y="3831739"/>
              <a:ext cx="785665" cy="1592"/>
            </a:xfrm>
            <a:prstGeom prst="line">
              <a:avLst/>
            </a:prstGeom>
            <a:noFill/>
            <a:ln w="76200" cap="rnd" cmpd="sng" algn="ctr">
              <a:solidFill>
                <a:srgbClr val="0F6FC6">
                  <a:lumMod val="40000"/>
                  <a:lumOff val="6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0" name="椭圆 49"/>
            <p:cNvSpPr/>
            <p:nvPr/>
          </p:nvSpPr>
          <p:spPr>
            <a:xfrm>
              <a:off x="3779912" y="4088868"/>
              <a:ext cx="288032" cy="287284"/>
            </a:xfrm>
            <a:prstGeom prst="ellipse">
              <a:avLst/>
            </a:prstGeom>
            <a:solidFill>
              <a:sysClr val="window" lastClr="FFFFFF"/>
            </a:solidFill>
            <a:ln w="76200" cap="flat" cmpd="sng" algn="ctr">
              <a:solidFill>
                <a:srgbClr val="0F6FC6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nstantia"/>
                <a:ea typeface="微软雅黑"/>
                <a:cs typeface="+mn-cs"/>
              </a:endParaRPr>
            </a:p>
          </p:txBody>
        </p:sp>
      </p:grpSp>
      <p:grpSp>
        <p:nvGrpSpPr>
          <p:cNvPr id="51" name="组合 62"/>
          <p:cNvGrpSpPr>
            <a:grpSpLocks/>
          </p:cNvGrpSpPr>
          <p:nvPr/>
        </p:nvGrpSpPr>
        <p:grpSpPr bwMode="auto">
          <a:xfrm>
            <a:off x="3707135" y="3194065"/>
            <a:ext cx="1773237" cy="804862"/>
            <a:chOff x="3779912" y="2779436"/>
            <a:chExt cx="1773658" cy="804628"/>
          </a:xfrm>
        </p:grpSpPr>
        <p:cxnSp>
          <p:nvCxnSpPr>
            <p:cNvPr id="52" name="直接连接符 51"/>
            <p:cNvCxnSpPr/>
            <p:nvPr/>
          </p:nvCxnSpPr>
          <p:spPr bwMode="auto">
            <a:xfrm>
              <a:off x="3933936" y="3439644"/>
              <a:ext cx="1619634" cy="1587"/>
            </a:xfrm>
            <a:prstGeom prst="line">
              <a:avLst/>
            </a:prstGeom>
            <a:noFill/>
            <a:ln w="76200" cap="rnd" cmpd="sng" algn="ctr">
              <a:solidFill>
                <a:srgbClr val="0F6FC6">
                  <a:lumMod val="40000"/>
                  <a:lumOff val="6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3" name="矩形 30"/>
            <p:cNvSpPr>
              <a:spLocks noChangeArrowheads="1"/>
            </p:cNvSpPr>
            <p:nvPr/>
          </p:nvSpPr>
          <p:spPr bwMode="auto">
            <a:xfrm>
              <a:off x="3847817" y="2779436"/>
              <a:ext cx="1621342" cy="5230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onstantia" pitchFamily="18" charset="0"/>
                  <a:ea typeface="微软雅黑" pitchFamily="34" charset="-122"/>
                </a:rPr>
                <a:t>文字内容</a:t>
              </a:r>
            </a:p>
          </p:txBody>
        </p:sp>
        <p:sp>
          <p:nvSpPr>
            <p:cNvPr id="54" name="椭圆 53"/>
            <p:cNvSpPr/>
            <p:nvPr/>
          </p:nvSpPr>
          <p:spPr>
            <a:xfrm>
              <a:off x="3779912" y="3296811"/>
              <a:ext cx="287405" cy="287253"/>
            </a:xfrm>
            <a:prstGeom prst="ellipse">
              <a:avLst/>
            </a:prstGeom>
            <a:solidFill>
              <a:srgbClr val="FFFF00"/>
            </a:solidFill>
            <a:ln w="76200" cap="flat" cmpd="sng" algn="ctr">
              <a:solidFill>
                <a:srgbClr val="0F6FC6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nstantia"/>
                <a:ea typeface="微软雅黑"/>
                <a:cs typeface="+mn-cs"/>
              </a:endParaRPr>
            </a:p>
          </p:txBody>
        </p:sp>
      </p:grpSp>
      <p:grpSp>
        <p:nvGrpSpPr>
          <p:cNvPr id="55" name="组合 63"/>
          <p:cNvGrpSpPr>
            <a:grpSpLocks/>
          </p:cNvGrpSpPr>
          <p:nvPr/>
        </p:nvGrpSpPr>
        <p:grpSpPr bwMode="auto">
          <a:xfrm>
            <a:off x="5291460" y="3068652"/>
            <a:ext cx="287337" cy="930275"/>
            <a:chOff x="5364088" y="2653884"/>
            <a:chExt cx="288032" cy="930180"/>
          </a:xfrm>
        </p:grpSpPr>
        <p:cxnSp>
          <p:nvCxnSpPr>
            <p:cNvPr id="56" name="直接连接符 55"/>
            <p:cNvCxnSpPr/>
            <p:nvPr/>
          </p:nvCxnSpPr>
          <p:spPr bwMode="auto">
            <a:xfrm rot="5400000" flipH="1" flipV="1">
              <a:off x="5133536" y="3045161"/>
              <a:ext cx="784145" cy="1592"/>
            </a:xfrm>
            <a:prstGeom prst="line">
              <a:avLst/>
            </a:prstGeom>
            <a:noFill/>
            <a:ln w="76200" cap="rnd" cmpd="sng" algn="ctr">
              <a:solidFill>
                <a:srgbClr val="0F6FC6">
                  <a:lumMod val="40000"/>
                  <a:lumOff val="6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7" name="椭圆 56"/>
            <p:cNvSpPr/>
            <p:nvPr/>
          </p:nvSpPr>
          <p:spPr>
            <a:xfrm>
              <a:off x="5364088" y="3296756"/>
              <a:ext cx="288032" cy="287308"/>
            </a:xfrm>
            <a:prstGeom prst="ellipse">
              <a:avLst/>
            </a:prstGeom>
            <a:solidFill>
              <a:sysClr val="window" lastClr="FFFFFF"/>
            </a:solidFill>
            <a:ln w="76200" cap="flat" cmpd="sng" algn="ctr">
              <a:solidFill>
                <a:srgbClr val="0F6FC6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nstantia"/>
                <a:ea typeface="微软雅黑"/>
                <a:cs typeface="+mn-cs"/>
              </a:endParaRPr>
            </a:p>
          </p:txBody>
        </p:sp>
      </p:grpSp>
      <p:grpSp>
        <p:nvGrpSpPr>
          <p:cNvPr id="58" name="组合 64"/>
          <p:cNvGrpSpPr>
            <a:grpSpLocks/>
          </p:cNvGrpSpPr>
          <p:nvPr/>
        </p:nvGrpSpPr>
        <p:grpSpPr bwMode="auto">
          <a:xfrm>
            <a:off x="5291460" y="2441590"/>
            <a:ext cx="1801812" cy="765175"/>
            <a:chOff x="5364088" y="2027162"/>
            <a:chExt cx="1801662" cy="764814"/>
          </a:xfrm>
        </p:grpSpPr>
        <p:cxnSp>
          <p:nvCxnSpPr>
            <p:cNvPr id="59" name="直接连接符 58"/>
            <p:cNvCxnSpPr/>
            <p:nvPr/>
          </p:nvCxnSpPr>
          <p:spPr bwMode="auto">
            <a:xfrm>
              <a:off x="5545048" y="2671383"/>
              <a:ext cx="1620702" cy="1586"/>
            </a:xfrm>
            <a:prstGeom prst="line">
              <a:avLst/>
            </a:prstGeom>
            <a:noFill/>
            <a:ln w="76200" cap="rnd" cmpd="sng" algn="ctr">
              <a:solidFill>
                <a:srgbClr val="0F6FC6">
                  <a:lumMod val="40000"/>
                  <a:lumOff val="6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60" name="矩形 31"/>
            <p:cNvSpPr>
              <a:spLocks noChangeArrowheads="1"/>
            </p:cNvSpPr>
            <p:nvPr/>
          </p:nvSpPr>
          <p:spPr bwMode="auto">
            <a:xfrm>
              <a:off x="5419453" y="2027162"/>
              <a:ext cx="1620822" cy="5229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onstantia" pitchFamily="18" charset="0"/>
                  <a:ea typeface="微软雅黑" pitchFamily="34" charset="-122"/>
                </a:rPr>
                <a:t>文字内容</a:t>
              </a:r>
            </a:p>
          </p:txBody>
        </p:sp>
        <p:sp>
          <p:nvSpPr>
            <p:cNvPr id="61" name="椭圆 60"/>
            <p:cNvSpPr/>
            <p:nvPr/>
          </p:nvSpPr>
          <p:spPr>
            <a:xfrm>
              <a:off x="5364088" y="2503187"/>
              <a:ext cx="287313" cy="288789"/>
            </a:xfrm>
            <a:prstGeom prst="ellipse">
              <a:avLst/>
            </a:prstGeom>
            <a:solidFill>
              <a:srgbClr val="FFFF00"/>
            </a:solidFill>
            <a:ln w="76200" cap="flat" cmpd="sng" algn="ctr">
              <a:solidFill>
                <a:srgbClr val="0F6FC6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nstantia"/>
                <a:ea typeface="微软雅黑"/>
                <a:cs typeface="+mn-cs"/>
              </a:endParaRPr>
            </a:p>
          </p:txBody>
        </p:sp>
      </p:grpSp>
      <p:grpSp>
        <p:nvGrpSpPr>
          <p:cNvPr id="62" name="组合 66"/>
          <p:cNvGrpSpPr>
            <a:grpSpLocks/>
          </p:cNvGrpSpPr>
          <p:nvPr/>
        </p:nvGrpSpPr>
        <p:grpSpPr bwMode="auto">
          <a:xfrm>
            <a:off x="6947222" y="2282840"/>
            <a:ext cx="288925" cy="923925"/>
            <a:chOff x="7020272" y="1868066"/>
            <a:chExt cx="288032" cy="923910"/>
          </a:xfrm>
        </p:grpSpPr>
        <p:cxnSp>
          <p:nvCxnSpPr>
            <p:cNvPr id="63" name="直接连接符 62"/>
            <p:cNvCxnSpPr/>
            <p:nvPr/>
          </p:nvCxnSpPr>
          <p:spPr bwMode="auto">
            <a:xfrm rot="5400000" flipH="1" flipV="1">
              <a:off x="6776928" y="2260174"/>
              <a:ext cx="785799" cy="1583"/>
            </a:xfrm>
            <a:prstGeom prst="line">
              <a:avLst/>
            </a:prstGeom>
            <a:noFill/>
            <a:ln w="76200" cap="rnd" cmpd="sng" algn="ctr">
              <a:solidFill>
                <a:srgbClr val="0F6FC6">
                  <a:lumMod val="40000"/>
                  <a:lumOff val="6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64" name="椭圆 63"/>
            <p:cNvSpPr/>
            <p:nvPr/>
          </p:nvSpPr>
          <p:spPr>
            <a:xfrm>
              <a:off x="7020272" y="2504643"/>
              <a:ext cx="288032" cy="287333"/>
            </a:xfrm>
            <a:prstGeom prst="ellipse">
              <a:avLst/>
            </a:prstGeom>
            <a:solidFill>
              <a:sysClr val="window" lastClr="FFFFFF"/>
            </a:solidFill>
            <a:ln w="76200" cap="flat" cmpd="sng" algn="ctr">
              <a:solidFill>
                <a:srgbClr val="0F6FC6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nstantia"/>
                <a:ea typeface="微软雅黑"/>
                <a:cs typeface="+mn-cs"/>
              </a:endParaRPr>
            </a:p>
          </p:txBody>
        </p:sp>
      </p:grpSp>
      <p:grpSp>
        <p:nvGrpSpPr>
          <p:cNvPr id="65" name="组合 67"/>
          <p:cNvGrpSpPr>
            <a:grpSpLocks/>
          </p:cNvGrpSpPr>
          <p:nvPr/>
        </p:nvGrpSpPr>
        <p:grpSpPr bwMode="auto">
          <a:xfrm>
            <a:off x="6947222" y="1622440"/>
            <a:ext cx="1873250" cy="792162"/>
            <a:chOff x="7020272" y="1207800"/>
            <a:chExt cx="1872208" cy="792088"/>
          </a:xfrm>
        </p:grpSpPr>
        <p:cxnSp>
          <p:nvCxnSpPr>
            <p:cNvPr id="66" name="直接连接符 65"/>
            <p:cNvCxnSpPr/>
            <p:nvPr/>
          </p:nvCxnSpPr>
          <p:spPr bwMode="auto">
            <a:xfrm>
              <a:off x="7167828" y="1866550"/>
              <a:ext cx="1619935" cy="1588"/>
            </a:xfrm>
            <a:prstGeom prst="line">
              <a:avLst/>
            </a:prstGeom>
            <a:noFill/>
            <a:ln w="76200" cap="rnd" cmpd="sng" algn="ctr">
              <a:solidFill>
                <a:srgbClr val="0F6FC6">
                  <a:lumMod val="40000"/>
                  <a:lumOff val="6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67" name="矩形 32"/>
            <p:cNvSpPr>
              <a:spLocks noChangeArrowheads="1"/>
            </p:cNvSpPr>
            <p:nvPr/>
          </p:nvSpPr>
          <p:spPr bwMode="auto">
            <a:xfrm>
              <a:off x="7040410" y="1207800"/>
              <a:ext cx="1620055" cy="5231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onstantia" pitchFamily="18" charset="0"/>
                  <a:ea typeface="微软雅黑" pitchFamily="34" charset="-122"/>
                </a:rPr>
                <a:t>文字内容</a:t>
              </a:r>
            </a:p>
          </p:txBody>
        </p:sp>
        <p:sp>
          <p:nvSpPr>
            <p:cNvPr id="68" name="椭圆 67"/>
            <p:cNvSpPr/>
            <p:nvPr/>
          </p:nvSpPr>
          <p:spPr>
            <a:xfrm>
              <a:off x="8603716" y="1712578"/>
              <a:ext cx="288764" cy="287310"/>
            </a:xfrm>
            <a:prstGeom prst="ellipse">
              <a:avLst/>
            </a:prstGeom>
            <a:solidFill>
              <a:srgbClr val="FF0000"/>
            </a:solidFill>
            <a:ln w="76200" cap="flat" cmpd="sng" algn="ctr">
              <a:solidFill>
                <a:srgbClr val="0F6FC6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nstantia"/>
                <a:ea typeface="微软雅黑"/>
                <a:cs typeface="+mn-cs"/>
              </a:endParaRPr>
            </a:p>
          </p:txBody>
        </p:sp>
        <p:sp>
          <p:nvSpPr>
            <p:cNvPr id="69" name="椭圆 68"/>
            <p:cNvSpPr/>
            <p:nvPr/>
          </p:nvSpPr>
          <p:spPr>
            <a:xfrm>
              <a:off x="7020272" y="1712578"/>
              <a:ext cx="288764" cy="287310"/>
            </a:xfrm>
            <a:prstGeom prst="ellipse">
              <a:avLst/>
            </a:prstGeom>
            <a:solidFill>
              <a:srgbClr val="FFFF00"/>
            </a:solidFill>
            <a:ln w="76200" cap="flat" cmpd="sng" algn="ctr">
              <a:solidFill>
                <a:srgbClr val="0F6FC6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nstantia"/>
                <a:ea typeface="微软雅黑"/>
                <a:cs typeface="+mn-cs"/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世界地图背景的时间线</a:t>
            </a: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zh-CN" altLang="en-US" smtClean="0"/>
              <a:t>第 </a:t>
            </a:r>
            <a:fld id="{DD969240-5698-4DE0-A7FC-974C2D9FE511}" type="slidenum">
              <a:rPr lang="zh-CN" altLang="en-US" smtClean="0"/>
              <a:pPr>
                <a:defRPr/>
              </a:pPr>
              <a:t>58</a:t>
            </a:fld>
            <a:r>
              <a:rPr lang="zh-CN" altLang="en-US" smtClean="0"/>
              <a:t> 页</a:t>
            </a:r>
            <a:endParaRPr lang="zh-CN" altLang="en-US"/>
          </a:p>
        </p:txBody>
      </p:sp>
      <p:grpSp>
        <p:nvGrpSpPr>
          <p:cNvPr id="131" name="Group 64"/>
          <p:cNvGrpSpPr>
            <a:grpSpLocks/>
          </p:cNvGrpSpPr>
          <p:nvPr/>
        </p:nvGrpSpPr>
        <p:grpSpPr bwMode="auto">
          <a:xfrm>
            <a:off x="623888" y="1519255"/>
            <a:ext cx="8062912" cy="4481513"/>
            <a:chOff x="983356" y="1368101"/>
            <a:chExt cx="7361368" cy="4091330"/>
          </a:xfrm>
        </p:grpSpPr>
        <p:sp>
          <p:nvSpPr>
            <p:cNvPr id="132" name="Freeform 39"/>
            <p:cNvSpPr>
              <a:spLocks/>
            </p:cNvSpPr>
            <p:nvPr/>
          </p:nvSpPr>
          <p:spPr bwMode="auto">
            <a:xfrm>
              <a:off x="4057334" y="2431990"/>
              <a:ext cx="103365" cy="121384"/>
            </a:xfrm>
            <a:custGeom>
              <a:avLst/>
              <a:gdLst>
                <a:gd name="T0" fmla="*/ 0 w 46"/>
                <a:gd name="T1" fmla="*/ 2147483647 h 34"/>
                <a:gd name="T2" fmla="*/ 2147483647 w 46"/>
                <a:gd name="T3" fmla="*/ 2147483647 h 34"/>
                <a:gd name="T4" fmla="*/ 2147483647 w 46"/>
                <a:gd name="T5" fmla="*/ 2147483647 h 34"/>
                <a:gd name="T6" fmla="*/ 2147483647 w 46"/>
                <a:gd name="T7" fmla="*/ 2147483647 h 34"/>
                <a:gd name="T8" fmla="*/ 2147483647 w 46"/>
                <a:gd name="T9" fmla="*/ 0 h 34"/>
                <a:gd name="T10" fmla="*/ 2147483647 w 46"/>
                <a:gd name="T11" fmla="*/ 0 h 34"/>
                <a:gd name="T12" fmla="*/ 2147483647 w 46"/>
                <a:gd name="T13" fmla="*/ 2147483647 h 34"/>
                <a:gd name="T14" fmla="*/ 0 w 46"/>
                <a:gd name="T15" fmla="*/ 2147483647 h 34"/>
                <a:gd name="T16" fmla="*/ 0 w 46"/>
                <a:gd name="T17" fmla="*/ 2147483647 h 3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6"/>
                <a:gd name="T28" fmla="*/ 0 h 34"/>
                <a:gd name="T29" fmla="*/ 46 w 46"/>
                <a:gd name="T30" fmla="*/ 34 h 3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6" h="34">
                  <a:moveTo>
                    <a:pt x="0" y="34"/>
                  </a:moveTo>
                  <a:lnTo>
                    <a:pt x="32" y="28"/>
                  </a:lnTo>
                  <a:lnTo>
                    <a:pt x="46" y="24"/>
                  </a:lnTo>
                  <a:lnTo>
                    <a:pt x="38" y="12"/>
                  </a:lnTo>
                  <a:lnTo>
                    <a:pt x="46" y="0"/>
                  </a:lnTo>
                  <a:lnTo>
                    <a:pt x="32" y="0"/>
                  </a:lnTo>
                  <a:lnTo>
                    <a:pt x="8" y="6"/>
                  </a:lnTo>
                  <a:lnTo>
                    <a:pt x="0" y="12"/>
                  </a:lnTo>
                  <a:lnTo>
                    <a:pt x="0" y="34"/>
                  </a:lnTo>
                  <a:close/>
                </a:path>
              </a:pathLst>
            </a:custGeom>
            <a:gradFill rotWithShape="1">
              <a:gsLst>
                <a:gs pos="0">
                  <a:srgbClr val="DBDBDB"/>
                </a:gs>
                <a:gs pos="100000">
                  <a:srgbClr val="EAEAEA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ea typeface="ＭＳ Ｐゴシック" pitchFamily="34" charset="-128"/>
              </a:endParaRPr>
            </a:p>
          </p:txBody>
        </p:sp>
        <p:sp>
          <p:nvSpPr>
            <p:cNvPr id="133" name="Freeform 40"/>
            <p:cNvSpPr>
              <a:spLocks/>
            </p:cNvSpPr>
            <p:nvPr/>
          </p:nvSpPr>
          <p:spPr bwMode="auto">
            <a:xfrm>
              <a:off x="7373994" y="3802907"/>
              <a:ext cx="543789" cy="264187"/>
            </a:xfrm>
            <a:custGeom>
              <a:avLst/>
              <a:gdLst>
                <a:gd name="T0" fmla="*/ 2147483647 w 242"/>
                <a:gd name="T1" fmla="*/ 2147483647 h 74"/>
                <a:gd name="T2" fmla="*/ 2147483647 w 242"/>
                <a:gd name="T3" fmla="*/ 2147483647 h 74"/>
                <a:gd name="T4" fmla="*/ 2147483647 w 242"/>
                <a:gd name="T5" fmla="*/ 2147483647 h 74"/>
                <a:gd name="T6" fmla="*/ 2147483647 w 242"/>
                <a:gd name="T7" fmla="*/ 2147483647 h 74"/>
                <a:gd name="T8" fmla="*/ 2147483647 w 242"/>
                <a:gd name="T9" fmla="*/ 2147483647 h 74"/>
                <a:gd name="T10" fmla="*/ 2147483647 w 242"/>
                <a:gd name="T11" fmla="*/ 2147483647 h 74"/>
                <a:gd name="T12" fmla="*/ 2147483647 w 242"/>
                <a:gd name="T13" fmla="*/ 2147483647 h 74"/>
                <a:gd name="T14" fmla="*/ 2147483647 w 242"/>
                <a:gd name="T15" fmla="*/ 2147483647 h 74"/>
                <a:gd name="T16" fmla="*/ 2147483647 w 242"/>
                <a:gd name="T17" fmla="*/ 2147483647 h 74"/>
                <a:gd name="T18" fmla="*/ 2147483647 w 242"/>
                <a:gd name="T19" fmla="*/ 0 h 74"/>
                <a:gd name="T20" fmla="*/ 0 w 242"/>
                <a:gd name="T21" fmla="*/ 2147483647 h 74"/>
                <a:gd name="T22" fmla="*/ 2147483647 w 242"/>
                <a:gd name="T23" fmla="*/ 2147483647 h 74"/>
                <a:gd name="T24" fmla="*/ 2147483647 w 242"/>
                <a:gd name="T25" fmla="*/ 2147483647 h 74"/>
                <a:gd name="T26" fmla="*/ 2147483647 w 242"/>
                <a:gd name="T27" fmla="*/ 2147483647 h 74"/>
                <a:gd name="T28" fmla="*/ 2147483647 w 242"/>
                <a:gd name="T29" fmla="*/ 2147483647 h 74"/>
                <a:gd name="T30" fmla="*/ 2147483647 w 242"/>
                <a:gd name="T31" fmla="*/ 2147483647 h 74"/>
                <a:gd name="T32" fmla="*/ 2147483647 w 242"/>
                <a:gd name="T33" fmla="*/ 2147483647 h 74"/>
                <a:gd name="T34" fmla="*/ 2147483647 w 242"/>
                <a:gd name="T35" fmla="*/ 2147483647 h 74"/>
                <a:gd name="T36" fmla="*/ 2147483647 w 242"/>
                <a:gd name="T37" fmla="*/ 2147483647 h 74"/>
                <a:gd name="T38" fmla="*/ 2147483647 w 242"/>
                <a:gd name="T39" fmla="*/ 2147483647 h 74"/>
                <a:gd name="T40" fmla="*/ 2147483647 w 242"/>
                <a:gd name="T41" fmla="*/ 2147483647 h 74"/>
                <a:gd name="T42" fmla="*/ 2147483647 w 242"/>
                <a:gd name="T43" fmla="*/ 2147483647 h 74"/>
                <a:gd name="T44" fmla="*/ 2147483647 w 242"/>
                <a:gd name="T45" fmla="*/ 2147483647 h 74"/>
                <a:gd name="T46" fmla="*/ 2147483647 w 242"/>
                <a:gd name="T47" fmla="*/ 2147483647 h 74"/>
                <a:gd name="T48" fmla="*/ 2147483647 w 242"/>
                <a:gd name="T49" fmla="*/ 2147483647 h 74"/>
                <a:gd name="T50" fmla="*/ 2147483647 w 242"/>
                <a:gd name="T51" fmla="*/ 2147483647 h 74"/>
                <a:gd name="T52" fmla="*/ 2147483647 w 242"/>
                <a:gd name="T53" fmla="*/ 2147483647 h 74"/>
                <a:gd name="T54" fmla="*/ 2147483647 w 242"/>
                <a:gd name="T55" fmla="*/ 2147483647 h 74"/>
                <a:gd name="T56" fmla="*/ 2147483647 w 242"/>
                <a:gd name="T57" fmla="*/ 2147483647 h 74"/>
                <a:gd name="T58" fmla="*/ 2147483647 w 242"/>
                <a:gd name="T59" fmla="*/ 2147483647 h 74"/>
                <a:gd name="T60" fmla="*/ 2147483647 w 242"/>
                <a:gd name="T61" fmla="*/ 2147483647 h 7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242"/>
                <a:gd name="T94" fmla="*/ 0 h 74"/>
                <a:gd name="T95" fmla="*/ 242 w 242"/>
                <a:gd name="T96" fmla="*/ 74 h 74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242" h="74">
                  <a:moveTo>
                    <a:pt x="196" y="34"/>
                  </a:moveTo>
                  <a:lnTo>
                    <a:pt x="182" y="28"/>
                  </a:lnTo>
                  <a:lnTo>
                    <a:pt x="158" y="22"/>
                  </a:lnTo>
                  <a:lnTo>
                    <a:pt x="136" y="18"/>
                  </a:lnTo>
                  <a:lnTo>
                    <a:pt x="90" y="18"/>
                  </a:lnTo>
                  <a:lnTo>
                    <a:pt x="76" y="12"/>
                  </a:lnTo>
                  <a:lnTo>
                    <a:pt x="60" y="18"/>
                  </a:lnTo>
                  <a:lnTo>
                    <a:pt x="52" y="18"/>
                  </a:lnTo>
                  <a:lnTo>
                    <a:pt x="30" y="12"/>
                  </a:lnTo>
                  <a:lnTo>
                    <a:pt x="22" y="0"/>
                  </a:lnTo>
                  <a:lnTo>
                    <a:pt x="0" y="6"/>
                  </a:lnTo>
                  <a:lnTo>
                    <a:pt x="14" y="12"/>
                  </a:lnTo>
                  <a:lnTo>
                    <a:pt x="30" y="22"/>
                  </a:lnTo>
                  <a:lnTo>
                    <a:pt x="52" y="34"/>
                  </a:lnTo>
                  <a:lnTo>
                    <a:pt x="82" y="34"/>
                  </a:lnTo>
                  <a:lnTo>
                    <a:pt x="82" y="46"/>
                  </a:lnTo>
                  <a:lnTo>
                    <a:pt x="106" y="52"/>
                  </a:lnTo>
                  <a:lnTo>
                    <a:pt x="128" y="58"/>
                  </a:lnTo>
                  <a:lnTo>
                    <a:pt x="158" y="58"/>
                  </a:lnTo>
                  <a:lnTo>
                    <a:pt x="166" y="46"/>
                  </a:lnTo>
                  <a:lnTo>
                    <a:pt x="188" y="52"/>
                  </a:lnTo>
                  <a:lnTo>
                    <a:pt x="204" y="58"/>
                  </a:lnTo>
                  <a:lnTo>
                    <a:pt x="196" y="68"/>
                  </a:lnTo>
                  <a:lnTo>
                    <a:pt x="196" y="74"/>
                  </a:lnTo>
                  <a:lnTo>
                    <a:pt x="212" y="64"/>
                  </a:lnTo>
                  <a:lnTo>
                    <a:pt x="228" y="74"/>
                  </a:lnTo>
                  <a:lnTo>
                    <a:pt x="242" y="64"/>
                  </a:lnTo>
                  <a:lnTo>
                    <a:pt x="212" y="58"/>
                  </a:lnTo>
                  <a:lnTo>
                    <a:pt x="204" y="46"/>
                  </a:lnTo>
                  <a:lnTo>
                    <a:pt x="212" y="34"/>
                  </a:lnTo>
                  <a:lnTo>
                    <a:pt x="196" y="34"/>
                  </a:lnTo>
                  <a:close/>
                </a:path>
              </a:pathLst>
            </a:custGeom>
            <a:gradFill rotWithShape="1">
              <a:gsLst>
                <a:gs pos="0">
                  <a:srgbClr val="DBDBDB"/>
                </a:gs>
                <a:gs pos="100000">
                  <a:srgbClr val="EAEAEA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ea typeface="ＭＳ Ｐゴシック" pitchFamily="34" charset="-128"/>
              </a:endParaRPr>
            </a:p>
          </p:txBody>
        </p:sp>
        <p:sp>
          <p:nvSpPr>
            <p:cNvPr id="134" name="Freeform 41"/>
            <p:cNvSpPr>
              <a:spLocks/>
            </p:cNvSpPr>
            <p:nvPr/>
          </p:nvSpPr>
          <p:spPr bwMode="auto">
            <a:xfrm>
              <a:off x="3904534" y="2938943"/>
              <a:ext cx="1586425" cy="1827890"/>
            </a:xfrm>
            <a:custGeom>
              <a:avLst/>
              <a:gdLst>
                <a:gd name="T0" fmla="*/ 2147483647 w 706"/>
                <a:gd name="T1" fmla="*/ 2147483647 h 512"/>
                <a:gd name="T2" fmla="*/ 2147483647 w 706"/>
                <a:gd name="T3" fmla="*/ 2147483647 h 512"/>
                <a:gd name="T4" fmla="*/ 2147483647 w 706"/>
                <a:gd name="T5" fmla="*/ 2147483647 h 512"/>
                <a:gd name="T6" fmla="*/ 2147483647 w 706"/>
                <a:gd name="T7" fmla="*/ 2147483647 h 512"/>
                <a:gd name="T8" fmla="*/ 2147483647 w 706"/>
                <a:gd name="T9" fmla="*/ 2147483647 h 512"/>
                <a:gd name="T10" fmla="*/ 2147483647 w 706"/>
                <a:gd name="T11" fmla="*/ 0 h 512"/>
                <a:gd name="T12" fmla="*/ 2147483647 w 706"/>
                <a:gd name="T13" fmla="*/ 2147483647 h 512"/>
                <a:gd name="T14" fmla="*/ 2147483647 w 706"/>
                <a:gd name="T15" fmla="*/ 2147483647 h 512"/>
                <a:gd name="T16" fmla="*/ 2147483647 w 706"/>
                <a:gd name="T17" fmla="*/ 2147483647 h 512"/>
                <a:gd name="T18" fmla="*/ 2147483647 w 706"/>
                <a:gd name="T19" fmla="*/ 2147483647 h 512"/>
                <a:gd name="T20" fmla="*/ 2147483647 w 706"/>
                <a:gd name="T21" fmla="*/ 2147483647 h 512"/>
                <a:gd name="T22" fmla="*/ 2147483647 w 706"/>
                <a:gd name="T23" fmla="*/ 2147483647 h 512"/>
                <a:gd name="T24" fmla="*/ 2147483647 w 706"/>
                <a:gd name="T25" fmla="*/ 2147483647 h 512"/>
                <a:gd name="T26" fmla="*/ 0 w 706"/>
                <a:gd name="T27" fmla="*/ 2147483647 h 512"/>
                <a:gd name="T28" fmla="*/ 2147483647 w 706"/>
                <a:gd name="T29" fmla="*/ 2147483647 h 512"/>
                <a:gd name="T30" fmla="*/ 2147483647 w 706"/>
                <a:gd name="T31" fmla="*/ 2147483647 h 512"/>
                <a:gd name="T32" fmla="*/ 2147483647 w 706"/>
                <a:gd name="T33" fmla="*/ 2147483647 h 512"/>
                <a:gd name="T34" fmla="*/ 2147483647 w 706"/>
                <a:gd name="T35" fmla="*/ 2147483647 h 512"/>
                <a:gd name="T36" fmla="*/ 2147483647 w 706"/>
                <a:gd name="T37" fmla="*/ 2147483647 h 512"/>
                <a:gd name="T38" fmla="*/ 2147483647 w 706"/>
                <a:gd name="T39" fmla="*/ 2147483647 h 512"/>
                <a:gd name="T40" fmla="*/ 2147483647 w 706"/>
                <a:gd name="T41" fmla="*/ 2147483647 h 512"/>
                <a:gd name="T42" fmla="*/ 2147483647 w 706"/>
                <a:gd name="T43" fmla="*/ 2147483647 h 512"/>
                <a:gd name="T44" fmla="*/ 2147483647 w 706"/>
                <a:gd name="T45" fmla="*/ 2147483647 h 512"/>
                <a:gd name="T46" fmla="*/ 2147483647 w 706"/>
                <a:gd name="T47" fmla="*/ 2147483647 h 512"/>
                <a:gd name="T48" fmla="*/ 2147483647 w 706"/>
                <a:gd name="T49" fmla="*/ 2147483647 h 512"/>
                <a:gd name="T50" fmla="*/ 2147483647 w 706"/>
                <a:gd name="T51" fmla="*/ 2147483647 h 512"/>
                <a:gd name="T52" fmla="*/ 2147483647 w 706"/>
                <a:gd name="T53" fmla="*/ 2147483647 h 512"/>
                <a:gd name="T54" fmla="*/ 2147483647 w 706"/>
                <a:gd name="T55" fmla="*/ 2147483647 h 512"/>
                <a:gd name="T56" fmla="*/ 2147483647 w 706"/>
                <a:gd name="T57" fmla="*/ 2147483647 h 512"/>
                <a:gd name="T58" fmla="*/ 2147483647 w 706"/>
                <a:gd name="T59" fmla="*/ 2147483647 h 512"/>
                <a:gd name="T60" fmla="*/ 2147483647 w 706"/>
                <a:gd name="T61" fmla="*/ 2147483647 h 512"/>
                <a:gd name="T62" fmla="*/ 2147483647 w 706"/>
                <a:gd name="T63" fmla="*/ 2147483647 h 512"/>
                <a:gd name="T64" fmla="*/ 2147483647 w 706"/>
                <a:gd name="T65" fmla="*/ 2147483647 h 512"/>
                <a:gd name="T66" fmla="*/ 2147483647 w 706"/>
                <a:gd name="T67" fmla="*/ 2147483647 h 512"/>
                <a:gd name="T68" fmla="*/ 2147483647 w 706"/>
                <a:gd name="T69" fmla="*/ 2147483647 h 512"/>
                <a:gd name="T70" fmla="*/ 2147483647 w 706"/>
                <a:gd name="T71" fmla="*/ 2147483647 h 512"/>
                <a:gd name="T72" fmla="*/ 2147483647 w 706"/>
                <a:gd name="T73" fmla="*/ 2147483647 h 512"/>
                <a:gd name="T74" fmla="*/ 2147483647 w 706"/>
                <a:gd name="T75" fmla="*/ 2147483647 h 512"/>
                <a:gd name="T76" fmla="*/ 2147483647 w 706"/>
                <a:gd name="T77" fmla="*/ 2147483647 h 512"/>
                <a:gd name="T78" fmla="*/ 2147483647 w 706"/>
                <a:gd name="T79" fmla="*/ 2147483647 h 512"/>
                <a:gd name="T80" fmla="*/ 2147483647 w 706"/>
                <a:gd name="T81" fmla="*/ 2147483647 h 512"/>
                <a:gd name="T82" fmla="*/ 2147483647 w 706"/>
                <a:gd name="T83" fmla="*/ 2147483647 h 512"/>
                <a:gd name="T84" fmla="*/ 2147483647 w 706"/>
                <a:gd name="T85" fmla="*/ 2147483647 h 512"/>
                <a:gd name="T86" fmla="*/ 2147483647 w 706"/>
                <a:gd name="T87" fmla="*/ 2147483647 h 512"/>
                <a:gd name="T88" fmla="*/ 2147483647 w 706"/>
                <a:gd name="T89" fmla="*/ 2147483647 h 512"/>
                <a:gd name="T90" fmla="*/ 2147483647 w 706"/>
                <a:gd name="T91" fmla="*/ 2147483647 h 512"/>
                <a:gd name="T92" fmla="*/ 2147483647 w 706"/>
                <a:gd name="T93" fmla="*/ 2147483647 h 512"/>
                <a:gd name="T94" fmla="*/ 2147483647 w 706"/>
                <a:gd name="T95" fmla="*/ 2147483647 h 512"/>
                <a:gd name="T96" fmla="*/ 2147483647 w 706"/>
                <a:gd name="T97" fmla="*/ 2147483647 h 512"/>
                <a:gd name="T98" fmla="*/ 2147483647 w 706"/>
                <a:gd name="T99" fmla="*/ 2147483647 h 51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706"/>
                <a:gd name="T151" fmla="*/ 0 h 512"/>
                <a:gd name="T152" fmla="*/ 706 w 706"/>
                <a:gd name="T153" fmla="*/ 512 h 512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706" h="512">
                  <a:moveTo>
                    <a:pt x="490" y="50"/>
                  </a:moveTo>
                  <a:lnTo>
                    <a:pt x="458" y="40"/>
                  </a:lnTo>
                  <a:lnTo>
                    <a:pt x="434" y="40"/>
                  </a:lnTo>
                  <a:lnTo>
                    <a:pt x="422" y="38"/>
                  </a:lnTo>
                  <a:lnTo>
                    <a:pt x="402" y="38"/>
                  </a:lnTo>
                  <a:lnTo>
                    <a:pt x="388" y="30"/>
                  </a:lnTo>
                  <a:lnTo>
                    <a:pt x="372" y="58"/>
                  </a:lnTo>
                  <a:lnTo>
                    <a:pt x="336" y="42"/>
                  </a:lnTo>
                  <a:lnTo>
                    <a:pt x="308" y="30"/>
                  </a:lnTo>
                  <a:lnTo>
                    <a:pt x="260" y="30"/>
                  </a:lnTo>
                  <a:lnTo>
                    <a:pt x="280" y="20"/>
                  </a:lnTo>
                  <a:lnTo>
                    <a:pt x="290" y="0"/>
                  </a:lnTo>
                  <a:lnTo>
                    <a:pt x="274" y="0"/>
                  </a:lnTo>
                  <a:lnTo>
                    <a:pt x="244" y="8"/>
                  </a:lnTo>
                  <a:lnTo>
                    <a:pt x="198" y="8"/>
                  </a:lnTo>
                  <a:lnTo>
                    <a:pt x="174" y="18"/>
                  </a:lnTo>
                  <a:lnTo>
                    <a:pt x="118" y="18"/>
                  </a:lnTo>
                  <a:lnTo>
                    <a:pt x="118" y="36"/>
                  </a:lnTo>
                  <a:lnTo>
                    <a:pt x="98" y="36"/>
                  </a:lnTo>
                  <a:lnTo>
                    <a:pt x="84" y="46"/>
                  </a:lnTo>
                  <a:lnTo>
                    <a:pt x="84" y="64"/>
                  </a:lnTo>
                  <a:lnTo>
                    <a:pt x="68" y="70"/>
                  </a:lnTo>
                  <a:lnTo>
                    <a:pt x="46" y="82"/>
                  </a:lnTo>
                  <a:lnTo>
                    <a:pt x="22" y="104"/>
                  </a:lnTo>
                  <a:lnTo>
                    <a:pt x="16" y="128"/>
                  </a:lnTo>
                  <a:lnTo>
                    <a:pt x="22" y="144"/>
                  </a:lnTo>
                  <a:lnTo>
                    <a:pt x="22" y="162"/>
                  </a:lnTo>
                  <a:lnTo>
                    <a:pt x="0" y="168"/>
                  </a:lnTo>
                  <a:lnTo>
                    <a:pt x="22" y="178"/>
                  </a:lnTo>
                  <a:lnTo>
                    <a:pt x="22" y="190"/>
                  </a:lnTo>
                  <a:lnTo>
                    <a:pt x="46" y="196"/>
                  </a:lnTo>
                  <a:lnTo>
                    <a:pt x="54" y="214"/>
                  </a:lnTo>
                  <a:lnTo>
                    <a:pt x="68" y="218"/>
                  </a:lnTo>
                  <a:lnTo>
                    <a:pt x="84" y="230"/>
                  </a:lnTo>
                  <a:lnTo>
                    <a:pt x="100" y="236"/>
                  </a:lnTo>
                  <a:lnTo>
                    <a:pt x="146" y="236"/>
                  </a:lnTo>
                  <a:lnTo>
                    <a:pt x="188" y="230"/>
                  </a:lnTo>
                  <a:lnTo>
                    <a:pt x="214" y="224"/>
                  </a:lnTo>
                  <a:lnTo>
                    <a:pt x="236" y="224"/>
                  </a:lnTo>
                  <a:lnTo>
                    <a:pt x="236" y="236"/>
                  </a:lnTo>
                  <a:lnTo>
                    <a:pt x="282" y="236"/>
                  </a:lnTo>
                  <a:lnTo>
                    <a:pt x="288" y="248"/>
                  </a:lnTo>
                  <a:lnTo>
                    <a:pt x="282" y="264"/>
                  </a:lnTo>
                  <a:lnTo>
                    <a:pt x="288" y="282"/>
                  </a:lnTo>
                  <a:lnTo>
                    <a:pt x="304" y="288"/>
                  </a:lnTo>
                  <a:lnTo>
                    <a:pt x="320" y="294"/>
                  </a:lnTo>
                  <a:lnTo>
                    <a:pt x="320" y="328"/>
                  </a:lnTo>
                  <a:lnTo>
                    <a:pt x="334" y="344"/>
                  </a:lnTo>
                  <a:lnTo>
                    <a:pt x="328" y="362"/>
                  </a:lnTo>
                  <a:lnTo>
                    <a:pt x="328" y="374"/>
                  </a:lnTo>
                  <a:lnTo>
                    <a:pt x="320" y="392"/>
                  </a:lnTo>
                  <a:lnTo>
                    <a:pt x="328" y="402"/>
                  </a:lnTo>
                  <a:lnTo>
                    <a:pt x="350" y="420"/>
                  </a:lnTo>
                  <a:lnTo>
                    <a:pt x="342" y="430"/>
                  </a:lnTo>
                  <a:lnTo>
                    <a:pt x="358" y="436"/>
                  </a:lnTo>
                  <a:lnTo>
                    <a:pt x="358" y="448"/>
                  </a:lnTo>
                  <a:lnTo>
                    <a:pt x="366" y="460"/>
                  </a:lnTo>
                  <a:lnTo>
                    <a:pt x="372" y="478"/>
                  </a:lnTo>
                  <a:lnTo>
                    <a:pt x="388" y="494"/>
                  </a:lnTo>
                  <a:lnTo>
                    <a:pt x="388" y="506"/>
                  </a:lnTo>
                  <a:lnTo>
                    <a:pt x="410" y="512"/>
                  </a:lnTo>
                  <a:lnTo>
                    <a:pt x="464" y="512"/>
                  </a:lnTo>
                  <a:lnTo>
                    <a:pt x="494" y="500"/>
                  </a:lnTo>
                  <a:lnTo>
                    <a:pt x="510" y="482"/>
                  </a:lnTo>
                  <a:lnTo>
                    <a:pt x="524" y="466"/>
                  </a:lnTo>
                  <a:lnTo>
                    <a:pt x="532" y="454"/>
                  </a:lnTo>
                  <a:lnTo>
                    <a:pt x="540" y="442"/>
                  </a:lnTo>
                  <a:lnTo>
                    <a:pt x="556" y="426"/>
                  </a:lnTo>
                  <a:lnTo>
                    <a:pt x="556" y="408"/>
                  </a:lnTo>
                  <a:lnTo>
                    <a:pt x="570" y="392"/>
                  </a:lnTo>
                  <a:lnTo>
                    <a:pt x="586" y="386"/>
                  </a:lnTo>
                  <a:lnTo>
                    <a:pt x="600" y="374"/>
                  </a:lnTo>
                  <a:lnTo>
                    <a:pt x="616" y="362"/>
                  </a:lnTo>
                  <a:lnTo>
                    <a:pt x="600" y="340"/>
                  </a:lnTo>
                  <a:lnTo>
                    <a:pt x="592" y="322"/>
                  </a:lnTo>
                  <a:lnTo>
                    <a:pt x="592" y="300"/>
                  </a:lnTo>
                  <a:lnTo>
                    <a:pt x="600" y="282"/>
                  </a:lnTo>
                  <a:lnTo>
                    <a:pt x="624" y="260"/>
                  </a:lnTo>
                  <a:lnTo>
                    <a:pt x="646" y="248"/>
                  </a:lnTo>
                  <a:lnTo>
                    <a:pt x="670" y="230"/>
                  </a:lnTo>
                  <a:lnTo>
                    <a:pt x="684" y="214"/>
                  </a:lnTo>
                  <a:lnTo>
                    <a:pt x="698" y="196"/>
                  </a:lnTo>
                  <a:lnTo>
                    <a:pt x="706" y="178"/>
                  </a:lnTo>
                  <a:lnTo>
                    <a:pt x="692" y="178"/>
                  </a:lnTo>
                  <a:lnTo>
                    <a:pt x="662" y="184"/>
                  </a:lnTo>
                  <a:lnTo>
                    <a:pt x="638" y="196"/>
                  </a:lnTo>
                  <a:lnTo>
                    <a:pt x="624" y="190"/>
                  </a:lnTo>
                  <a:lnTo>
                    <a:pt x="616" y="172"/>
                  </a:lnTo>
                  <a:lnTo>
                    <a:pt x="600" y="168"/>
                  </a:lnTo>
                  <a:lnTo>
                    <a:pt x="592" y="156"/>
                  </a:lnTo>
                  <a:lnTo>
                    <a:pt x="578" y="140"/>
                  </a:lnTo>
                  <a:lnTo>
                    <a:pt x="562" y="128"/>
                  </a:lnTo>
                  <a:lnTo>
                    <a:pt x="548" y="116"/>
                  </a:lnTo>
                  <a:lnTo>
                    <a:pt x="532" y="110"/>
                  </a:lnTo>
                  <a:lnTo>
                    <a:pt x="532" y="98"/>
                  </a:lnTo>
                  <a:lnTo>
                    <a:pt x="524" y="82"/>
                  </a:lnTo>
                  <a:lnTo>
                    <a:pt x="510" y="64"/>
                  </a:lnTo>
                  <a:lnTo>
                    <a:pt x="502" y="54"/>
                  </a:lnTo>
                  <a:lnTo>
                    <a:pt x="494" y="46"/>
                  </a:lnTo>
                  <a:lnTo>
                    <a:pt x="490" y="50"/>
                  </a:lnTo>
                  <a:close/>
                </a:path>
              </a:pathLst>
            </a:custGeom>
            <a:gradFill rotWithShape="1">
              <a:gsLst>
                <a:gs pos="0">
                  <a:srgbClr val="DBDBDB"/>
                </a:gs>
                <a:gs pos="100000">
                  <a:srgbClr val="EAEAEA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ea typeface="ＭＳ Ｐゴシック" pitchFamily="34" charset="-128"/>
              </a:endParaRPr>
            </a:p>
          </p:txBody>
        </p:sp>
        <p:sp>
          <p:nvSpPr>
            <p:cNvPr id="135" name="Freeform 42"/>
            <p:cNvSpPr>
              <a:spLocks/>
            </p:cNvSpPr>
            <p:nvPr/>
          </p:nvSpPr>
          <p:spPr bwMode="auto">
            <a:xfrm>
              <a:off x="6996488" y="4009973"/>
              <a:ext cx="67413" cy="21421"/>
            </a:xfrm>
            <a:custGeom>
              <a:avLst/>
              <a:gdLst>
                <a:gd name="T0" fmla="*/ 2147483647 w 30"/>
                <a:gd name="T1" fmla="*/ 0 h 6"/>
                <a:gd name="T2" fmla="*/ 0 w 30"/>
                <a:gd name="T3" fmla="*/ 2147483647 h 6"/>
                <a:gd name="T4" fmla="*/ 2147483647 w 30"/>
                <a:gd name="T5" fmla="*/ 2147483647 h 6"/>
                <a:gd name="T6" fmla="*/ 2147483647 w 30"/>
                <a:gd name="T7" fmla="*/ 0 h 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0"/>
                <a:gd name="T13" fmla="*/ 0 h 6"/>
                <a:gd name="T14" fmla="*/ 30 w 30"/>
                <a:gd name="T15" fmla="*/ 6 h 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0" h="6">
                  <a:moveTo>
                    <a:pt x="30" y="0"/>
                  </a:moveTo>
                  <a:lnTo>
                    <a:pt x="0" y="6"/>
                  </a:lnTo>
                  <a:lnTo>
                    <a:pt x="8" y="6"/>
                  </a:lnTo>
                  <a:lnTo>
                    <a:pt x="30" y="0"/>
                  </a:lnTo>
                  <a:close/>
                </a:path>
              </a:pathLst>
            </a:custGeom>
            <a:gradFill rotWithShape="1">
              <a:gsLst>
                <a:gs pos="0">
                  <a:srgbClr val="DBDBDB"/>
                </a:gs>
                <a:gs pos="100000">
                  <a:srgbClr val="EAEAEA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ea typeface="ＭＳ Ｐゴシック" pitchFamily="34" charset="-128"/>
              </a:endParaRPr>
            </a:p>
          </p:txBody>
        </p:sp>
        <p:sp>
          <p:nvSpPr>
            <p:cNvPr id="136" name="Freeform 43"/>
            <p:cNvSpPr>
              <a:spLocks/>
            </p:cNvSpPr>
            <p:nvPr/>
          </p:nvSpPr>
          <p:spPr bwMode="auto">
            <a:xfrm>
              <a:off x="6502135" y="3617262"/>
              <a:ext cx="238188" cy="371290"/>
            </a:xfrm>
            <a:custGeom>
              <a:avLst/>
              <a:gdLst>
                <a:gd name="T0" fmla="*/ 2147483647 w 106"/>
                <a:gd name="T1" fmla="*/ 2147483647 h 104"/>
                <a:gd name="T2" fmla="*/ 2147483647 w 106"/>
                <a:gd name="T3" fmla="*/ 2147483647 h 104"/>
                <a:gd name="T4" fmla="*/ 2147483647 w 106"/>
                <a:gd name="T5" fmla="*/ 2147483647 h 104"/>
                <a:gd name="T6" fmla="*/ 0 w 106"/>
                <a:gd name="T7" fmla="*/ 2147483647 h 104"/>
                <a:gd name="T8" fmla="*/ 2147483647 w 106"/>
                <a:gd name="T9" fmla="*/ 2147483647 h 104"/>
                <a:gd name="T10" fmla="*/ 2147483647 w 106"/>
                <a:gd name="T11" fmla="*/ 2147483647 h 104"/>
                <a:gd name="T12" fmla="*/ 2147483647 w 106"/>
                <a:gd name="T13" fmla="*/ 2147483647 h 104"/>
                <a:gd name="T14" fmla="*/ 2147483647 w 106"/>
                <a:gd name="T15" fmla="*/ 2147483647 h 104"/>
                <a:gd name="T16" fmla="*/ 2147483647 w 106"/>
                <a:gd name="T17" fmla="*/ 2147483647 h 104"/>
                <a:gd name="T18" fmla="*/ 2147483647 w 106"/>
                <a:gd name="T19" fmla="*/ 2147483647 h 104"/>
                <a:gd name="T20" fmla="*/ 2147483647 w 106"/>
                <a:gd name="T21" fmla="*/ 2147483647 h 104"/>
                <a:gd name="T22" fmla="*/ 2147483647 w 106"/>
                <a:gd name="T23" fmla="*/ 2147483647 h 104"/>
                <a:gd name="T24" fmla="*/ 2147483647 w 106"/>
                <a:gd name="T25" fmla="*/ 2147483647 h 104"/>
                <a:gd name="T26" fmla="*/ 2147483647 w 106"/>
                <a:gd name="T27" fmla="*/ 2147483647 h 104"/>
                <a:gd name="T28" fmla="*/ 2147483647 w 106"/>
                <a:gd name="T29" fmla="*/ 2147483647 h 104"/>
                <a:gd name="T30" fmla="*/ 2147483647 w 106"/>
                <a:gd name="T31" fmla="*/ 2147483647 h 104"/>
                <a:gd name="T32" fmla="*/ 2147483647 w 106"/>
                <a:gd name="T33" fmla="*/ 2147483647 h 104"/>
                <a:gd name="T34" fmla="*/ 2147483647 w 106"/>
                <a:gd name="T35" fmla="*/ 2147483647 h 104"/>
                <a:gd name="T36" fmla="*/ 2147483647 w 106"/>
                <a:gd name="T37" fmla="*/ 2147483647 h 104"/>
                <a:gd name="T38" fmla="*/ 2147483647 w 106"/>
                <a:gd name="T39" fmla="*/ 0 h 104"/>
                <a:gd name="T40" fmla="*/ 2147483647 w 106"/>
                <a:gd name="T41" fmla="*/ 2147483647 h 104"/>
                <a:gd name="T42" fmla="*/ 2147483647 w 106"/>
                <a:gd name="T43" fmla="*/ 2147483647 h 104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06"/>
                <a:gd name="T67" fmla="*/ 0 h 104"/>
                <a:gd name="T68" fmla="*/ 106 w 106"/>
                <a:gd name="T69" fmla="*/ 104 h 104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06" h="104">
                  <a:moveTo>
                    <a:pt x="60" y="40"/>
                  </a:moveTo>
                  <a:lnTo>
                    <a:pt x="46" y="34"/>
                  </a:lnTo>
                  <a:lnTo>
                    <a:pt x="22" y="24"/>
                  </a:lnTo>
                  <a:lnTo>
                    <a:pt x="0" y="24"/>
                  </a:lnTo>
                  <a:lnTo>
                    <a:pt x="14" y="34"/>
                  </a:lnTo>
                  <a:lnTo>
                    <a:pt x="30" y="46"/>
                  </a:lnTo>
                  <a:lnTo>
                    <a:pt x="60" y="70"/>
                  </a:lnTo>
                  <a:lnTo>
                    <a:pt x="76" y="92"/>
                  </a:lnTo>
                  <a:lnTo>
                    <a:pt x="90" y="92"/>
                  </a:lnTo>
                  <a:lnTo>
                    <a:pt x="106" y="104"/>
                  </a:lnTo>
                  <a:lnTo>
                    <a:pt x="106" y="98"/>
                  </a:lnTo>
                  <a:lnTo>
                    <a:pt x="84" y="86"/>
                  </a:lnTo>
                  <a:lnTo>
                    <a:pt x="84" y="70"/>
                  </a:lnTo>
                  <a:lnTo>
                    <a:pt x="98" y="70"/>
                  </a:lnTo>
                  <a:lnTo>
                    <a:pt x="98" y="58"/>
                  </a:lnTo>
                  <a:lnTo>
                    <a:pt x="84" y="40"/>
                  </a:lnTo>
                  <a:lnTo>
                    <a:pt x="84" y="28"/>
                  </a:lnTo>
                  <a:lnTo>
                    <a:pt x="76" y="12"/>
                  </a:lnTo>
                  <a:lnTo>
                    <a:pt x="60" y="12"/>
                  </a:lnTo>
                  <a:lnTo>
                    <a:pt x="46" y="0"/>
                  </a:lnTo>
                  <a:lnTo>
                    <a:pt x="52" y="12"/>
                  </a:lnTo>
                  <a:lnTo>
                    <a:pt x="60" y="40"/>
                  </a:lnTo>
                  <a:close/>
                </a:path>
              </a:pathLst>
            </a:custGeom>
            <a:gradFill rotWithShape="1">
              <a:gsLst>
                <a:gs pos="0">
                  <a:srgbClr val="DBDBDB"/>
                </a:gs>
                <a:gs pos="100000">
                  <a:srgbClr val="EAEAEA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ea typeface="ＭＳ Ｐゴシック" pitchFamily="34" charset="-128"/>
              </a:endParaRPr>
            </a:p>
          </p:txBody>
        </p:sp>
        <p:sp>
          <p:nvSpPr>
            <p:cNvPr id="137" name="Freeform 44"/>
            <p:cNvSpPr>
              <a:spLocks/>
            </p:cNvSpPr>
            <p:nvPr/>
          </p:nvSpPr>
          <p:spPr bwMode="auto">
            <a:xfrm>
              <a:off x="6960535" y="2853261"/>
              <a:ext cx="53929" cy="28561"/>
            </a:xfrm>
            <a:custGeom>
              <a:avLst/>
              <a:gdLst>
                <a:gd name="T0" fmla="*/ 2147483647 w 24"/>
                <a:gd name="T1" fmla="*/ 2147483647 h 8"/>
                <a:gd name="T2" fmla="*/ 2147483647 w 24"/>
                <a:gd name="T3" fmla="*/ 0 h 8"/>
                <a:gd name="T4" fmla="*/ 0 w 24"/>
                <a:gd name="T5" fmla="*/ 2147483647 h 8"/>
                <a:gd name="T6" fmla="*/ 2147483647 w 24"/>
                <a:gd name="T7" fmla="*/ 2147483647 h 8"/>
                <a:gd name="T8" fmla="*/ 2147483647 w 24"/>
                <a:gd name="T9" fmla="*/ 2147483647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"/>
                <a:gd name="T16" fmla="*/ 0 h 8"/>
                <a:gd name="T17" fmla="*/ 24 w 24"/>
                <a:gd name="T18" fmla="*/ 8 h 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" h="8">
                  <a:moveTo>
                    <a:pt x="24" y="2"/>
                  </a:moveTo>
                  <a:lnTo>
                    <a:pt x="16" y="0"/>
                  </a:lnTo>
                  <a:lnTo>
                    <a:pt x="0" y="8"/>
                  </a:lnTo>
                  <a:lnTo>
                    <a:pt x="16" y="2"/>
                  </a:lnTo>
                  <a:lnTo>
                    <a:pt x="24" y="2"/>
                  </a:lnTo>
                  <a:close/>
                </a:path>
              </a:pathLst>
            </a:custGeom>
            <a:gradFill rotWithShape="1">
              <a:gsLst>
                <a:gs pos="0">
                  <a:srgbClr val="DBDBDB"/>
                </a:gs>
                <a:gs pos="100000">
                  <a:srgbClr val="EAEAEA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ea typeface="ＭＳ Ｐゴシック" pitchFamily="34" charset="-128"/>
              </a:endParaRPr>
            </a:p>
          </p:txBody>
        </p:sp>
        <p:sp>
          <p:nvSpPr>
            <p:cNvPr id="138" name="Freeform 45"/>
            <p:cNvSpPr>
              <a:spLocks/>
            </p:cNvSpPr>
            <p:nvPr/>
          </p:nvSpPr>
          <p:spPr bwMode="auto">
            <a:xfrm>
              <a:off x="6978511" y="2838981"/>
              <a:ext cx="35953" cy="14280"/>
            </a:xfrm>
            <a:custGeom>
              <a:avLst/>
              <a:gdLst>
                <a:gd name="T0" fmla="*/ 0 w 16"/>
                <a:gd name="T1" fmla="*/ 0 h 4"/>
                <a:gd name="T2" fmla="*/ 2147483647 w 16"/>
                <a:gd name="T3" fmla="*/ 2147483647 h 4"/>
                <a:gd name="T4" fmla="*/ 2147483647 w 16"/>
                <a:gd name="T5" fmla="*/ 0 h 4"/>
                <a:gd name="T6" fmla="*/ 0 w 16"/>
                <a:gd name="T7" fmla="*/ 0 h 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"/>
                <a:gd name="T13" fmla="*/ 0 h 4"/>
                <a:gd name="T14" fmla="*/ 16 w 16"/>
                <a:gd name="T15" fmla="*/ 4 h 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" h="4">
                  <a:moveTo>
                    <a:pt x="0" y="0"/>
                  </a:moveTo>
                  <a:lnTo>
                    <a:pt x="8" y="4"/>
                  </a:lnTo>
                  <a:lnTo>
                    <a:pt x="16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DBDBDB"/>
                </a:gs>
                <a:gs pos="100000">
                  <a:srgbClr val="EAEAEA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ea typeface="ＭＳ Ｐゴシック" pitchFamily="34" charset="-128"/>
              </a:endParaRPr>
            </a:p>
          </p:txBody>
        </p:sp>
        <p:sp>
          <p:nvSpPr>
            <p:cNvPr id="139" name="Freeform 46"/>
            <p:cNvSpPr>
              <a:spLocks/>
            </p:cNvSpPr>
            <p:nvPr/>
          </p:nvSpPr>
          <p:spPr bwMode="auto">
            <a:xfrm>
              <a:off x="6740324" y="3967131"/>
              <a:ext cx="256164" cy="64262"/>
            </a:xfrm>
            <a:custGeom>
              <a:avLst/>
              <a:gdLst>
                <a:gd name="T0" fmla="*/ 2147483647 w 114"/>
                <a:gd name="T1" fmla="*/ 2147483647 h 18"/>
                <a:gd name="T2" fmla="*/ 2147483647 w 114"/>
                <a:gd name="T3" fmla="*/ 2147483647 h 18"/>
                <a:gd name="T4" fmla="*/ 2147483647 w 114"/>
                <a:gd name="T5" fmla="*/ 2147483647 h 18"/>
                <a:gd name="T6" fmla="*/ 2147483647 w 114"/>
                <a:gd name="T7" fmla="*/ 2147483647 h 18"/>
                <a:gd name="T8" fmla="*/ 2147483647 w 114"/>
                <a:gd name="T9" fmla="*/ 2147483647 h 18"/>
                <a:gd name="T10" fmla="*/ 2147483647 w 114"/>
                <a:gd name="T11" fmla="*/ 2147483647 h 18"/>
                <a:gd name="T12" fmla="*/ 2147483647 w 114"/>
                <a:gd name="T13" fmla="*/ 2147483647 h 18"/>
                <a:gd name="T14" fmla="*/ 2147483647 w 114"/>
                <a:gd name="T15" fmla="*/ 2147483647 h 18"/>
                <a:gd name="T16" fmla="*/ 2147483647 w 114"/>
                <a:gd name="T17" fmla="*/ 0 h 18"/>
                <a:gd name="T18" fmla="*/ 2147483647 w 114"/>
                <a:gd name="T19" fmla="*/ 0 h 18"/>
                <a:gd name="T20" fmla="*/ 0 w 114"/>
                <a:gd name="T21" fmla="*/ 2147483647 h 18"/>
                <a:gd name="T22" fmla="*/ 0 w 114"/>
                <a:gd name="T23" fmla="*/ 2147483647 h 18"/>
                <a:gd name="T24" fmla="*/ 2147483647 w 114"/>
                <a:gd name="T25" fmla="*/ 2147483647 h 1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14"/>
                <a:gd name="T40" fmla="*/ 0 h 18"/>
                <a:gd name="T41" fmla="*/ 114 w 114"/>
                <a:gd name="T42" fmla="*/ 18 h 1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14" h="18">
                  <a:moveTo>
                    <a:pt x="16" y="12"/>
                  </a:moveTo>
                  <a:lnTo>
                    <a:pt x="8" y="6"/>
                  </a:lnTo>
                  <a:lnTo>
                    <a:pt x="24" y="6"/>
                  </a:lnTo>
                  <a:lnTo>
                    <a:pt x="60" y="18"/>
                  </a:lnTo>
                  <a:lnTo>
                    <a:pt x="114" y="18"/>
                  </a:lnTo>
                  <a:lnTo>
                    <a:pt x="84" y="12"/>
                  </a:lnTo>
                  <a:lnTo>
                    <a:pt x="98" y="12"/>
                  </a:lnTo>
                  <a:lnTo>
                    <a:pt x="68" y="6"/>
                  </a:lnTo>
                  <a:lnTo>
                    <a:pt x="46" y="0"/>
                  </a:lnTo>
                  <a:lnTo>
                    <a:pt x="16" y="0"/>
                  </a:lnTo>
                  <a:lnTo>
                    <a:pt x="0" y="6"/>
                  </a:lnTo>
                  <a:lnTo>
                    <a:pt x="0" y="12"/>
                  </a:lnTo>
                  <a:lnTo>
                    <a:pt x="16" y="12"/>
                  </a:lnTo>
                  <a:close/>
                </a:path>
              </a:pathLst>
            </a:custGeom>
            <a:gradFill rotWithShape="1">
              <a:gsLst>
                <a:gs pos="0">
                  <a:srgbClr val="DBDBDB"/>
                </a:gs>
                <a:gs pos="100000">
                  <a:srgbClr val="EAEAEA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ea typeface="ＭＳ Ｐゴシック" pitchFamily="34" charset="-128"/>
              </a:endParaRPr>
            </a:p>
          </p:txBody>
        </p:sp>
        <p:sp>
          <p:nvSpPr>
            <p:cNvPr id="140" name="Freeform 47"/>
            <p:cNvSpPr>
              <a:spLocks/>
            </p:cNvSpPr>
            <p:nvPr/>
          </p:nvSpPr>
          <p:spPr bwMode="auto">
            <a:xfrm>
              <a:off x="7612183" y="2017858"/>
              <a:ext cx="435930" cy="699739"/>
            </a:xfrm>
            <a:custGeom>
              <a:avLst/>
              <a:gdLst>
                <a:gd name="T0" fmla="*/ 2147483647 w 194"/>
                <a:gd name="T1" fmla="*/ 2147483647 h 196"/>
                <a:gd name="T2" fmla="*/ 2147483647 w 194"/>
                <a:gd name="T3" fmla="*/ 2147483647 h 196"/>
                <a:gd name="T4" fmla="*/ 2147483647 w 194"/>
                <a:gd name="T5" fmla="*/ 2147483647 h 196"/>
                <a:gd name="T6" fmla="*/ 2147483647 w 194"/>
                <a:gd name="T7" fmla="*/ 2147483647 h 196"/>
                <a:gd name="T8" fmla="*/ 2147483647 w 194"/>
                <a:gd name="T9" fmla="*/ 2147483647 h 196"/>
                <a:gd name="T10" fmla="*/ 2147483647 w 194"/>
                <a:gd name="T11" fmla="*/ 2147483647 h 196"/>
                <a:gd name="T12" fmla="*/ 2147483647 w 194"/>
                <a:gd name="T13" fmla="*/ 2147483647 h 196"/>
                <a:gd name="T14" fmla="*/ 2147483647 w 194"/>
                <a:gd name="T15" fmla="*/ 2147483647 h 196"/>
                <a:gd name="T16" fmla="*/ 2147483647 w 194"/>
                <a:gd name="T17" fmla="*/ 2147483647 h 196"/>
                <a:gd name="T18" fmla="*/ 2147483647 w 194"/>
                <a:gd name="T19" fmla="*/ 2147483647 h 196"/>
                <a:gd name="T20" fmla="*/ 2147483647 w 194"/>
                <a:gd name="T21" fmla="*/ 2147483647 h 196"/>
                <a:gd name="T22" fmla="*/ 2147483647 w 194"/>
                <a:gd name="T23" fmla="*/ 2147483647 h 196"/>
                <a:gd name="T24" fmla="*/ 2147483647 w 194"/>
                <a:gd name="T25" fmla="*/ 2147483647 h 196"/>
                <a:gd name="T26" fmla="*/ 2147483647 w 194"/>
                <a:gd name="T27" fmla="*/ 2147483647 h 196"/>
                <a:gd name="T28" fmla="*/ 2147483647 w 194"/>
                <a:gd name="T29" fmla="*/ 2147483647 h 196"/>
                <a:gd name="T30" fmla="*/ 2147483647 w 194"/>
                <a:gd name="T31" fmla="*/ 2147483647 h 196"/>
                <a:gd name="T32" fmla="*/ 2147483647 w 194"/>
                <a:gd name="T33" fmla="*/ 2147483647 h 196"/>
                <a:gd name="T34" fmla="*/ 2147483647 w 194"/>
                <a:gd name="T35" fmla="*/ 2147483647 h 196"/>
                <a:gd name="T36" fmla="*/ 2147483647 w 194"/>
                <a:gd name="T37" fmla="*/ 2147483647 h 196"/>
                <a:gd name="T38" fmla="*/ 2147483647 w 194"/>
                <a:gd name="T39" fmla="*/ 2147483647 h 196"/>
                <a:gd name="T40" fmla="*/ 2147483647 w 194"/>
                <a:gd name="T41" fmla="*/ 2147483647 h 196"/>
                <a:gd name="T42" fmla="*/ 2147483647 w 194"/>
                <a:gd name="T43" fmla="*/ 2147483647 h 196"/>
                <a:gd name="T44" fmla="*/ 2147483647 w 194"/>
                <a:gd name="T45" fmla="*/ 2147483647 h 196"/>
                <a:gd name="T46" fmla="*/ 2147483647 w 194"/>
                <a:gd name="T47" fmla="*/ 2147483647 h 196"/>
                <a:gd name="T48" fmla="*/ 2147483647 w 194"/>
                <a:gd name="T49" fmla="*/ 2147483647 h 196"/>
                <a:gd name="T50" fmla="*/ 2147483647 w 194"/>
                <a:gd name="T51" fmla="*/ 2147483647 h 196"/>
                <a:gd name="T52" fmla="*/ 2147483647 w 194"/>
                <a:gd name="T53" fmla="*/ 2147483647 h 196"/>
                <a:gd name="T54" fmla="*/ 2147483647 w 194"/>
                <a:gd name="T55" fmla="*/ 2147483647 h 196"/>
                <a:gd name="T56" fmla="*/ 2147483647 w 194"/>
                <a:gd name="T57" fmla="*/ 2147483647 h 196"/>
                <a:gd name="T58" fmla="*/ 2147483647 w 194"/>
                <a:gd name="T59" fmla="*/ 2147483647 h 196"/>
                <a:gd name="T60" fmla="*/ 2147483647 w 194"/>
                <a:gd name="T61" fmla="*/ 2147483647 h 196"/>
                <a:gd name="T62" fmla="*/ 2147483647 w 194"/>
                <a:gd name="T63" fmla="*/ 2147483647 h 196"/>
                <a:gd name="T64" fmla="*/ 2147483647 w 194"/>
                <a:gd name="T65" fmla="*/ 2147483647 h 196"/>
                <a:gd name="T66" fmla="*/ 2147483647 w 194"/>
                <a:gd name="T67" fmla="*/ 2147483647 h 196"/>
                <a:gd name="T68" fmla="*/ 2147483647 w 194"/>
                <a:gd name="T69" fmla="*/ 2147483647 h 196"/>
                <a:gd name="T70" fmla="*/ 2147483647 w 194"/>
                <a:gd name="T71" fmla="*/ 2147483647 h 196"/>
                <a:gd name="T72" fmla="*/ 2147483647 w 194"/>
                <a:gd name="T73" fmla="*/ 2147483647 h 196"/>
                <a:gd name="T74" fmla="*/ 2147483647 w 194"/>
                <a:gd name="T75" fmla="*/ 2147483647 h 196"/>
                <a:gd name="T76" fmla="*/ 2147483647 w 194"/>
                <a:gd name="T77" fmla="*/ 2147483647 h 196"/>
                <a:gd name="T78" fmla="*/ 2147483647 w 194"/>
                <a:gd name="T79" fmla="*/ 2147483647 h 196"/>
                <a:gd name="T80" fmla="*/ 2147483647 w 194"/>
                <a:gd name="T81" fmla="*/ 2147483647 h 196"/>
                <a:gd name="T82" fmla="*/ 2147483647 w 194"/>
                <a:gd name="T83" fmla="*/ 2147483647 h 196"/>
                <a:gd name="T84" fmla="*/ 2147483647 w 194"/>
                <a:gd name="T85" fmla="*/ 0 h 196"/>
                <a:gd name="T86" fmla="*/ 2147483647 w 194"/>
                <a:gd name="T87" fmla="*/ 2147483647 h 196"/>
                <a:gd name="T88" fmla="*/ 2147483647 w 194"/>
                <a:gd name="T89" fmla="*/ 2147483647 h 196"/>
                <a:gd name="T90" fmla="*/ 2147483647 w 194"/>
                <a:gd name="T91" fmla="*/ 2147483647 h 196"/>
                <a:gd name="T92" fmla="*/ 2147483647 w 194"/>
                <a:gd name="T93" fmla="*/ 2147483647 h 196"/>
                <a:gd name="T94" fmla="*/ 0 w 194"/>
                <a:gd name="T95" fmla="*/ 2147483647 h 196"/>
                <a:gd name="T96" fmla="*/ 0 w 194"/>
                <a:gd name="T97" fmla="*/ 2147483647 h 196"/>
                <a:gd name="T98" fmla="*/ 2147483647 w 194"/>
                <a:gd name="T99" fmla="*/ 2147483647 h 196"/>
                <a:gd name="T100" fmla="*/ 2147483647 w 194"/>
                <a:gd name="T101" fmla="*/ 2147483647 h 196"/>
                <a:gd name="T102" fmla="*/ 2147483647 w 194"/>
                <a:gd name="T103" fmla="*/ 2147483647 h 196"/>
                <a:gd name="T104" fmla="*/ 2147483647 w 194"/>
                <a:gd name="T105" fmla="*/ 2147483647 h 196"/>
                <a:gd name="T106" fmla="*/ 2147483647 w 194"/>
                <a:gd name="T107" fmla="*/ 2147483647 h 196"/>
                <a:gd name="T108" fmla="*/ 2147483647 w 194"/>
                <a:gd name="T109" fmla="*/ 2147483647 h 19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94"/>
                <a:gd name="T166" fmla="*/ 0 h 196"/>
                <a:gd name="T167" fmla="*/ 194 w 194"/>
                <a:gd name="T168" fmla="*/ 196 h 19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94" h="196">
                  <a:moveTo>
                    <a:pt x="36" y="190"/>
                  </a:moveTo>
                  <a:lnTo>
                    <a:pt x="60" y="188"/>
                  </a:lnTo>
                  <a:lnTo>
                    <a:pt x="68" y="162"/>
                  </a:lnTo>
                  <a:lnTo>
                    <a:pt x="76" y="156"/>
                  </a:lnTo>
                  <a:lnTo>
                    <a:pt x="96" y="176"/>
                  </a:lnTo>
                  <a:lnTo>
                    <a:pt x="114" y="192"/>
                  </a:lnTo>
                  <a:lnTo>
                    <a:pt x="138" y="196"/>
                  </a:lnTo>
                  <a:lnTo>
                    <a:pt x="130" y="176"/>
                  </a:lnTo>
                  <a:lnTo>
                    <a:pt x="126" y="164"/>
                  </a:lnTo>
                  <a:lnTo>
                    <a:pt x="124" y="148"/>
                  </a:lnTo>
                  <a:lnTo>
                    <a:pt x="152" y="126"/>
                  </a:lnTo>
                  <a:lnTo>
                    <a:pt x="148" y="114"/>
                  </a:lnTo>
                  <a:lnTo>
                    <a:pt x="136" y="94"/>
                  </a:lnTo>
                  <a:lnTo>
                    <a:pt x="132" y="72"/>
                  </a:lnTo>
                  <a:lnTo>
                    <a:pt x="142" y="68"/>
                  </a:lnTo>
                  <a:lnTo>
                    <a:pt x="156" y="74"/>
                  </a:lnTo>
                  <a:lnTo>
                    <a:pt x="164" y="78"/>
                  </a:lnTo>
                  <a:lnTo>
                    <a:pt x="168" y="80"/>
                  </a:lnTo>
                  <a:lnTo>
                    <a:pt x="172" y="80"/>
                  </a:lnTo>
                  <a:lnTo>
                    <a:pt x="174" y="78"/>
                  </a:lnTo>
                  <a:lnTo>
                    <a:pt x="176" y="74"/>
                  </a:lnTo>
                  <a:lnTo>
                    <a:pt x="176" y="70"/>
                  </a:lnTo>
                  <a:lnTo>
                    <a:pt x="172" y="64"/>
                  </a:lnTo>
                  <a:lnTo>
                    <a:pt x="168" y="60"/>
                  </a:lnTo>
                  <a:lnTo>
                    <a:pt x="168" y="56"/>
                  </a:lnTo>
                  <a:lnTo>
                    <a:pt x="170" y="54"/>
                  </a:lnTo>
                  <a:lnTo>
                    <a:pt x="174" y="50"/>
                  </a:lnTo>
                  <a:lnTo>
                    <a:pt x="180" y="48"/>
                  </a:lnTo>
                  <a:lnTo>
                    <a:pt x="184" y="48"/>
                  </a:lnTo>
                  <a:lnTo>
                    <a:pt x="186" y="46"/>
                  </a:lnTo>
                  <a:lnTo>
                    <a:pt x="188" y="44"/>
                  </a:lnTo>
                  <a:lnTo>
                    <a:pt x="188" y="34"/>
                  </a:lnTo>
                  <a:lnTo>
                    <a:pt x="186" y="28"/>
                  </a:lnTo>
                  <a:lnTo>
                    <a:pt x="194" y="10"/>
                  </a:lnTo>
                  <a:lnTo>
                    <a:pt x="136" y="2"/>
                  </a:lnTo>
                  <a:lnTo>
                    <a:pt x="70" y="0"/>
                  </a:lnTo>
                  <a:lnTo>
                    <a:pt x="16" y="6"/>
                  </a:lnTo>
                  <a:lnTo>
                    <a:pt x="8" y="14"/>
                  </a:lnTo>
                  <a:lnTo>
                    <a:pt x="4" y="20"/>
                  </a:lnTo>
                  <a:lnTo>
                    <a:pt x="0" y="24"/>
                  </a:lnTo>
                  <a:lnTo>
                    <a:pt x="2" y="66"/>
                  </a:lnTo>
                  <a:lnTo>
                    <a:pt x="20" y="132"/>
                  </a:lnTo>
                  <a:lnTo>
                    <a:pt x="34" y="184"/>
                  </a:lnTo>
                  <a:lnTo>
                    <a:pt x="36" y="190"/>
                  </a:lnTo>
                  <a:close/>
                </a:path>
              </a:pathLst>
            </a:custGeom>
            <a:gradFill rotWithShape="1">
              <a:gsLst>
                <a:gs pos="0">
                  <a:srgbClr val="DBDBDB"/>
                </a:gs>
                <a:gs pos="100000">
                  <a:srgbClr val="EAEAEA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ea typeface="ＭＳ Ｐゴシック" pitchFamily="34" charset="-128"/>
              </a:endParaRPr>
            </a:p>
          </p:txBody>
        </p:sp>
        <p:sp>
          <p:nvSpPr>
            <p:cNvPr id="141" name="Freeform 48"/>
            <p:cNvSpPr>
              <a:spLocks/>
            </p:cNvSpPr>
            <p:nvPr/>
          </p:nvSpPr>
          <p:spPr bwMode="auto">
            <a:xfrm>
              <a:off x="4093287" y="1468064"/>
              <a:ext cx="4251437" cy="2170619"/>
            </a:xfrm>
            <a:custGeom>
              <a:avLst/>
              <a:gdLst>
                <a:gd name="T0" fmla="*/ 2147483647 w 1892"/>
                <a:gd name="T1" fmla="*/ 2147483647 h 608"/>
                <a:gd name="T2" fmla="*/ 2147483647 w 1892"/>
                <a:gd name="T3" fmla="*/ 2147483647 h 608"/>
                <a:gd name="T4" fmla="*/ 2147483647 w 1892"/>
                <a:gd name="T5" fmla="*/ 2147483647 h 608"/>
                <a:gd name="T6" fmla="*/ 2147483647 w 1892"/>
                <a:gd name="T7" fmla="*/ 2147483647 h 608"/>
                <a:gd name="T8" fmla="*/ 2147483647 w 1892"/>
                <a:gd name="T9" fmla="*/ 2147483647 h 608"/>
                <a:gd name="T10" fmla="*/ 2147483647 w 1892"/>
                <a:gd name="T11" fmla="*/ 2147483647 h 608"/>
                <a:gd name="T12" fmla="*/ 2147483647 w 1892"/>
                <a:gd name="T13" fmla="*/ 2147483647 h 608"/>
                <a:gd name="T14" fmla="*/ 2147483647 w 1892"/>
                <a:gd name="T15" fmla="*/ 2147483647 h 608"/>
                <a:gd name="T16" fmla="*/ 2147483647 w 1892"/>
                <a:gd name="T17" fmla="*/ 2147483647 h 608"/>
                <a:gd name="T18" fmla="*/ 2147483647 w 1892"/>
                <a:gd name="T19" fmla="*/ 2147483647 h 608"/>
                <a:gd name="T20" fmla="*/ 2147483647 w 1892"/>
                <a:gd name="T21" fmla="*/ 2147483647 h 608"/>
                <a:gd name="T22" fmla="*/ 2147483647 w 1892"/>
                <a:gd name="T23" fmla="*/ 2147483647 h 608"/>
                <a:gd name="T24" fmla="*/ 2147483647 w 1892"/>
                <a:gd name="T25" fmla="*/ 2147483647 h 608"/>
                <a:gd name="T26" fmla="*/ 2147483647 w 1892"/>
                <a:gd name="T27" fmla="*/ 2147483647 h 608"/>
                <a:gd name="T28" fmla="*/ 2147483647 w 1892"/>
                <a:gd name="T29" fmla="*/ 2147483647 h 608"/>
                <a:gd name="T30" fmla="*/ 2147483647 w 1892"/>
                <a:gd name="T31" fmla="*/ 2147483647 h 608"/>
                <a:gd name="T32" fmla="*/ 2147483647 w 1892"/>
                <a:gd name="T33" fmla="*/ 2147483647 h 608"/>
                <a:gd name="T34" fmla="*/ 2147483647 w 1892"/>
                <a:gd name="T35" fmla="*/ 2147483647 h 608"/>
                <a:gd name="T36" fmla="*/ 2147483647 w 1892"/>
                <a:gd name="T37" fmla="*/ 2147483647 h 608"/>
                <a:gd name="T38" fmla="*/ 2147483647 w 1892"/>
                <a:gd name="T39" fmla="*/ 2147483647 h 608"/>
                <a:gd name="T40" fmla="*/ 2147483647 w 1892"/>
                <a:gd name="T41" fmla="*/ 2147483647 h 608"/>
                <a:gd name="T42" fmla="*/ 2147483647 w 1892"/>
                <a:gd name="T43" fmla="*/ 2147483647 h 608"/>
                <a:gd name="T44" fmla="*/ 2147483647 w 1892"/>
                <a:gd name="T45" fmla="*/ 2147483647 h 608"/>
                <a:gd name="T46" fmla="*/ 2147483647 w 1892"/>
                <a:gd name="T47" fmla="*/ 2147483647 h 608"/>
                <a:gd name="T48" fmla="*/ 2147483647 w 1892"/>
                <a:gd name="T49" fmla="*/ 2147483647 h 608"/>
                <a:gd name="T50" fmla="*/ 2147483647 w 1892"/>
                <a:gd name="T51" fmla="*/ 2147483647 h 608"/>
                <a:gd name="T52" fmla="*/ 2147483647 w 1892"/>
                <a:gd name="T53" fmla="*/ 2147483647 h 608"/>
                <a:gd name="T54" fmla="*/ 2147483647 w 1892"/>
                <a:gd name="T55" fmla="*/ 2147483647 h 608"/>
                <a:gd name="T56" fmla="*/ 2147483647 w 1892"/>
                <a:gd name="T57" fmla="*/ 2147483647 h 608"/>
                <a:gd name="T58" fmla="*/ 2147483647 w 1892"/>
                <a:gd name="T59" fmla="*/ 2147483647 h 608"/>
                <a:gd name="T60" fmla="*/ 2147483647 w 1892"/>
                <a:gd name="T61" fmla="*/ 2147483647 h 608"/>
                <a:gd name="T62" fmla="*/ 0 w 1892"/>
                <a:gd name="T63" fmla="*/ 2147483647 h 608"/>
                <a:gd name="T64" fmla="*/ 2147483647 w 1892"/>
                <a:gd name="T65" fmla="*/ 2147483647 h 608"/>
                <a:gd name="T66" fmla="*/ 2147483647 w 1892"/>
                <a:gd name="T67" fmla="*/ 2147483647 h 608"/>
                <a:gd name="T68" fmla="*/ 2147483647 w 1892"/>
                <a:gd name="T69" fmla="*/ 2147483647 h 608"/>
                <a:gd name="T70" fmla="*/ 2147483647 w 1892"/>
                <a:gd name="T71" fmla="*/ 2147483647 h 608"/>
                <a:gd name="T72" fmla="*/ 2147483647 w 1892"/>
                <a:gd name="T73" fmla="*/ 2147483647 h 608"/>
                <a:gd name="T74" fmla="*/ 2147483647 w 1892"/>
                <a:gd name="T75" fmla="*/ 2147483647 h 608"/>
                <a:gd name="T76" fmla="*/ 2147483647 w 1892"/>
                <a:gd name="T77" fmla="*/ 2147483647 h 608"/>
                <a:gd name="T78" fmla="*/ 2147483647 w 1892"/>
                <a:gd name="T79" fmla="*/ 2147483647 h 608"/>
                <a:gd name="T80" fmla="*/ 2147483647 w 1892"/>
                <a:gd name="T81" fmla="*/ 2147483647 h 608"/>
                <a:gd name="T82" fmla="*/ 2147483647 w 1892"/>
                <a:gd name="T83" fmla="*/ 2147483647 h 608"/>
                <a:gd name="T84" fmla="*/ 2147483647 w 1892"/>
                <a:gd name="T85" fmla="*/ 2147483647 h 608"/>
                <a:gd name="T86" fmla="*/ 2147483647 w 1892"/>
                <a:gd name="T87" fmla="*/ 2147483647 h 608"/>
                <a:gd name="T88" fmla="*/ 2147483647 w 1892"/>
                <a:gd name="T89" fmla="*/ 2147483647 h 608"/>
                <a:gd name="T90" fmla="*/ 2147483647 w 1892"/>
                <a:gd name="T91" fmla="*/ 2147483647 h 608"/>
                <a:gd name="T92" fmla="*/ 2147483647 w 1892"/>
                <a:gd name="T93" fmla="*/ 2147483647 h 608"/>
                <a:gd name="T94" fmla="*/ 2147483647 w 1892"/>
                <a:gd name="T95" fmla="*/ 2147483647 h 608"/>
                <a:gd name="T96" fmla="*/ 2147483647 w 1892"/>
                <a:gd name="T97" fmla="*/ 2147483647 h 608"/>
                <a:gd name="T98" fmla="*/ 2147483647 w 1892"/>
                <a:gd name="T99" fmla="*/ 2147483647 h 608"/>
                <a:gd name="T100" fmla="*/ 2147483647 w 1892"/>
                <a:gd name="T101" fmla="*/ 2147483647 h 608"/>
                <a:gd name="T102" fmla="*/ 2147483647 w 1892"/>
                <a:gd name="T103" fmla="*/ 2147483647 h 608"/>
                <a:gd name="T104" fmla="*/ 2147483647 w 1892"/>
                <a:gd name="T105" fmla="*/ 2147483647 h 608"/>
                <a:gd name="T106" fmla="*/ 2147483647 w 1892"/>
                <a:gd name="T107" fmla="*/ 2147483647 h 608"/>
                <a:gd name="T108" fmla="*/ 2147483647 w 1892"/>
                <a:gd name="T109" fmla="*/ 2147483647 h 608"/>
                <a:gd name="T110" fmla="*/ 2147483647 w 1892"/>
                <a:gd name="T111" fmla="*/ 2147483647 h 608"/>
                <a:gd name="T112" fmla="*/ 2147483647 w 1892"/>
                <a:gd name="T113" fmla="*/ 2147483647 h 608"/>
                <a:gd name="T114" fmla="*/ 2147483647 w 1892"/>
                <a:gd name="T115" fmla="*/ 2147483647 h 608"/>
                <a:gd name="T116" fmla="*/ 2147483647 w 1892"/>
                <a:gd name="T117" fmla="*/ 2147483647 h 608"/>
                <a:gd name="T118" fmla="*/ 2147483647 w 1892"/>
                <a:gd name="T119" fmla="*/ 2147483647 h 608"/>
                <a:gd name="T120" fmla="*/ 2147483647 w 1892"/>
                <a:gd name="T121" fmla="*/ 2147483647 h 60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892"/>
                <a:gd name="T184" fmla="*/ 0 h 608"/>
                <a:gd name="T185" fmla="*/ 1892 w 1892"/>
                <a:gd name="T186" fmla="*/ 608 h 608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892" h="608">
                  <a:moveTo>
                    <a:pt x="1786" y="126"/>
                  </a:moveTo>
                  <a:lnTo>
                    <a:pt x="1808" y="132"/>
                  </a:lnTo>
                  <a:lnTo>
                    <a:pt x="1840" y="144"/>
                  </a:lnTo>
                  <a:lnTo>
                    <a:pt x="1870" y="156"/>
                  </a:lnTo>
                  <a:lnTo>
                    <a:pt x="1870" y="144"/>
                  </a:lnTo>
                  <a:lnTo>
                    <a:pt x="1862" y="132"/>
                  </a:lnTo>
                  <a:lnTo>
                    <a:pt x="1892" y="126"/>
                  </a:lnTo>
                  <a:lnTo>
                    <a:pt x="1870" y="122"/>
                  </a:lnTo>
                  <a:lnTo>
                    <a:pt x="1854" y="122"/>
                  </a:lnTo>
                  <a:lnTo>
                    <a:pt x="1824" y="116"/>
                  </a:lnTo>
                  <a:lnTo>
                    <a:pt x="1794" y="110"/>
                  </a:lnTo>
                  <a:lnTo>
                    <a:pt x="1740" y="98"/>
                  </a:lnTo>
                  <a:lnTo>
                    <a:pt x="1694" y="92"/>
                  </a:lnTo>
                  <a:lnTo>
                    <a:pt x="1672" y="98"/>
                  </a:lnTo>
                  <a:lnTo>
                    <a:pt x="1642" y="98"/>
                  </a:lnTo>
                  <a:lnTo>
                    <a:pt x="1648" y="110"/>
                  </a:lnTo>
                  <a:lnTo>
                    <a:pt x="1618" y="98"/>
                  </a:lnTo>
                  <a:lnTo>
                    <a:pt x="1610" y="104"/>
                  </a:lnTo>
                  <a:lnTo>
                    <a:pt x="1588" y="98"/>
                  </a:lnTo>
                  <a:lnTo>
                    <a:pt x="1566" y="98"/>
                  </a:lnTo>
                  <a:lnTo>
                    <a:pt x="1542" y="104"/>
                  </a:lnTo>
                  <a:lnTo>
                    <a:pt x="1526" y="92"/>
                  </a:lnTo>
                  <a:lnTo>
                    <a:pt x="1506" y="72"/>
                  </a:lnTo>
                  <a:lnTo>
                    <a:pt x="1466" y="80"/>
                  </a:lnTo>
                  <a:lnTo>
                    <a:pt x="1420" y="80"/>
                  </a:lnTo>
                  <a:lnTo>
                    <a:pt x="1390" y="86"/>
                  </a:lnTo>
                  <a:lnTo>
                    <a:pt x="1412" y="80"/>
                  </a:lnTo>
                  <a:lnTo>
                    <a:pt x="1376" y="58"/>
                  </a:lnTo>
                  <a:lnTo>
                    <a:pt x="1330" y="76"/>
                  </a:lnTo>
                  <a:lnTo>
                    <a:pt x="1308" y="70"/>
                  </a:lnTo>
                  <a:lnTo>
                    <a:pt x="1300" y="80"/>
                  </a:lnTo>
                  <a:lnTo>
                    <a:pt x="1276" y="80"/>
                  </a:lnTo>
                  <a:lnTo>
                    <a:pt x="1246" y="86"/>
                  </a:lnTo>
                  <a:lnTo>
                    <a:pt x="1232" y="80"/>
                  </a:lnTo>
                  <a:lnTo>
                    <a:pt x="1224" y="92"/>
                  </a:lnTo>
                  <a:lnTo>
                    <a:pt x="1202" y="86"/>
                  </a:lnTo>
                  <a:lnTo>
                    <a:pt x="1178" y="80"/>
                  </a:lnTo>
                  <a:lnTo>
                    <a:pt x="1194" y="76"/>
                  </a:lnTo>
                  <a:lnTo>
                    <a:pt x="1178" y="64"/>
                  </a:lnTo>
                  <a:lnTo>
                    <a:pt x="1162" y="64"/>
                  </a:lnTo>
                  <a:lnTo>
                    <a:pt x="1148" y="70"/>
                  </a:lnTo>
                  <a:lnTo>
                    <a:pt x="1118" y="70"/>
                  </a:lnTo>
                  <a:lnTo>
                    <a:pt x="1102" y="64"/>
                  </a:lnTo>
                  <a:lnTo>
                    <a:pt x="1064" y="70"/>
                  </a:lnTo>
                  <a:lnTo>
                    <a:pt x="1034" y="70"/>
                  </a:lnTo>
                  <a:lnTo>
                    <a:pt x="1018" y="76"/>
                  </a:lnTo>
                  <a:lnTo>
                    <a:pt x="974" y="92"/>
                  </a:lnTo>
                  <a:lnTo>
                    <a:pt x="996" y="80"/>
                  </a:lnTo>
                  <a:lnTo>
                    <a:pt x="1026" y="70"/>
                  </a:lnTo>
                  <a:lnTo>
                    <a:pt x="1048" y="52"/>
                  </a:lnTo>
                  <a:lnTo>
                    <a:pt x="1034" y="46"/>
                  </a:lnTo>
                  <a:lnTo>
                    <a:pt x="1018" y="40"/>
                  </a:lnTo>
                  <a:lnTo>
                    <a:pt x="1004" y="40"/>
                  </a:lnTo>
                  <a:lnTo>
                    <a:pt x="974" y="46"/>
                  </a:lnTo>
                  <a:lnTo>
                    <a:pt x="964" y="40"/>
                  </a:lnTo>
                  <a:lnTo>
                    <a:pt x="958" y="24"/>
                  </a:lnTo>
                  <a:lnTo>
                    <a:pt x="934" y="18"/>
                  </a:lnTo>
                  <a:lnTo>
                    <a:pt x="950" y="6"/>
                  </a:lnTo>
                  <a:lnTo>
                    <a:pt x="928" y="0"/>
                  </a:lnTo>
                  <a:lnTo>
                    <a:pt x="912" y="18"/>
                  </a:lnTo>
                  <a:lnTo>
                    <a:pt x="934" y="24"/>
                  </a:lnTo>
                  <a:lnTo>
                    <a:pt x="942" y="40"/>
                  </a:lnTo>
                  <a:lnTo>
                    <a:pt x="928" y="36"/>
                  </a:lnTo>
                  <a:lnTo>
                    <a:pt x="920" y="46"/>
                  </a:lnTo>
                  <a:lnTo>
                    <a:pt x="896" y="40"/>
                  </a:lnTo>
                  <a:lnTo>
                    <a:pt x="882" y="40"/>
                  </a:lnTo>
                  <a:lnTo>
                    <a:pt x="866" y="46"/>
                  </a:lnTo>
                  <a:lnTo>
                    <a:pt x="844" y="46"/>
                  </a:lnTo>
                  <a:lnTo>
                    <a:pt x="820" y="52"/>
                  </a:lnTo>
                  <a:lnTo>
                    <a:pt x="828" y="64"/>
                  </a:lnTo>
                  <a:lnTo>
                    <a:pt x="828" y="80"/>
                  </a:lnTo>
                  <a:lnTo>
                    <a:pt x="820" y="70"/>
                  </a:lnTo>
                  <a:lnTo>
                    <a:pt x="798" y="76"/>
                  </a:lnTo>
                  <a:lnTo>
                    <a:pt x="776" y="76"/>
                  </a:lnTo>
                  <a:lnTo>
                    <a:pt x="798" y="86"/>
                  </a:lnTo>
                  <a:lnTo>
                    <a:pt x="814" y="98"/>
                  </a:lnTo>
                  <a:lnTo>
                    <a:pt x="820" y="110"/>
                  </a:lnTo>
                  <a:lnTo>
                    <a:pt x="814" y="122"/>
                  </a:lnTo>
                  <a:lnTo>
                    <a:pt x="798" y="110"/>
                  </a:lnTo>
                  <a:lnTo>
                    <a:pt x="790" y="92"/>
                  </a:lnTo>
                  <a:lnTo>
                    <a:pt x="760" y="92"/>
                  </a:lnTo>
                  <a:lnTo>
                    <a:pt x="744" y="98"/>
                  </a:lnTo>
                  <a:lnTo>
                    <a:pt x="722" y="86"/>
                  </a:lnTo>
                  <a:lnTo>
                    <a:pt x="730" y="104"/>
                  </a:lnTo>
                  <a:lnTo>
                    <a:pt x="738" y="122"/>
                  </a:lnTo>
                  <a:lnTo>
                    <a:pt x="760" y="122"/>
                  </a:lnTo>
                  <a:lnTo>
                    <a:pt x="782" y="132"/>
                  </a:lnTo>
                  <a:lnTo>
                    <a:pt x="776" y="150"/>
                  </a:lnTo>
                  <a:lnTo>
                    <a:pt x="776" y="138"/>
                  </a:lnTo>
                  <a:lnTo>
                    <a:pt x="752" y="126"/>
                  </a:lnTo>
                  <a:lnTo>
                    <a:pt x="752" y="138"/>
                  </a:lnTo>
                  <a:lnTo>
                    <a:pt x="744" y="126"/>
                  </a:lnTo>
                  <a:lnTo>
                    <a:pt x="738" y="144"/>
                  </a:lnTo>
                  <a:lnTo>
                    <a:pt x="730" y="160"/>
                  </a:lnTo>
                  <a:lnTo>
                    <a:pt x="714" y="156"/>
                  </a:lnTo>
                  <a:lnTo>
                    <a:pt x="722" y="144"/>
                  </a:lnTo>
                  <a:lnTo>
                    <a:pt x="722" y="126"/>
                  </a:lnTo>
                  <a:lnTo>
                    <a:pt x="714" y="98"/>
                  </a:lnTo>
                  <a:lnTo>
                    <a:pt x="714" y="86"/>
                  </a:lnTo>
                  <a:lnTo>
                    <a:pt x="706" y="70"/>
                  </a:lnTo>
                  <a:lnTo>
                    <a:pt x="676" y="80"/>
                  </a:lnTo>
                  <a:lnTo>
                    <a:pt x="662" y="98"/>
                  </a:lnTo>
                  <a:lnTo>
                    <a:pt x="662" y="110"/>
                  </a:lnTo>
                  <a:lnTo>
                    <a:pt x="676" y="116"/>
                  </a:lnTo>
                  <a:lnTo>
                    <a:pt x="692" y="126"/>
                  </a:lnTo>
                  <a:lnTo>
                    <a:pt x="654" y="122"/>
                  </a:lnTo>
                  <a:lnTo>
                    <a:pt x="638" y="116"/>
                  </a:lnTo>
                  <a:lnTo>
                    <a:pt x="614" y="110"/>
                  </a:lnTo>
                  <a:lnTo>
                    <a:pt x="570" y="110"/>
                  </a:lnTo>
                  <a:lnTo>
                    <a:pt x="570" y="104"/>
                  </a:lnTo>
                  <a:lnTo>
                    <a:pt x="562" y="104"/>
                  </a:lnTo>
                  <a:lnTo>
                    <a:pt x="554" y="92"/>
                  </a:lnTo>
                  <a:lnTo>
                    <a:pt x="554" y="76"/>
                  </a:lnTo>
                  <a:lnTo>
                    <a:pt x="592" y="64"/>
                  </a:lnTo>
                  <a:lnTo>
                    <a:pt x="630" y="52"/>
                  </a:lnTo>
                  <a:lnTo>
                    <a:pt x="654" y="36"/>
                  </a:lnTo>
                  <a:lnTo>
                    <a:pt x="630" y="40"/>
                  </a:lnTo>
                  <a:lnTo>
                    <a:pt x="586" y="52"/>
                  </a:lnTo>
                  <a:lnTo>
                    <a:pt x="562" y="58"/>
                  </a:lnTo>
                  <a:lnTo>
                    <a:pt x="546" y="76"/>
                  </a:lnTo>
                  <a:lnTo>
                    <a:pt x="532" y="98"/>
                  </a:lnTo>
                  <a:lnTo>
                    <a:pt x="540" y="98"/>
                  </a:lnTo>
                  <a:lnTo>
                    <a:pt x="532" y="110"/>
                  </a:lnTo>
                  <a:lnTo>
                    <a:pt x="554" y="116"/>
                  </a:lnTo>
                  <a:lnTo>
                    <a:pt x="566" y="110"/>
                  </a:lnTo>
                  <a:lnTo>
                    <a:pt x="586" y="116"/>
                  </a:lnTo>
                  <a:lnTo>
                    <a:pt x="600" y="116"/>
                  </a:lnTo>
                  <a:lnTo>
                    <a:pt x="614" y="122"/>
                  </a:lnTo>
                  <a:lnTo>
                    <a:pt x="600" y="126"/>
                  </a:lnTo>
                  <a:lnTo>
                    <a:pt x="578" y="122"/>
                  </a:lnTo>
                  <a:lnTo>
                    <a:pt x="546" y="132"/>
                  </a:lnTo>
                  <a:lnTo>
                    <a:pt x="546" y="122"/>
                  </a:lnTo>
                  <a:lnTo>
                    <a:pt x="540" y="126"/>
                  </a:lnTo>
                  <a:lnTo>
                    <a:pt x="508" y="132"/>
                  </a:lnTo>
                  <a:lnTo>
                    <a:pt x="494" y="150"/>
                  </a:lnTo>
                  <a:lnTo>
                    <a:pt x="486" y="138"/>
                  </a:lnTo>
                  <a:lnTo>
                    <a:pt x="494" y="126"/>
                  </a:lnTo>
                  <a:lnTo>
                    <a:pt x="464" y="126"/>
                  </a:lnTo>
                  <a:lnTo>
                    <a:pt x="472" y="138"/>
                  </a:lnTo>
                  <a:lnTo>
                    <a:pt x="464" y="156"/>
                  </a:lnTo>
                  <a:lnTo>
                    <a:pt x="456" y="156"/>
                  </a:lnTo>
                  <a:lnTo>
                    <a:pt x="440" y="160"/>
                  </a:lnTo>
                  <a:lnTo>
                    <a:pt x="434" y="166"/>
                  </a:lnTo>
                  <a:lnTo>
                    <a:pt x="410" y="166"/>
                  </a:lnTo>
                  <a:lnTo>
                    <a:pt x="426" y="184"/>
                  </a:lnTo>
                  <a:lnTo>
                    <a:pt x="410" y="178"/>
                  </a:lnTo>
                  <a:lnTo>
                    <a:pt x="394" y="172"/>
                  </a:lnTo>
                  <a:lnTo>
                    <a:pt x="402" y="160"/>
                  </a:lnTo>
                  <a:lnTo>
                    <a:pt x="372" y="156"/>
                  </a:lnTo>
                  <a:lnTo>
                    <a:pt x="358" y="150"/>
                  </a:lnTo>
                  <a:lnTo>
                    <a:pt x="386" y="156"/>
                  </a:lnTo>
                  <a:lnTo>
                    <a:pt x="418" y="156"/>
                  </a:lnTo>
                  <a:lnTo>
                    <a:pt x="440" y="150"/>
                  </a:lnTo>
                  <a:lnTo>
                    <a:pt x="440" y="138"/>
                  </a:lnTo>
                  <a:lnTo>
                    <a:pt x="410" y="138"/>
                  </a:lnTo>
                  <a:lnTo>
                    <a:pt x="402" y="126"/>
                  </a:lnTo>
                  <a:lnTo>
                    <a:pt x="380" y="126"/>
                  </a:lnTo>
                  <a:lnTo>
                    <a:pt x="364" y="122"/>
                  </a:lnTo>
                  <a:lnTo>
                    <a:pt x="350" y="116"/>
                  </a:lnTo>
                  <a:lnTo>
                    <a:pt x="312" y="116"/>
                  </a:lnTo>
                  <a:lnTo>
                    <a:pt x="296" y="122"/>
                  </a:lnTo>
                  <a:lnTo>
                    <a:pt x="296" y="110"/>
                  </a:lnTo>
                  <a:lnTo>
                    <a:pt x="274" y="122"/>
                  </a:lnTo>
                  <a:lnTo>
                    <a:pt x="250" y="122"/>
                  </a:lnTo>
                  <a:lnTo>
                    <a:pt x="236" y="132"/>
                  </a:lnTo>
                  <a:lnTo>
                    <a:pt x="212" y="150"/>
                  </a:lnTo>
                  <a:lnTo>
                    <a:pt x="198" y="166"/>
                  </a:lnTo>
                  <a:lnTo>
                    <a:pt x="182" y="190"/>
                  </a:lnTo>
                  <a:lnTo>
                    <a:pt x="160" y="190"/>
                  </a:lnTo>
                  <a:lnTo>
                    <a:pt x="144" y="196"/>
                  </a:lnTo>
                  <a:lnTo>
                    <a:pt x="136" y="208"/>
                  </a:lnTo>
                  <a:lnTo>
                    <a:pt x="130" y="218"/>
                  </a:lnTo>
                  <a:lnTo>
                    <a:pt x="136" y="236"/>
                  </a:lnTo>
                  <a:lnTo>
                    <a:pt x="136" y="248"/>
                  </a:lnTo>
                  <a:lnTo>
                    <a:pt x="152" y="242"/>
                  </a:lnTo>
                  <a:lnTo>
                    <a:pt x="168" y="236"/>
                  </a:lnTo>
                  <a:lnTo>
                    <a:pt x="190" y="230"/>
                  </a:lnTo>
                  <a:lnTo>
                    <a:pt x="198" y="242"/>
                  </a:lnTo>
                  <a:lnTo>
                    <a:pt x="204" y="258"/>
                  </a:lnTo>
                  <a:lnTo>
                    <a:pt x="212" y="264"/>
                  </a:lnTo>
                  <a:lnTo>
                    <a:pt x="236" y="264"/>
                  </a:lnTo>
                  <a:lnTo>
                    <a:pt x="236" y="252"/>
                  </a:lnTo>
                  <a:lnTo>
                    <a:pt x="250" y="242"/>
                  </a:lnTo>
                  <a:lnTo>
                    <a:pt x="250" y="230"/>
                  </a:lnTo>
                  <a:lnTo>
                    <a:pt x="244" y="218"/>
                  </a:lnTo>
                  <a:lnTo>
                    <a:pt x="236" y="208"/>
                  </a:lnTo>
                  <a:lnTo>
                    <a:pt x="236" y="196"/>
                  </a:lnTo>
                  <a:lnTo>
                    <a:pt x="258" y="184"/>
                  </a:lnTo>
                  <a:lnTo>
                    <a:pt x="258" y="172"/>
                  </a:lnTo>
                  <a:lnTo>
                    <a:pt x="282" y="166"/>
                  </a:lnTo>
                  <a:lnTo>
                    <a:pt x="304" y="172"/>
                  </a:lnTo>
                  <a:lnTo>
                    <a:pt x="282" y="190"/>
                  </a:lnTo>
                  <a:lnTo>
                    <a:pt x="266" y="190"/>
                  </a:lnTo>
                  <a:lnTo>
                    <a:pt x="282" y="212"/>
                  </a:lnTo>
                  <a:lnTo>
                    <a:pt x="364" y="212"/>
                  </a:lnTo>
                  <a:lnTo>
                    <a:pt x="350" y="218"/>
                  </a:lnTo>
                  <a:lnTo>
                    <a:pt x="334" y="218"/>
                  </a:lnTo>
                  <a:lnTo>
                    <a:pt x="312" y="224"/>
                  </a:lnTo>
                  <a:lnTo>
                    <a:pt x="304" y="242"/>
                  </a:lnTo>
                  <a:lnTo>
                    <a:pt x="282" y="236"/>
                  </a:lnTo>
                  <a:lnTo>
                    <a:pt x="282" y="264"/>
                  </a:lnTo>
                  <a:lnTo>
                    <a:pt x="258" y="264"/>
                  </a:lnTo>
                  <a:lnTo>
                    <a:pt x="236" y="270"/>
                  </a:lnTo>
                  <a:lnTo>
                    <a:pt x="212" y="270"/>
                  </a:lnTo>
                  <a:lnTo>
                    <a:pt x="198" y="276"/>
                  </a:lnTo>
                  <a:lnTo>
                    <a:pt x="174" y="282"/>
                  </a:lnTo>
                  <a:lnTo>
                    <a:pt x="182" y="270"/>
                  </a:lnTo>
                  <a:lnTo>
                    <a:pt x="198" y="252"/>
                  </a:lnTo>
                  <a:lnTo>
                    <a:pt x="182" y="252"/>
                  </a:lnTo>
                  <a:lnTo>
                    <a:pt x="160" y="248"/>
                  </a:lnTo>
                  <a:lnTo>
                    <a:pt x="168" y="264"/>
                  </a:lnTo>
                  <a:lnTo>
                    <a:pt x="168" y="282"/>
                  </a:lnTo>
                  <a:lnTo>
                    <a:pt x="144" y="282"/>
                  </a:lnTo>
                  <a:lnTo>
                    <a:pt x="136" y="294"/>
                  </a:lnTo>
                  <a:lnTo>
                    <a:pt x="114" y="304"/>
                  </a:lnTo>
                  <a:lnTo>
                    <a:pt x="98" y="316"/>
                  </a:lnTo>
                  <a:lnTo>
                    <a:pt x="76" y="316"/>
                  </a:lnTo>
                  <a:lnTo>
                    <a:pt x="52" y="322"/>
                  </a:lnTo>
                  <a:lnTo>
                    <a:pt x="52" y="332"/>
                  </a:lnTo>
                  <a:lnTo>
                    <a:pt x="68" y="344"/>
                  </a:lnTo>
                  <a:lnTo>
                    <a:pt x="76" y="362"/>
                  </a:lnTo>
                  <a:lnTo>
                    <a:pt x="52" y="368"/>
                  </a:lnTo>
                  <a:lnTo>
                    <a:pt x="0" y="368"/>
                  </a:lnTo>
                  <a:lnTo>
                    <a:pt x="0" y="378"/>
                  </a:lnTo>
                  <a:lnTo>
                    <a:pt x="16" y="378"/>
                  </a:lnTo>
                  <a:lnTo>
                    <a:pt x="6" y="384"/>
                  </a:lnTo>
                  <a:lnTo>
                    <a:pt x="6" y="424"/>
                  </a:lnTo>
                  <a:lnTo>
                    <a:pt x="30" y="420"/>
                  </a:lnTo>
                  <a:lnTo>
                    <a:pt x="46" y="424"/>
                  </a:lnTo>
                  <a:lnTo>
                    <a:pt x="68" y="420"/>
                  </a:lnTo>
                  <a:lnTo>
                    <a:pt x="98" y="408"/>
                  </a:lnTo>
                  <a:lnTo>
                    <a:pt x="98" y="396"/>
                  </a:lnTo>
                  <a:lnTo>
                    <a:pt x="114" y="378"/>
                  </a:lnTo>
                  <a:lnTo>
                    <a:pt x="130" y="368"/>
                  </a:lnTo>
                  <a:lnTo>
                    <a:pt x="174" y="368"/>
                  </a:lnTo>
                  <a:lnTo>
                    <a:pt x="198" y="356"/>
                  </a:lnTo>
                  <a:lnTo>
                    <a:pt x="212" y="378"/>
                  </a:lnTo>
                  <a:lnTo>
                    <a:pt x="228" y="390"/>
                  </a:lnTo>
                  <a:lnTo>
                    <a:pt x="236" y="402"/>
                  </a:lnTo>
                  <a:lnTo>
                    <a:pt x="220" y="408"/>
                  </a:lnTo>
                  <a:lnTo>
                    <a:pt x="236" y="420"/>
                  </a:lnTo>
                  <a:lnTo>
                    <a:pt x="250" y="408"/>
                  </a:lnTo>
                  <a:lnTo>
                    <a:pt x="250" y="390"/>
                  </a:lnTo>
                  <a:lnTo>
                    <a:pt x="244" y="374"/>
                  </a:lnTo>
                  <a:lnTo>
                    <a:pt x="236" y="384"/>
                  </a:lnTo>
                  <a:lnTo>
                    <a:pt x="220" y="362"/>
                  </a:lnTo>
                  <a:lnTo>
                    <a:pt x="204" y="350"/>
                  </a:lnTo>
                  <a:lnTo>
                    <a:pt x="228" y="350"/>
                  </a:lnTo>
                  <a:lnTo>
                    <a:pt x="236" y="356"/>
                  </a:lnTo>
                  <a:lnTo>
                    <a:pt x="258" y="368"/>
                  </a:lnTo>
                  <a:lnTo>
                    <a:pt x="274" y="374"/>
                  </a:lnTo>
                  <a:lnTo>
                    <a:pt x="288" y="384"/>
                  </a:lnTo>
                  <a:lnTo>
                    <a:pt x="304" y="408"/>
                  </a:lnTo>
                  <a:lnTo>
                    <a:pt x="318" y="412"/>
                  </a:lnTo>
                  <a:lnTo>
                    <a:pt x="318" y="402"/>
                  </a:lnTo>
                  <a:lnTo>
                    <a:pt x="312" y="390"/>
                  </a:lnTo>
                  <a:lnTo>
                    <a:pt x="318" y="378"/>
                  </a:lnTo>
                  <a:lnTo>
                    <a:pt x="342" y="378"/>
                  </a:lnTo>
                  <a:lnTo>
                    <a:pt x="364" y="374"/>
                  </a:lnTo>
                  <a:lnTo>
                    <a:pt x="350" y="368"/>
                  </a:lnTo>
                  <a:lnTo>
                    <a:pt x="350" y="356"/>
                  </a:lnTo>
                  <a:lnTo>
                    <a:pt x="364" y="338"/>
                  </a:lnTo>
                  <a:lnTo>
                    <a:pt x="386" y="332"/>
                  </a:lnTo>
                  <a:lnTo>
                    <a:pt x="410" y="328"/>
                  </a:lnTo>
                  <a:lnTo>
                    <a:pt x="394" y="338"/>
                  </a:lnTo>
                  <a:lnTo>
                    <a:pt x="418" y="350"/>
                  </a:lnTo>
                  <a:lnTo>
                    <a:pt x="440" y="344"/>
                  </a:lnTo>
                  <a:lnTo>
                    <a:pt x="464" y="356"/>
                  </a:lnTo>
                  <a:lnTo>
                    <a:pt x="494" y="356"/>
                  </a:lnTo>
                  <a:lnTo>
                    <a:pt x="502" y="378"/>
                  </a:lnTo>
                  <a:lnTo>
                    <a:pt x="464" y="384"/>
                  </a:lnTo>
                  <a:lnTo>
                    <a:pt x="440" y="378"/>
                  </a:lnTo>
                  <a:lnTo>
                    <a:pt x="426" y="378"/>
                  </a:lnTo>
                  <a:lnTo>
                    <a:pt x="410" y="374"/>
                  </a:lnTo>
                  <a:lnTo>
                    <a:pt x="386" y="374"/>
                  </a:lnTo>
                  <a:lnTo>
                    <a:pt x="364" y="384"/>
                  </a:lnTo>
                  <a:lnTo>
                    <a:pt x="350" y="384"/>
                  </a:lnTo>
                  <a:lnTo>
                    <a:pt x="358" y="396"/>
                  </a:lnTo>
                  <a:lnTo>
                    <a:pt x="364" y="408"/>
                  </a:lnTo>
                  <a:lnTo>
                    <a:pt x="380" y="420"/>
                  </a:lnTo>
                  <a:lnTo>
                    <a:pt x="418" y="420"/>
                  </a:lnTo>
                  <a:lnTo>
                    <a:pt x="448" y="412"/>
                  </a:lnTo>
                  <a:lnTo>
                    <a:pt x="434" y="424"/>
                  </a:lnTo>
                  <a:lnTo>
                    <a:pt x="418" y="430"/>
                  </a:lnTo>
                  <a:lnTo>
                    <a:pt x="440" y="430"/>
                  </a:lnTo>
                  <a:lnTo>
                    <a:pt x="440" y="442"/>
                  </a:lnTo>
                  <a:lnTo>
                    <a:pt x="434" y="460"/>
                  </a:lnTo>
                  <a:lnTo>
                    <a:pt x="418" y="448"/>
                  </a:lnTo>
                  <a:lnTo>
                    <a:pt x="418" y="466"/>
                  </a:lnTo>
                  <a:lnTo>
                    <a:pt x="426" y="466"/>
                  </a:lnTo>
                  <a:lnTo>
                    <a:pt x="440" y="476"/>
                  </a:lnTo>
                  <a:lnTo>
                    <a:pt x="448" y="488"/>
                  </a:lnTo>
                  <a:lnTo>
                    <a:pt x="472" y="488"/>
                  </a:lnTo>
                  <a:lnTo>
                    <a:pt x="478" y="504"/>
                  </a:lnTo>
                  <a:lnTo>
                    <a:pt x="486" y="528"/>
                  </a:lnTo>
                  <a:lnTo>
                    <a:pt x="508" y="534"/>
                  </a:lnTo>
                  <a:lnTo>
                    <a:pt x="524" y="546"/>
                  </a:lnTo>
                  <a:lnTo>
                    <a:pt x="532" y="568"/>
                  </a:lnTo>
                  <a:lnTo>
                    <a:pt x="554" y="584"/>
                  </a:lnTo>
                  <a:lnTo>
                    <a:pt x="586" y="580"/>
                  </a:lnTo>
                  <a:lnTo>
                    <a:pt x="622" y="562"/>
                  </a:lnTo>
                  <a:lnTo>
                    <a:pt x="646" y="552"/>
                  </a:lnTo>
                  <a:lnTo>
                    <a:pt x="668" y="540"/>
                  </a:lnTo>
                  <a:lnTo>
                    <a:pt x="692" y="522"/>
                  </a:lnTo>
                  <a:lnTo>
                    <a:pt x="698" y="504"/>
                  </a:lnTo>
                  <a:lnTo>
                    <a:pt x="668" y="500"/>
                  </a:lnTo>
                  <a:lnTo>
                    <a:pt x="662" y="488"/>
                  </a:lnTo>
                  <a:lnTo>
                    <a:pt x="646" y="500"/>
                  </a:lnTo>
                  <a:lnTo>
                    <a:pt x="614" y="504"/>
                  </a:lnTo>
                  <a:lnTo>
                    <a:pt x="614" y="516"/>
                  </a:lnTo>
                  <a:lnTo>
                    <a:pt x="608" y="500"/>
                  </a:lnTo>
                  <a:lnTo>
                    <a:pt x="592" y="488"/>
                  </a:lnTo>
                  <a:lnTo>
                    <a:pt x="570" y="482"/>
                  </a:lnTo>
                  <a:lnTo>
                    <a:pt x="562" y="470"/>
                  </a:lnTo>
                  <a:lnTo>
                    <a:pt x="562" y="454"/>
                  </a:lnTo>
                  <a:lnTo>
                    <a:pt x="586" y="454"/>
                  </a:lnTo>
                  <a:lnTo>
                    <a:pt x="622" y="476"/>
                  </a:lnTo>
                  <a:lnTo>
                    <a:pt x="646" y="476"/>
                  </a:lnTo>
                  <a:lnTo>
                    <a:pt x="654" y="482"/>
                  </a:lnTo>
                  <a:lnTo>
                    <a:pt x="668" y="482"/>
                  </a:lnTo>
                  <a:lnTo>
                    <a:pt x="698" y="488"/>
                  </a:lnTo>
                  <a:lnTo>
                    <a:pt x="722" y="488"/>
                  </a:lnTo>
                  <a:lnTo>
                    <a:pt x="760" y="482"/>
                  </a:lnTo>
                  <a:lnTo>
                    <a:pt x="768" y="482"/>
                  </a:lnTo>
                  <a:lnTo>
                    <a:pt x="776" y="500"/>
                  </a:lnTo>
                  <a:lnTo>
                    <a:pt x="798" y="494"/>
                  </a:lnTo>
                  <a:lnTo>
                    <a:pt x="782" y="504"/>
                  </a:lnTo>
                  <a:lnTo>
                    <a:pt x="798" y="516"/>
                  </a:lnTo>
                  <a:lnTo>
                    <a:pt x="820" y="510"/>
                  </a:lnTo>
                  <a:lnTo>
                    <a:pt x="828" y="534"/>
                  </a:lnTo>
                  <a:lnTo>
                    <a:pt x="844" y="556"/>
                  </a:lnTo>
                  <a:lnTo>
                    <a:pt x="858" y="590"/>
                  </a:lnTo>
                  <a:lnTo>
                    <a:pt x="874" y="608"/>
                  </a:lnTo>
                  <a:lnTo>
                    <a:pt x="890" y="596"/>
                  </a:lnTo>
                  <a:lnTo>
                    <a:pt x="904" y="596"/>
                  </a:lnTo>
                  <a:lnTo>
                    <a:pt x="904" y="584"/>
                  </a:lnTo>
                  <a:lnTo>
                    <a:pt x="920" y="574"/>
                  </a:lnTo>
                  <a:lnTo>
                    <a:pt x="920" y="552"/>
                  </a:lnTo>
                  <a:lnTo>
                    <a:pt x="942" y="534"/>
                  </a:lnTo>
                  <a:lnTo>
                    <a:pt x="980" y="516"/>
                  </a:lnTo>
                  <a:lnTo>
                    <a:pt x="1018" y="504"/>
                  </a:lnTo>
                  <a:lnTo>
                    <a:pt x="1042" y="528"/>
                  </a:lnTo>
                  <a:lnTo>
                    <a:pt x="1064" y="546"/>
                  </a:lnTo>
                  <a:lnTo>
                    <a:pt x="1086" y="540"/>
                  </a:lnTo>
                  <a:lnTo>
                    <a:pt x="1102" y="568"/>
                  </a:lnTo>
                  <a:lnTo>
                    <a:pt x="1102" y="584"/>
                  </a:lnTo>
                  <a:lnTo>
                    <a:pt x="1118" y="602"/>
                  </a:lnTo>
                  <a:lnTo>
                    <a:pt x="1110" y="584"/>
                  </a:lnTo>
                  <a:lnTo>
                    <a:pt x="1110" y="568"/>
                  </a:lnTo>
                  <a:lnTo>
                    <a:pt x="1124" y="556"/>
                  </a:lnTo>
                  <a:lnTo>
                    <a:pt x="1132" y="574"/>
                  </a:lnTo>
                  <a:lnTo>
                    <a:pt x="1156" y="580"/>
                  </a:lnTo>
                  <a:lnTo>
                    <a:pt x="1156" y="596"/>
                  </a:lnTo>
                  <a:lnTo>
                    <a:pt x="1178" y="590"/>
                  </a:lnTo>
                  <a:lnTo>
                    <a:pt x="1208" y="580"/>
                  </a:lnTo>
                  <a:lnTo>
                    <a:pt x="1202" y="562"/>
                  </a:lnTo>
                  <a:lnTo>
                    <a:pt x="1186" y="552"/>
                  </a:lnTo>
                  <a:lnTo>
                    <a:pt x="1170" y="534"/>
                  </a:lnTo>
                  <a:lnTo>
                    <a:pt x="1156" y="522"/>
                  </a:lnTo>
                  <a:lnTo>
                    <a:pt x="1170" y="510"/>
                  </a:lnTo>
                  <a:lnTo>
                    <a:pt x="1202" y="510"/>
                  </a:lnTo>
                  <a:lnTo>
                    <a:pt x="1208" y="516"/>
                  </a:lnTo>
                  <a:lnTo>
                    <a:pt x="1216" y="504"/>
                  </a:lnTo>
                  <a:lnTo>
                    <a:pt x="1238" y="500"/>
                  </a:lnTo>
                  <a:lnTo>
                    <a:pt x="1246" y="504"/>
                  </a:lnTo>
                  <a:lnTo>
                    <a:pt x="1262" y="494"/>
                  </a:lnTo>
                  <a:lnTo>
                    <a:pt x="1276" y="476"/>
                  </a:lnTo>
                  <a:lnTo>
                    <a:pt x="1308" y="454"/>
                  </a:lnTo>
                  <a:lnTo>
                    <a:pt x="1300" y="442"/>
                  </a:lnTo>
                  <a:lnTo>
                    <a:pt x="1292" y="430"/>
                  </a:lnTo>
                  <a:lnTo>
                    <a:pt x="1276" y="420"/>
                  </a:lnTo>
                  <a:lnTo>
                    <a:pt x="1262" y="408"/>
                  </a:lnTo>
                  <a:lnTo>
                    <a:pt x="1276" y="396"/>
                  </a:lnTo>
                  <a:lnTo>
                    <a:pt x="1246" y="396"/>
                  </a:lnTo>
                  <a:lnTo>
                    <a:pt x="1270" y="374"/>
                  </a:lnTo>
                  <a:lnTo>
                    <a:pt x="1276" y="378"/>
                  </a:lnTo>
                  <a:lnTo>
                    <a:pt x="1314" y="378"/>
                  </a:lnTo>
                  <a:lnTo>
                    <a:pt x="1322" y="390"/>
                  </a:lnTo>
                  <a:lnTo>
                    <a:pt x="1338" y="408"/>
                  </a:lnTo>
                  <a:lnTo>
                    <a:pt x="1346" y="430"/>
                  </a:lnTo>
                  <a:lnTo>
                    <a:pt x="1352" y="420"/>
                  </a:lnTo>
                  <a:lnTo>
                    <a:pt x="1376" y="408"/>
                  </a:lnTo>
                  <a:lnTo>
                    <a:pt x="1352" y="396"/>
                  </a:lnTo>
                  <a:lnTo>
                    <a:pt x="1346" y="378"/>
                  </a:lnTo>
                  <a:lnTo>
                    <a:pt x="1360" y="362"/>
                  </a:lnTo>
                  <a:lnTo>
                    <a:pt x="1390" y="350"/>
                  </a:lnTo>
                  <a:lnTo>
                    <a:pt x="1420" y="332"/>
                  </a:lnTo>
                  <a:lnTo>
                    <a:pt x="1428" y="310"/>
                  </a:lnTo>
                  <a:lnTo>
                    <a:pt x="1428" y="288"/>
                  </a:lnTo>
                  <a:lnTo>
                    <a:pt x="1414" y="270"/>
                  </a:lnTo>
                  <a:lnTo>
                    <a:pt x="1414" y="258"/>
                  </a:lnTo>
                  <a:lnTo>
                    <a:pt x="1398" y="248"/>
                  </a:lnTo>
                  <a:lnTo>
                    <a:pt x="1368" y="252"/>
                  </a:lnTo>
                  <a:lnTo>
                    <a:pt x="1368" y="248"/>
                  </a:lnTo>
                  <a:lnTo>
                    <a:pt x="1384" y="224"/>
                  </a:lnTo>
                  <a:lnTo>
                    <a:pt x="1398" y="212"/>
                  </a:lnTo>
                  <a:lnTo>
                    <a:pt x="1428" y="208"/>
                  </a:lnTo>
                  <a:lnTo>
                    <a:pt x="1474" y="208"/>
                  </a:lnTo>
                  <a:lnTo>
                    <a:pt x="1526" y="212"/>
                  </a:lnTo>
                  <a:lnTo>
                    <a:pt x="1542" y="208"/>
                  </a:lnTo>
                  <a:lnTo>
                    <a:pt x="1566" y="184"/>
                  </a:lnTo>
                  <a:lnTo>
                    <a:pt x="1596" y="172"/>
                  </a:lnTo>
                  <a:lnTo>
                    <a:pt x="1596" y="184"/>
                  </a:lnTo>
                  <a:lnTo>
                    <a:pt x="1610" y="190"/>
                  </a:lnTo>
                  <a:lnTo>
                    <a:pt x="1626" y="178"/>
                  </a:lnTo>
                  <a:lnTo>
                    <a:pt x="1648" y="172"/>
                  </a:lnTo>
                  <a:lnTo>
                    <a:pt x="1642" y="184"/>
                  </a:lnTo>
                  <a:lnTo>
                    <a:pt x="1618" y="202"/>
                  </a:lnTo>
                  <a:lnTo>
                    <a:pt x="1588" y="212"/>
                  </a:lnTo>
                  <a:lnTo>
                    <a:pt x="1588" y="230"/>
                  </a:lnTo>
                  <a:lnTo>
                    <a:pt x="1618" y="242"/>
                  </a:lnTo>
                  <a:lnTo>
                    <a:pt x="1618" y="270"/>
                  </a:lnTo>
                  <a:lnTo>
                    <a:pt x="1642" y="288"/>
                  </a:lnTo>
                  <a:lnTo>
                    <a:pt x="1642" y="270"/>
                  </a:lnTo>
                  <a:lnTo>
                    <a:pt x="1656" y="258"/>
                  </a:lnTo>
                  <a:lnTo>
                    <a:pt x="1672" y="242"/>
                  </a:lnTo>
                  <a:lnTo>
                    <a:pt x="1656" y="224"/>
                  </a:lnTo>
                  <a:lnTo>
                    <a:pt x="1656" y="208"/>
                  </a:lnTo>
                  <a:lnTo>
                    <a:pt x="1680" y="190"/>
                  </a:lnTo>
                  <a:lnTo>
                    <a:pt x="1688" y="202"/>
                  </a:lnTo>
                  <a:lnTo>
                    <a:pt x="1726" y="196"/>
                  </a:lnTo>
                  <a:lnTo>
                    <a:pt x="1740" y="184"/>
                  </a:lnTo>
                  <a:lnTo>
                    <a:pt x="1770" y="178"/>
                  </a:lnTo>
                  <a:lnTo>
                    <a:pt x="1770" y="166"/>
                  </a:lnTo>
                  <a:lnTo>
                    <a:pt x="1802" y="160"/>
                  </a:lnTo>
                  <a:lnTo>
                    <a:pt x="1786" y="156"/>
                  </a:lnTo>
                  <a:lnTo>
                    <a:pt x="1770" y="150"/>
                  </a:lnTo>
                  <a:lnTo>
                    <a:pt x="1748" y="144"/>
                  </a:lnTo>
                  <a:lnTo>
                    <a:pt x="1778" y="144"/>
                  </a:lnTo>
                  <a:lnTo>
                    <a:pt x="1786" y="126"/>
                  </a:lnTo>
                  <a:close/>
                </a:path>
              </a:pathLst>
            </a:custGeom>
            <a:gradFill rotWithShape="1">
              <a:gsLst>
                <a:gs pos="0">
                  <a:srgbClr val="DBDBDB"/>
                </a:gs>
                <a:gs pos="100000">
                  <a:srgbClr val="EAEAEA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ea typeface="ＭＳ Ｐゴシック" pitchFamily="34" charset="-128"/>
              </a:endParaRPr>
            </a:p>
          </p:txBody>
        </p:sp>
        <p:sp>
          <p:nvSpPr>
            <p:cNvPr id="142" name="Freeform 49"/>
            <p:cNvSpPr>
              <a:spLocks/>
            </p:cNvSpPr>
            <p:nvPr/>
          </p:nvSpPr>
          <p:spPr bwMode="auto">
            <a:xfrm>
              <a:off x="7558252" y="1882195"/>
              <a:ext cx="310095" cy="378430"/>
            </a:xfrm>
            <a:custGeom>
              <a:avLst/>
              <a:gdLst>
                <a:gd name="T0" fmla="*/ 2147483647 w 138"/>
                <a:gd name="T1" fmla="*/ 2147483647 h 106"/>
                <a:gd name="T2" fmla="*/ 2147483647 w 138"/>
                <a:gd name="T3" fmla="*/ 2147483647 h 106"/>
                <a:gd name="T4" fmla="*/ 2147483647 w 138"/>
                <a:gd name="T5" fmla="*/ 0 h 106"/>
                <a:gd name="T6" fmla="*/ 2147483647 w 138"/>
                <a:gd name="T7" fmla="*/ 0 h 106"/>
                <a:gd name="T8" fmla="*/ 2147483647 w 138"/>
                <a:gd name="T9" fmla="*/ 0 h 106"/>
                <a:gd name="T10" fmla="*/ 2147483647 w 138"/>
                <a:gd name="T11" fmla="*/ 0 h 106"/>
                <a:gd name="T12" fmla="*/ 2147483647 w 138"/>
                <a:gd name="T13" fmla="*/ 2147483647 h 106"/>
                <a:gd name="T14" fmla="*/ 2147483647 w 138"/>
                <a:gd name="T15" fmla="*/ 2147483647 h 106"/>
                <a:gd name="T16" fmla="*/ 2147483647 w 138"/>
                <a:gd name="T17" fmla="*/ 2147483647 h 106"/>
                <a:gd name="T18" fmla="*/ 2147483647 w 138"/>
                <a:gd name="T19" fmla="*/ 2147483647 h 106"/>
                <a:gd name="T20" fmla="*/ 2147483647 w 138"/>
                <a:gd name="T21" fmla="*/ 2147483647 h 106"/>
                <a:gd name="T22" fmla="*/ 2147483647 w 138"/>
                <a:gd name="T23" fmla="*/ 2147483647 h 106"/>
                <a:gd name="T24" fmla="*/ 2147483647 w 138"/>
                <a:gd name="T25" fmla="*/ 2147483647 h 106"/>
                <a:gd name="T26" fmla="*/ 2147483647 w 138"/>
                <a:gd name="T27" fmla="*/ 2147483647 h 106"/>
                <a:gd name="T28" fmla="*/ 2147483647 w 138"/>
                <a:gd name="T29" fmla="*/ 2147483647 h 106"/>
                <a:gd name="T30" fmla="*/ 0 w 138"/>
                <a:gd name="T31" fmla="*/ 2147483647 h 106"/>
                <a:gd name="T32" fmla="*/ 0 w 138"/>
                <a:gd name="T33" fmla="*/ 2147483647 h 106"/>
                <a:gd name="T34" fmla="*/ 0 w 138"/>
                <a:gd name="T35" fmla="*/ 2147483647 h 106"/>
                <a:gd name="T36" fmla="*/ 2147483647 w 138"/>
                <a:gd name="T37" fmla="*/ 2147483647 h 106"/>
                <a:gd name="T38" fmla="*/ 2147483647 w 138"/>
                <a:gd name="T39" fmla="*/ 2147483647 h 106"/>
                <a:gd name="T40" fmla="*/ 2147483647 w 138"/>
                <a:gd name="T41" fmla="*/ 2147483647 h 106"/>
                <a:gd name="T42" fmla="*/ 2147483647 w 138"/>
                <a:gd name="T43" fmla="*/ 2147483647 h 106"/>
                <a:gd name="T44" fmla="*/ 2147483647 w 138"/>
                <a:gd name="T45" fmla="*/ 2147483647 h 106"/>
                <a:gd name="T46" fmla="*/ 2147483647 w 138"/>
                <a:gd name="T47" fmla="*/ 2147483647 h 106"/>
                <a:gd name="T48" fmla="*/ 2147483647 w 138"/>
                <a:gd name="T49" fmla="*/ 2147483647 h 106"/>
                <a:gd name="T50" fmla="*/ 2147483647 w 138"/>
                <a:gd name="T51" fmla="*/ 2147483647 h 106"/>
                <a:gd name="T52" fmla="*/ 2147483647 w 138"/>
                <a:gd name="T53" fmla="*/ 2147483647 h 106"/>
                <a:gd name="T54" fmla="*/ 2147483647 w 138"/>
                <a:gd name="T55" fmla="*/ 2147483647 h 106"/>
                <a:gd name="T56" fmla="*/ 2147483647 w 138"/>
                <a:gd name="T57" fmla="*/ 2147483647 h 106"/>
                <a:gd name="T58" fmla="*/ 2147483647 w 138"/>
                <a:gd name="T59" fmla="*/ 2147483647 h 106"/>
                <a:gd name="T60" fmla="*/ 2147483647 w 138"/>
                <a:gd name="T61" fmla="*/ 2147483647 h 106"/>
                <a:gd name="T62" fmla="*/ 2147483647 w 138"/>
                <a:gd name="T63" fmla="*/ 2147483647 h 106"/>
                <a:gd name="T64" fmla="*/ 2147483647 w 138"/>
                <a:gd name="T65" fmla="*/ 2147483647 h 106"/>
                <a:gd name="T66" fmla="*/ 2147483647 w 138"/>
                <a:gd name="T67" fmla="*/ 2147483647 h 106"/>
                <a:gd name="T68" fmla="*/ 2147483647 w 138"/>
                <a:gd name="T69" fmla="*/ 2147483647 h 106"/>
                <a:gd name="T70" fmla="*/ 2147483647 w 138"/>
                <a:gd name="T71" fmla="*/ 2147483647 h 106"/>
                <a:gd name="T72" fmla="*/ 2147483647 w 138"/>
                <a:gd name="T73" fmla="*/ 2147483647 h 106"/>
                <a:gd name="T74" fmla="*/ 2147483647 w 138"/>
                <a:gd name="T75" fmla="*/ 2147483647 h 106"/>
                <a:gd name="T76" fmla="*/ 2147483647 w 138"/>
                <a:gd name="T77" fmla="*/ 2147483647 h 106"/>
                <a:gd name="T78" fmla="*/ 2147483647 w 138"/>
                <a:gd name="T79" fmla="*/ 2147483647 h 106"/>
                <a:gd name="T80" fmla="*/ 2147483647 w 138"/>
                <a:gd name="T81" fmla="*/ 2147483647 h 106"/>
                <a:gd name="T82" fmla="*/ 2147483647 w 138"/>
                <a:gd name="T83" fmla="*/ 2147483647 h 106"/>
                <a:gd name="T84" fmla="*/ 2147483647 w 138"/>
                <a:gd name="T85" fmla="*/ 2147483647 h 106"/>
                <a:gd name="T86" fmla="*/ 2147483647 w 138"/>
                <a:gd name="T87" fmla="*/ 2147483647 h 106"/>
                <a:gd name="T88" fmla="*/ 2147483647 w 138"/>
                <a:gd name="T89" fmla="*/ 2147483647 h 106"/>
                <a:gd name="T90" fmla="*/ 2147483647 w 138"/>
                <a:gd name="T91" fmla="*/ 2147483647 h 10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38"/>
                <a:gd name="T139" fmla="*/ 0 h 106"/>
                <a:gd name="T140" fmla="*/ 138 w 138"/>
                <a:gd name="T141" fmla="*/ 106 h 10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38" h="106">
                  <a:moveTo>
                    <a:pt x="84" y="6"/>
                  </a:moveTo>
                  <a:lnTo>
                    <a:pt x="84" y="6"/>
                  </a:lnTo>
                  <a:lnTo>
                    <a:pt x="54" y="0"/>
                  </a:lnTo>
                  <a:lnTo>
                    <a:pt x="38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6" y="6"/>
                  </a:lnTo>
                  <a:lnTo>
                    <a:pt x="14" y="10"/>
                  </a:lnTo>
                  <a:lnTo>
                    <a:pt x="12" y="18"/>
                  </a:lnTo>
                  <a:lnTo>
                    <a:pt x="8" y="34"/>
                  </a:lnTo>
                  <a:lnTo>
                    <a:pt x="6" y="50"/>
                  </a:lnTo>
                  <a:lnTo>
                    <a:pt x="2" y="84"/>
                  </a:lnTo>
                  <a:lnTo>
                    <a:pt x="0" y="94"/>
                  </a:lnTo>
                  <a:lnTo>
                    <a:pt x="0" y="102"/>
                  </a:lnTo>
                  <a:lnTo>
                    <a:pt x="16" y="102"/>
                  </a:lnTo>
                  <a:lnTo>
                    <a:pt x="32" y="100"/>
                  </a:lnTo>
                  <a:lnTo>
                    <a:pt x="46" y="104"/>
                  </a:lnTo>
                  <a:lnTo>
                    <a:pt x="60" y="106"/>
                  </a:lnTo>
                  <a:lnTo>
                    <a:pt x="68" y="106"/>
                  </a:lnTo>
                  <a:lnTo>
                    <a:pt x="78" y="106"/>
                  </a:lnTo>
                  <a:lnTo>
                    <a:pt x="82" y="104"/>
                  </a:lnTo>
                  <a:lnTo>
                    <a:pt x="82" y="102"/>
                  </a:lnTo>
                  <a:lnTo>
                    <a:pt x="82" y="100"/>
                  </a:lnTo>
                  <a:lnTo>
                    <a:pt x="84" y="98"/>
                  </a:lnTo>
                  <a:lnTo>
                    <a:pt x="104" y="80"/>
                  </a:lnTo>
                  <a:lnTo>
                    <a:pt x="124" y="62"/>
                  </a:lnTo>
                  <a:lnTo>
                    <a:pt x="134" y="50"/>
                  </a:lnTo>
                  <a:lnTo>
                    <a:pt x="138" y="44"/>
                  </a:lnTo>
                  <a:lnTo>
                    <a:pt x="138" y="40"/>
                  </a:lnTo>
                  <a:lnTo>
                    <a:pt x="138" y="34"/>
                  </a:lnTo>
                  <a:lnTo>
                    <a:pt x="136" y="28"/>
                  </a:lnTo>
                  <a:lnTo>
                    <a:pt x="132" y="24"/>
                  </a:lnTo>
                  <a:lnTo>
                    <a:pt x="126" y="20"/>
                  </a:lnTo>
                  <a:lnTo>
                    <a:pt x="112" y="14"/>
                  </a:lnTo>
                  <a:lnTo>
                    <a:pt x="100" y="12"/>
                  </a:lnTo>
                  <a:lnTo>
                    <a:pt x="84" y="6"/>
                  </a:lnTo>
                  <a:close/>
                </a:path>
              </a:pathLst>
            </a:custGeom>
            <a:gradFill rotWithShape="1">
              <a:gsLst>
                <a:gs pos="0">
                  <a:srgbClr val="DBDBDB"/>
                </a:gs>
                <a:gs pos="100000">
                  <a:srgbClr val="EAEAEA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ea typeface="ＭＳ Ｐゴシック" pitchFamily="34" charset="-128"/>
              </a:endParaRPr>
            </a:p>
          </p:txBody>
        </p:sp>
        <p:sp>
          <p:nvSpPr>
            <p:cNvPr id="143" name="Freeform 50"/>
            <p:cNvSpPr>
              <a:spLocks/>
            </p:cNvSpPr>
            <p:nvPr/>
          </p:nvSpPr>
          <p:spPr bwMode="auto">
            <a:xfrm>
              <a:off x="7940253" y="4823955"/>
              <a:ext cx="238188" cy="164224"/>
            </a:xfrm>
            <a:custGeom>
              <a:avLst/>
              <a:gdLst>
                <a:gd name="T0" fmla="*/ 2147483647 w 106"/>
                <a:gd name="T1" fmla="*/ 0 h 46"/>
                <a:gd name="T2" fmla="*/ 2147483647 w 106"/>
                <a:gd name="T3" fmla="*/ 2147483647 h 46"/>
                <a:gd name="T4" fmla="*/ 2147483647 w 106"/>
                <a:gd name="T5" fmla="*/ 2147483647 h 46"/>
                <a:gd name="T6" fmla="*/ 0 w 106"/>
                <a:gd name="T7" fmla="*/ 2147483647 h 46"/>
                <a:gd name="T8" fmla="*/ 2147483647 w 106"/>
                <a:gd name="T9" fmla="*/ 2147483647 h 46"/>
                <a:gd name="T10" fmla="*/ 2147483647 w 106"/>
                <a:gd name="T11" fmla="*/ 2147483647 h 46"/>
                <a:gd name="T12" fmla="*/ 2147483647 w 106"/>
                <a:gd name="T13" fmla="*/ 2147483647 h 46"/>
                <a:gd name="T14" fmla="*/ 2147483647 w 106"/>
                <a:gd name="T15" fmla="*/ 2147483647 h 46"/>
                <a:gd name="T16" fmla="*/ 2147483647 w 106"/>
                <a:gd name="T17" fmla="*/ 0 h 46"/>
                <a:gd name="T18" fmla="*/ 2147483647 w 106"/>
                <a:gd name="T19" fmla="*/ 0 h 4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6"/>
                <a:gd name="T31" fmla="*/ 0 h 46"/>
                <a:gd name="T32" fmla="*/ 106 w 106"/>
                <a:gd name="T33" fmla="*/ 46 h 4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6" h="46">
                  <a:moveTo>
                    <a:pt x="82" y="0"/>
                  </a:moveTo>
                  <a:lnTo>
                    <a:pt x="60" y="18"/>
                  </a:lnTo>
                  <a:lnTo>
                    <a:pt x="30" y="30"/>
                  </a:lnTo>
                  <a:lnTo>
                    <a:pt x="0" y="40"/>
                  </a:lnTo>
                  <a:lnTo>
                    <a:pt x="30" y="46"/>
                  </a:lnTo>
                  <a:lnTo>
                    <a:pt x="60" y="34"/>
                  </a:lnTo>
                  <a:lnTo>
                    <a:pt x="82" y="18"/>
                  </a:lnTo>
                  <a:lnTo>
                    <a:pt x="106" y="12"/>
                  </a:lnTo>
                  <a:lnTo>
                    <a:pt x="92" y="0"/>
                  </a:lnTo>
                  <a:lnTo>
                    <a:pt x="82" y="0"/>
                  </a:lnTo>
                  <a:close/>
                </a:path>
              </a:pathLst>
            </a:custGeom>
            <a:gradFill rotWithShape="1">
              <a:gsLst>
                <a:gs pos="0">
                  <a:srgbClr val="DBDBDB"/>
                </a:gs>
                <a:gs pos="100000">
                  <a:srgbClr val="EAEAEA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ea typeface="ＭＳ Ｐゴシック" pitchFamily="34" charset="-128"/>
              </a:endParaRPr>
            </a:p>
          </p:txBody>
        </p:sp>
        <p:sp>
          <p:nvSpPr>
            <p:cNvPr id="144" name="Freeform 51"/>
            <p:cNvSpPr>
              <a:spLocks/>
            </p:cNvSpPr>
            <p:nvPr/>
          </p:nvSpPr>
          <p:spPr bwMode="auto">
            <a:xfrm>
              <a:off x="8196417" y="4681150"/>
              <a:ext cx="121341" cy="185644"/>
            </a:xfrm>
            <a:custGeom>
              <a:avLst/>
              <a:gdLst>
                <a:gd name="T0" fmla="*/ 2147483647 w 54"/>
                <a:gd name="T1" fmla="*/ 2147483647 h 52"/>
                <a:gd name="T2" fmla="*/ 2147483647 w 54"/>
                <a:gd name="T3" fmla="*/ 0 h 52"/>
                <a:gd name="T4" fmla="*/ 2147483647 w 54"/>
                <a:gd name="T5" fmla="*/ 2147483647 h 52"/>
                <a:gd name="T6" fmla="*/ 0 w 54"/>
                <a:gd name="T7" fmla="*/ 2147483647 h 52"/>
                <a:gd name="T8" fmla="*/ 2147483647 w 54"/>
                <a:gd name="T9" fmla="*/ 2147483647 h 52"/>
                <a:gd name="T10" fmla="*/ 2147483647 w 54"/>
                <a:gd name="T11" fmla="*/ 2147483647 h 52"/>
                <a:gd name="T12" fmla="*/ 2147483647 w 54"/>
                <a:gd name="T13" fmla="*/ 2147483647 h 52"/>
                <a:gd name="T14" fmla="*/ 2147483647 w 54"/>
                <a:gd name="T15" fmla="*/ 2147483647 h 52"/>
                <a:gd name="T16" fmla="*/ 2147483647 w 54"/>
                <a:gd name="T17" fmla="*/ 2147483647 h 5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4"/>
                <a:gd name="T28" fmla="*/ 0 h 52"/>
                <a:gd name="T29" fmla="*/ 54 w 54"/>
                <a:gd name="T30" fmla="*/ 52 h 5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4" h="52">
                  <a:moveTo>
                    <a:pt x="14" y="12"/>
                  </a:moveTo>
                  <a:lnTo>
                    <a:pt x="6" y="0"/>
                  </a:lnTo>
                  <a:lnTo>
                    <a:pt x="6" y="34"/>
                  </a:lnTo>
                  <a:lnTo>
                    <a:pt x="0" y="52"/>
                  </a:lnTo>
                  <a:lnTo>
                    <a:pt x="6" y="46"/>
                  </a:lnTo>
                  <a:lnTo>
                    <a:pt x="30" y="28"/>
                  </a:lnTo>
                  <a:lnTo>
                    <a:pt x="44" y="24"/>
                  </a:lnTo>
                  <a:lnTo>
                    <a:pt x="54" y="12"/>
                  </a:lnTo>
                  <a:lnTo>
                    <a:pt x="14" y="12"/>
                  </a:lnTo>
                  <a:close/>
                </a:path>
              </a:pathLst>
            </a:custGeom>
            <a:gradFill rotWithShape="1">
              <a:gsLst>
                <a:gs pos="0">
                  <a:srgbClr val="DBDBDB"/>
                </a:gs>
                <a:gs pos="100000">
                  <a:srgbClr val="EAEAEA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ea typeface="ＭＳ Ｐゴシック" pitchFamily="34" charset="-128"/>
              </a:endParaRPr>
            </a:p>
          </p:txBody>
        </p:sp>
        <p:sp>
          <p:nvSpPr>
            <p:cNvPr id="145" name="Freeform 52"/>
            <p:cNvSpPr>
              <a:spLocks/>
            </p:cNvSpPr>
            <p:nvPr/>
          </p:nvSpPr>
          <p:spPr bwMode="auto">
            <a:xfrm>
              <a:off x="6794253" y="3617262"/>
              <a:ext cx="238188" cy="264187"/>
            </a:xfrm>
            <a:custGeom>
              <a:avLst/>
              <a:gdLst>
                <a:gd name="T0" fmla="*/ 2147483647 w 106"/>
                <a:gd name="T1" fmla="*/ 2147483647 h 74"/>
                <a:gd name="T2" fmla="*/ 2147483647 w 106"/>
                <a:gd name="T3" fmla="*/ 2147483647 h 74"/>
                <a:gd name="T4" fmla="*/ 2147483647 w 106"/>
                <a:gd name="T5" fmla="*/ 2147483647 h 74"/>
                <a:gd name="T6" fmla="*/ 2147483647 w 106"/>
                <a:gd name="T7" fmla="*/ 2147483647 h 74"/>
                <a:gd name="T8" fmla="*/ 2147483647 w 106"/>
                <a:gd name="T9" fmla="*/ 2147483647 h 74"/>
                <a:gd name="T10" fmla="*/ 2147483647 w 106"/>
                <a:gd name="T11" fmla="*/ 0 h 74"/>
                <a:gd name="T12" fmla="*/ 2147483647 w 106"/>
                <a:gd name="T13" fmla="*/ 2147483647 h 74"/>
                <a:gd name="T14" fmla="*/ 2147483647 w 106"/>
                <a:gd name="T15" fmla="*/ 2147483647 h 74"/>
                <a:gd name="T16" fmla="*/ 2147483647 w 106"/>
                <a:gd name="T17" fmla="*/ 2147483647 h 74"/>
                <a:gd name="T18" fmla="*/ 0 w 106"/>
                <a:gd name="T19" fmla="*/ 2147483647 h 74"/>
                <a:gd name="T20" fmla="*/ 2147483647 w 106"/>
                <a:gd name="T21" fmla="*/ 2147483647 h 74"/>
                <a:gd name="T22" fmla="*/ 2147483647 w 106"/>
                <a:gd name="T23" fmla="*/ 2147483647 h 74"/>
                <a:gd name="T24" fmla="*/ 2147483647 w 106"/>
                <a:gd name="T25" fmla="*/ 2147483647 h 74"/>
                <a:gd name="T26" fmla="*/ 2147483647 w 106"/>
                <a:gd name="T27" fmla="*/ 2147483647 h 74"/>
                <a:gd name="T28" fmla="*/ 2147483647 w 106"/>
                <a:gd name="T29" fmla="*/ 2147483647 h 74"/>
                <a:gd name="T30" fmla="*/ 2147483647 w 106"/>
                <a:gd name="T31" fmla="*/ 2147483647 h 7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06"/>
                <a:gd name="T49" fmla="*/ 0 h 74"/>
                <a:gd name="T50" fmla="*/ 106 w 106"/>
                <a:gd name="T51" fmla="*/ 74 h 7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06" h="74">
                  <a:moveTo>
                    <a:pt x="98" y="52"/>
                  </a:moveTo>
                  <a:lnTo>
                    <a:pt x="106" y="40"/>
                  </a:lnTo>
                  <a:lnTo>
                    <a:pt x="106" y="18"/>
                  </a:lnTo>
                  <a:lnTo>
                    <a:pt x="98" y="6"/>
                  </a:lnTo>
                  <a:lnTo>
                    <a:pt x="82" y="12"/>
                  </a:lnTo>
                  <a:lnTo>
                    <a:pt x="82" y="0"/>
                  </a:lnTo>
                  <a:lnTo>
                    <a:pt x="60" y="18"/>
                  </a:lnTo>
                  <a:lnTo>
                    <a:pt x="30" y="34"/>
                  </a:lnTo>
                  <a:lnTo>
                    <a:pt x="22" y="40"/>
                  </a:lnTo>
                  <a:lnTo>
                    <a:pt x="0" y="46"/>
                  </a:lnTo>
                  <a:lnTo>
                    <a:pt x="14" y="52"/>
                  </a:lnTo>
                  <a:lnTo>
                    <a:pt x="36" y="58"/>
                  </a:lnTo>
                  <a:lnTo>
                    <a:pt x="30" y="74"/>
                  </a:lnTo>
                  <a:lnTo>
                    <a:pt x="74" y="74"/>
                  </a:lnTo>
                  <a:lnTo>
                    <a:pt x="82" y="70"/>
                  </a:lnTo>
                  <a:lnTo>
                    <a:pt x="98" y="52"/>
                  </a:lnTo>
                  <a:close/>
                </a:path>
              </a:pathLst>
            </a:custGeom>
            <a:gradFill rotWithShape="1">
              <a:gsLst>
                <a:gs pos="0">
                  <a:srgbClr val="DBDBDB"/>
                </a:gs>
                <a:gs pos="100000">
                  <a:srgbClr val="EAEAEA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ea typeface="ＭＳ Ｐゴシック" pitchFamily="34" charset="-128"/>
              </a:endParaRPr>
            </a:p>
          </p:txBody>
        </p:sp>
        <p:sp>
          <p:nvSpPr>
            <p:cNvPr id="146" name="Freeform 53"/>
            <p:cNvSpPr>
              <a:spLocks/>
            </p:cNvSpPr>
            <p:nvPr/>
          </p:nvSpPr>
          <p:spPr bwMode="auto">
            <a:xfrm>
              <a:off x="6929076" y="3881449"/>
              <a:ext cx="31459" cy="64262"/>
            </a:xfrm>
            <a:custGeom>
              <a:avLst/>
              <a:gdLst>
                <a:gd name="T0" fmla="*/ 2147483647 w 14"/>
                <a:gd name="T1" fmla="*/ 2147483647 h 18"/>
                <a:gd name="T2" fmla="*/ 2147483647 w 14"/>
                <a:gd name="T3" fmla="*/ 2147483647 h 18"/>
                <a:gd name="T4" fmla="*/ 2147483647 w 14"/>
                <a:gd name="T5" fmla="*/ 0 h 18"/>
                <a:gd name="T6" fmla="*/ 0 w 14"/>
                <a:gd name="T7" fmla="*/ 2147483647 h 18"/>
                <a:gd name="T8" fmla="*/ 2147483647 w 14"/>
                <a:gd name="T9" fmla="*/ 2147483647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"/>
                <a:gd name="T16" fmla="*/ 0 h 18"/>
                <a:gd name="T17" fmla="*/ 14 w 14"/>
                <a:gd name="T18" fmla="*/ 18 h 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" h="18">
                  <a:moveTo>
                    <a:pt x="8" y="18"/>
                  </a:moveTo>
                  <a:lnTo>
                    <a:pt x="8" y="12"/>
                  </a:lnTo>
                  <a:lnTo>
                    <a:pt x="14" y="0"/>
                  </a:lnTo>
                  <a:lnTo>
                    <a:pt x="0" y="12"/>
                  </a:lnTo>
                  <a:lnTo>
                    <a:pt x="8" y="18"/>
                  </a:lnTo>
                  <a:close/>
                </a:path>
              </a:pathLst>
            </a:custGeom>
            <a:gradFill rotWithShape="1">
              <a:gsLst>
                <a:gs pos="0">
                  <a:srgbClr val="DBDBDB"/>
                </a:gs>
                <a:gs pos="100000">
                  <a:srgbClr val="EAEAEA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ea typeface="ＭＳ Ｐゴシック" pitchFamily="34" charset="-128"/>
              </a:endParaRPr>
            </a:p>
          </p:txBody>
        </p:sp>
        <p:sp>
          <p:nvSpPr>
            <p:cNvPr id="147" name="Freeform 54"/>
            <p:cNvSpPr>
              <a:spLocks/>
            </p:cNvSpPr>
            <p:nvPr/>
          </p:nvSpPr>
          <p:spPr bwMode="auto">
            <a:xfrm>
              <a:off x="3396699" y="2267765"/>
              <a:ext cx="13482" cy="21421"/>
            </a:xfrm>
            <a:custGeom>
              <a:avLst/>
              <a:gdLst>
                <a:gd name="T0" fmla="*/ 2147483647 w 6"/>
                <a:gd name="T1" fmla="*/ 0 h 6"/>
                <a:gd name="T2" fmla="*/ 0 w 6"/>
                <a:gd name="T3" fmla="*/ 2147483647 h 6"/>
                <a:gd name="T4" fmla="*/ 2147483647 w 6"/>
                <a:gd name="T5" fmla="*/ 2147483647 h 6"/>
                <a:gd name="T6" fmla="*/ 2147483647 w 6"/>
                <a:gd name="T7" fmla="*/ 0 h 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"/>
                <a:gd name="T13" fmla="*/ 0 h 6"/>
                <a:gd name="T14" fmla="*/ 6 w 6"/>
                <a:gd name="T15" fmla="*/ 6 h 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" h="6">
                  <a:moveTo>
                    <a:pt x="6" y="0"/>
                  </a:moveTo>
                  <a:lnTo>
                    <a:pt x="0" y="4"/>
                  </a:lnTo>
                  <a:lnTo>
                    <a:pt x="6" y="6"/>
                  </a:lnTo>
                  <a:lnTo>
                    <a:pt x="6" y="0"/>
                  </a:lnTo>
                  <a:close/>
                </a:path>
              </a:pathLst>
            </a:custGeom>
            <a:gradFill rotWithShape="1">
              <a:gsLst>
                <a:gs pos="0">
                  <a:srgbClr val="DBDBDB"/>
                </a:gs>
                <a:gs pos="100000">
                  <a:srgbClr val="EAEAEA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ea typeface="ＭＳ Ｐゴシック" pitchFamily="34" charset="-128"/>
              </a:endParaRPr>
            </a:p>
          </p:txBody>
        </p:sp>
        <p:sp>
          <p:nvSpPr>
            <p:cNvPr id="148" name="Freeform 55"/>
            <p:cNvSpPr>
              <a:spLocks/>
            </p:cNvSpPr>
            <p:nvPr/>
          </p:nvSpPr>
          <p:spPr bwMode="auto">
            <a:xfrm>
              <a:off x="3050650" y="2610494"/>
              <a:ext cx="152800" cy="85683"/>
            </a:xfrm>
            <a:custGeom>
              <a:avLst/>
              <a:gdLst>
                <a:gd name="T0" fmla="*/ 2147483647 w 68"/>
                <a:gd name="T1" fmla="*/ 2147483647 h 24"/>
                <a:gd name="T2" fmla="*/ 2147483647 w 68"/>
                <a:gd name="T3" fmla="*/ 2147483647 h 24"/>
                <a:gd name="T4" fmla="*/ 2147483647 w 68"/>
                <a:gd name="T5" fmla="*/ 0 h 24"/>
                <a:gd name="T6" fmla="*/ 2147483647 w 68"/>
                <a:gd name="T7" fmla="*/ 0 h 24"/>
                <a:gd name="T8" fmla="*/ 2147483647 w 68"/>
                <a:gd name="T9" fmla="*/ 2147483647 h 24"/>
                <a:gd name="T10" fmla="*/ 0 w 68"/>
                <a:gd name="T11" fmla="*/ 2147483647 h 24"/>
                <a:gd name="T12" fmla="*/ 0 w 68"/>
                <a:gd name="T13" fmla="*/ 2147483647 h 24"/>
                <a:gd name="T14" fmla="*/ 2147483647 w 68"/>
                <a:gd name="T15" fmla="*/ 2147483647 h 24"/>
                <a:gd name="T16" fmla="*/ 2147483647 w 68"/>
                <a:gd name="T17" fmla="*/ 2147483647 h 24"/>
                <a:gd name="T18" fmla="*/ 2147483647 w 68"/>
                <a:gd name="T19" fmla="*/ 2147483647 h 24"/>
                <a:gd name="T20" fmla="*/ 2147483647 w 68"/>
                <a:gd name="T21" fmla="*/ 2147483647 h 24"/>
                <a:gd name="T22" fmla="*/ 2147483647 w 68"/>
                <a:gd name="T23" fmla="*/ 2147483647 h 24"/>
                <a:gd name="T24" fmla="*/ 2147483647 w 68"/>
                <a:gd name="T25" fmla="*/ 2147483647 h 24"/>
                <a:gd name="T26" fmla="*/ 2147483647 w 68"/>
                <a:gd name="T27" fmla="*/ 2147483647 h 2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8"/>
                <a:gd name="T43" fmla="*/ 0 h 24"/>
                <a:gd name="T44" fmla="*/ 68 w 68"/>
                <a:gd name="T45" fmla="*/ 24 h 24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8" h="24">
                  <a:moveTo>
                    <a:pt x="38" y="8"/>
                  </a:moveTo>
                  <a:lnTo>
                    <a:pt x="38" y="6"/>
                  </a:lnTo>
                  <a:lnTo>
                    <a:pt x="38" y="0"/>
                  </a:lnTo>
                  <a:lnTo>
                    <a:pt x="24" y="0"/>
                  </a:lnTo>
                  <a:lnTo>
                    <a:pt x="8" y="8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2" y="18"/>
                  </a:lnTo>
                  <a:lnTo>
                    <a:pt x="38" y="24"/>
                  </a:lnTo>
                  <a:lnTo>
                    <a:pt x="54" y="24"/>
                  </a:lnTo>
                  <a:lnTo>
                    <a:pt x="68" y="18"/>
                  </a:lnTo>
                  <a:lnTo>
                    <a:pt x="44" y="12"/>
                  </a:lnTo>
                  <a:lnTo>
                    <a:pt x="54" y="2"/>
                  </a:lnTo>
                  <a:lnTo>
                    <a:pt x="38" y="8"/>
                  </a:lnTo>
                  <a:close/>
                </a:path>
              </a:pathLst>
            </a:custGeom>
            <a:gradFill rotWithShape="1">
              <a:gsLst>
                <a:gs pos="0">
                  <a:srgbClr val="DBDBDB"/>
                </a:gs>
                <a:gs pos="100000">
                  <a:srgbClr val="EAEAEA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ea typeface="ＭＳ Ｐゴシック" pitchFamily="34" charset="-128"/>
              </a:endParaRPr>
            </a:p>
          </p:txBody>
        </p:sp>
        <p:sp>
          <p:nvSpPr>
            <p:cNvPr id="149" name="Freeform 56"/>
            <p:cNvSpPr>
              <a:spLocks/>
            </p:cNvSpPr>
            <p:nvPr/>
          </p:nvSpPr>
          <p:spPr bwMode="auto">
            <a:xfrm>
              <a:off x="2915827" y="1368101"/>
              <a:ext cx="1141507" cy="913945"/>
            </a:xfrm>
            <a:custGeom>
              <a:avLst/>
              <a:gdLst>
                <a:gd name="T0" fmla="*/ 2147483647 w 508"/>
                <a:gd name="T1" fmla="*/ 2147483647 h 256"/>
                <a:gd name="T2" fmla="*/ 2147483647 w 508"/>
                <a:gd name="T3" fmla="*/ 2147483647 h 256"/>
                <a:gd name="T4" fmla="*/ 2147483647 w 508"/>
                <a:gd name="T5" fmla="*/ 2147483647 h 256"/>
                <a:gd name="T6" fmla="*/ 2147483647 w 508"/>
                <a:gd name="T7" fmla="*/ 2147483647 h 256"/>
                <a:gd name="T8" fmla="*/ 2147483647 w 508"/>
                <a:gd name="T9" fmla="*/ 2147483647 h 256"/>
                <a:gd name="T10" fmla="*/ 2147483647 w 508"/>
                <a:gd name="T11" fmla="*/ 2147483647 h 256"/>
                <a:gd name="T12" fmla="*/ 2147483647 w 508"/>
                <a:gd name="T13" fmla="*/ 2147483647 h 256"/>
                <a:gd name="T14" fmla="*/ 2147483647 w 508"/>
                <a:gd name="T15" fmla="*/ 2147483647 h 256"/>
                <a:gd name="T16" fmla="*/ 2147483647 w 508"/>
                <a:gd name="T17" fmla="*/ 2147483647 h 256"/>
                <a:gd name="T18" fmla="*/ 2147483647 w 508"/>
                <a:gd name="T19" fmla="*/ 2147483647 h 256"/>
                <a:gd name="T20" fmla="*/ 2147483647 w 508"/>
                <a:gd name="T21" fmla="*/ 2147483647 h 256"/>
                <a:gd name="T22" fmla="*/ 2147483647 w 508"/>
                <a:gd name="T23" fmla="*/ 2147483647 h 256"/>
                <a:gd name="T24" fmla="*/ 2147483647 w 508"/>
                <a:gd name="T25" fmla="*/ 2147483647 h 256"/>
                <a:gd name="T26" fmla="*/ 2147483647 w 508"/>
                <a:gd name="T27" fmla="*/ 2147483647 h 256"/>
                <a:gd name="T28" fmla="*/ 2147483647 w 508"/>
                <a:gd name="T29" fmla="*/ 0 h 256"/>
                <a:gd name="T30" fmla="*/ 2147483647 w 508"/>
                <a:gd name="T31" fmla="*/ 2147483647 h 256"/>
                <a:gd name="T32" fmla="*/ 2147483647 w 508"/>
                <a:gd name="T33" fmla="*/ 0 h 256"/>
                <a:gd name="T34" fmla="*/ 2147483647 w 508"/>
                <a:gd name="T35" fmla="*/ 2147483647 h 256"/>
                <a:gd name="T36" fmla="*/ 2147483647 w 508"/>
                <a:gd name="T37" fmla="*/ 2147483647 h 256"/>
                <a:gd name="T38" fmla="*/ 2147483647 w 508"/>
                <a:gd name="T39" fmla="*/ 2147483647 h 256"/>
                <a:gd name="T40" fmla="*/ 2147483647 w 508"/>
                <a:gd name="T41" fmla="*/ 2147483647 h 256"/>
                <a:gd name="T42" fmla="*/ 2147483647 w 508"/>
                <a:gd name="T43" fmla="*/ 2147483647 h 256"/>
                <a:gd name="T44" fmla="*/ 2147483647 w 508"/>
                <a:gd name="T45" fmla="*/ 2147483647 h 256"/>
                <a:gd name="T46" fmla="*/ 0 w 508"/>
                <a:gd name="T47" fmla="*/ 2147483647 h 256"/>
                <a:gd name="T48" fmla="*/ 2147483647 w 508"/>
                <a:gd name="T49" fmla="*/ 2147483647 h 256"/>
                <a:gd name="T50" fmla="*/ 2147483647 w 508"/>
                <a:gd name="T51" fmla="*/ 2147483647 h 256"/>
                <a:gd name="T52" fmla="*/ 2147483647 w 508"/>
                <a:gd name="T53" fmla="*/ 2147483647 h 256"/>
                <a:gd name="T54" fmla="*/ 2147483647 w 508"/>
                <a:gd name="T55" fmla="*/ 2147483647 h 256"/>
                <a:gd name="T56" fmla="*/ 2147483647 w 508"/>
                <a:gd name="T57" fmla="*/ 2147483647 h 256"/>
                <a:gd name="T58" fmla="*/ 2147483647 w 508"/>
                <a:gd name="T59" fmla="*/ 2147483647 h 256"/>
                <a:gd name="T60" fmla="*/ 2147483647 w 508"/>
                <a:gd name="T61" fmla="*/ 2147483647 h 256"/>
                <a:gd name="T62" fmla="*/ 2147483647 w 508"/>
                <a:gd name="T63" fmla="*/ 2147483647 h 256"/>
                <a:gd name="T64" fmla="*/ 2147483647 w 508"/>
                <a:gd name="T65" fmla="*/ 2147483647 h 256"/>
                <a:gd name="T66" fmla="*/ 2147483647 w 508"/>
                <a:gd name="T67" fmla="*/ 2147483647 h 256"/>
                <a:gd name="T68" fmla="*/ 2147483647 w 508"/>
                <a:gd name="T69" fmla="*/ 2147483647 h 256"/>
                <a:gd name="T70" fmla="*/ 2147483647 w 508"/>
                <a:gd name="T71" fmla="*/ 2147483647 h 256"/>
                <a:gd name="T72" fmla="*/ 2147483647 w 508"/>
                <a:gd name="T73" fmla="*/ 2147483647 h 256"/>
                <a:gd name="T74" fmla="*/ 2147483647 w 508"/>
                <a:gd name="T75" fmla="*/ 2147483647 h 256"/>
                <a:gd name="T76" fmla="*/ 2147483647 w 508"/>
                <a:gd name="T77" fmla="*/ 2147483647 h 256"/>
                <a:gd name="T78" fmla="*/ 2147483647 w 508"/>
                <a:gd name="T79" fmla="*/ 2147483647 h 256"/>
                <a:gd name="T80" fmla="*/ 2147483647 w 508"/>
                <a:gd name="T81" fmla="*/ 2147483647 h 25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508"/>
                <a:gd name="T124" fmla="*/ 0 h 256"/>
                <a:gd name="T125" fmla="*/ 508 w 508"/>
                <a:gd name="T126" fmla="*/ 256 h 25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508" h="256">
                  <a:moveTo>
                    <a:pt x="388" y="150"/>
                  </a:moveTo>
                  <a:lnTo>
                    <a:pt x="410" y="154"/>
                  </a:lnTo>
                  <a:lnTo>
                    <a:pt x="424" y="154"/>
                  </a:lnTo>
                  <a:lnTo>
                    <a:pt x="418" y="150"/>
                  </a:lnTo>
                  <a:lnTo>
                    <a:pt x="402" y="138"/>
                  </a:lnTo>
                  <a:lnTo>
                    <a:pt x="388" y="132"/>
                  </a:lnTo>
                  <a:lnTo>
                    <a:pt x="410" y="132"/>
                  </a:lnTo>
                  <a:lnTo>
                    <a:pt x="410" y="120"/>
                  </a:lnTo>
                  <a:lnTo>
                    <a:pt x="424" y="120"/>
                  </a:lnTo>
                  <a:lnTo>
                    <a:pt x="448" y="108"/>
                  </a:lnTo>
                  <a:lnTo>
                    <a:pt x="424" y="98"/>
                  </a:lnTo>
                  <a:lnTo>
                    <a:pt x="448" y="104"/>
                  </a:lnTo>
                  <a:lnTo>
                    <a:pt x="432" y="92"/>
                  </a:lnTo>
                  <a:lnTo>
                    <a:pt x="432" y="86"/>
                  </a:lnTo>
                  <a:lnTo>
                    <a:pt x="462" y="80"/>
                  </a:lnTo>
                  <a:lnTo>
                    <a:pt x="448" y="80"/>
                  </a:lnTo>
                  <a:lnTo>
                    <a:pt x="432" y="74"/>
                  </a:lnTo>
                  <a:lnTo>
                    <a:pt x="440" y="58"/>
                  </a:lnTo>
                  <a:lnTo>
                    <a:pt x="462" y="40"/>
                  </a:lnTo>
                  <a:lnTo>
                    <a:pt x="486" y="34"/>
                  </a:lnTo>
                  <a:lnTo>
                    <a:pt x="508" y="22"/>
                  </a:lnTo>
                  <a:lnTo>
                    <a:pt x="448" y="22"/>
                  </a:lnTo>
                  <a:lnTo>
                    <a:pt x="424" y="34"/>
                  </a:lnTo>
                  <a:lnTo>
                    <a:pt x="402" y="34"/>
                  </a:lnTo>
                  <a:lnTo>
                    <a:pt x="424" y="22"/>
                  </a:lnTo>
                  <a:lnTo>
                    <a:pt x="394" y="28"/>
                  </a:lnTo>
                  <a:lnTo>
                    <a:pt x="424" y="12"/>
                  </a:lnTo>
                  <a:lnTo>
                    <a:pt x="410" y="12"/>
                  </a:lnTo>
                  <a:lnTo>
                    <a:pt x="388" y="6"/>
                  </a:lnTo>
                  <a:lnTo>
                    <a:pt x="364" y="0"/>
                  </a:lnTo>
                  <a:lnTo>
                    <a:pt x="296" y="0"/>
                  </a:lnTo>
                  <a:lnTo>
                    <a:pt x="272" y="6"/>
                  </a:lnTo>
                  <a:lnTo>
                    <a:pt x="258" y="6"/>
                  </a:lnTo>
                  <a:lnTo>
                    <a:pt x="242" y="0"/>
                  </a:lnTo>
                  <a:lnTo>
                    <a:pt x="212" y="12"/>
                  </a:lnTo>
                  <a:lnTo>
                    <a:pt x="226" y="22"/>
                  </a:lnTo>
                  <a:lnTo>
                    <a:pt x="212" y="22"/>
                  </a:lnTo>
                  <a:lnTo>
                    <a:pt x="196" y="16"/>
                  </a:lnTo>
                  <a:lnTo>
                    <a:pt x="174" y="22"/>
                  </a:lnTo>
                  <a:lnTo>
                    <a:pt x="150" y="16"/>
                  </a:lnTo>
                  <a:lnTo>
                    <a:pt x="120" y="22"/>
                  </a:lnTo>
                  <a:lnTo>
                    <a:pt x="104" y="28"/>
                  </a:lnTo>
                  <a:lnTo>
                    <a:pt x="74" y="28"/>
                  </a:lnTo>
                  <a:lnTo>
                    <a:pt x="60" y="40"/>
                  </a:lnTo>
                  <a:lnTo>
                    <a:pt x="60" y="52"/>
                  </a:lnTo>
                  <a:lnTo>
                    <a:pt x="44" y="52"/>
                  </a:lnTo>
                  <a:lnTo>
                    <a:pt x="22" y="58"/>
                  </a:lnTo>
                  <a:lnTo>
                    <a:pt x="0" y="58"/>
                  </a:lnTo>
                  <a:lnTo>
                    <a:pt x="0" y="74"/>
                  </a:lnTo>
                  <a:lnTo>
                    <a:pt x="22" y="74"/>
                  </a:lnTo>
                  <a:lnTo>
                    <a:pt x="0" y="86"/>
                  </a:lnTo>
                  <a:lnTo>
                    <a:pt x="14" y="92"/>
                  </a:lnTo>
                  <a:lnTo>
                    <a:pt x="38" y="86"/>
                  </a:lnTo>
                  <a:lnTo>
                    <a:pt x="74" y="82"/>
                  </a:lnTo>
                  <a:lnTo>
                    <a:pt x="104" y="92"/>
                  </a:lnTo>
                  <a:lnTo>
                    <a:pt x="128" y="108"/>
                  </a:lnTo>
                  <a:lnTo>
                    <a:pt x="128" y="144"/>
                  </a:lnTo>
                  <a:lnTo>
                    <a:pt x="136" y="138"/>
                  </a:lnTo>
                  <a:lnTo>
                    <a:pt x="158" y="150"/>
                  </a:lnTo>
                  <a:lnTo>
                    <a:pt x="158" y="160"/>
                  </a:lnTo>
                  <a:lnTo>
                    <a:pt x="150" y="166"/>
                  </a:lnTo>
                  <a:lnTo>
                    <a:pt x="144" y="178"/>
                  </a:lnTo>
                  <a:lnTo>
                    <a:pt x="128" y="194"/>
                  </a:lnTo>
                  <a:lnTo>
                    <a:pt x="150" y="212"/>
                  </a:lnTo>
                  <a:lnTo>
                    <a:pt x="150" y="224"/>
                  </a:lnTo>
                  <a:lnTo>
                    <a:pt x="166" y="246"/>
                  </a:lnTo>
                  <a:lnTo>
                    <a:pt x="188" y="252"/>
                  </a:lnTo>
                  <a:lnTo>
                    <a:pt x="204" y="252"/>
                  </a:lnTo>
                  <a:lnTo>
                    <a:pt x="212" y="256"/>
                  </a:lnTo>
                  <a:lnTo>
                    <a:pt x="220" y="246"/>
                  </a:lnTo>
                  <a:lnTo>
                    <a:pt x="234" y="246"/>
                  </a:lnTo>
                  <a:lnTo>
                    <a:pt x="242" y="230"/>
                  </a:lnTo>
                  <a:lnTo>
                    <a:pt x="242" y="218"/>
                  </a:lnTo>
                  <a:lnTo>
                    <a:pt x="258" y="218"/>
                  </a:lnTo>
                  <a:lnTo>
                    <a:pt x="242" y="206"/>
                  </a:lnTo>
                  <a:lnTo>
                    <a:pt x="258" y="206"/>
                  </a:lnTo>
                  <a:lnTo>
                    <a:pt x="272" y="200"/>
                  </a:lnTo>
                  <a:lnTo>
                    <a:pt x="296" y="194"/>
                  </a:lnTo>
                  <a:lnTo>
                    <a:pt x="326" y="172"/>
                  </a:lnTo>
                  <a:lnTo>
                    <a:pt x="356" y="172"/>
                  </a:lnTo>
                  <a:lnTo>
                    <a:pt x="378" y="166"/>
                  </a:lnTo>
                  <a:lnTo>
                    <a:pt x="410" y="160"/>
                  </a:lnTo>
                  <a:lnTo>
                    <a:pt x="388" y="150"/>
                  </a:lnTo>
                  <a:close/>
                </a:path>
              </a:pathLst>
            </a:custGeom>
            <a:gradFill rotWithShape="1">
              <a:gsLst>
                <a:gs pos="0">
                  <a:srgbClr val="DBDBDB"/>
                </a:gs>
                <a:gs pos="100000">
                  <a:srgbClr val="EAEAEA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ea typeface="ＭＳ Ｐゴシック" pitchFamily="34" charset="-128"/>
              </a:endParaRPr>
            </a:p>
          </p:txBody>
        </p:sp>
        <p:sp>
          <p:nvSpPr>
            <p:cNvPr id="150" name="Freeform 57"/>
            <p:cNvSpPr>
              <a:spLocks/>
            </p:cNvSpPr>
            <p:nvPr/>
          </p:nvSpPr>
          <p:spPr bwMode="auto">
            <a:xfrm>
              <a:off x="3392204" y="2282045"/>
              <a:ext cx="4494" cy="7140"/>
            </a:xfrm>
            <a:custGeom>
              <a:avLst/>
              <a:gdLst>
                <a:gd name="T0" fmla="*/ 2147483647 w 2"/>
                <a:gd name="T1" fmla="*/ 0 h 2"/>
                <a:gd name="T2" fmla="*/ 0 w 2"/>
                <a:gd name="T3" fmla="*/ 0 h 2"/>
                <a:gd name="T4" fmla="*/ 0 w 2"/>
                <a:gd name="T5" fmla="*/ 2147483647 h 2"/>
                <a:gd name="T6" fmla="*/ 2147483647 w 2"/>
                <a:gd name="T7" fmla="*/ 0 h 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"/>
                <a:gd name="T13" fmla="*/ 0 h 2"/>
                <a:gd name="T14" fmla="*/ 2 w 2"/>
                <a:gd name="T15" fmla="*/ 2 h 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" h="2">
                  <a:moveTo>
                    <a:pt x="2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gradFill rotWithShape="1">
              <a:gsLst>
                <a:gs pos="0">
                  <a:srgbClr val="DBDBDB"/>
                </a:gs>
                <a:gs pos="100000">
                  <a:srgbClr val="EAEAEA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ea typeface="ＭＳ Ｐゴシック" pitchFamily="34" charset="-128"/>
              </a:endParaRPr>
            </a:p>
          </p:txBody>
        </p:sp>
        <p:sp>
          <p:nvSpPr>
            <p:cNvPr id="151" name="Freeform 58"/>
            <p:cNvSpPr>
              <a:spLocks/>
            </p:cNvSpPr>
            <p:nvPr/>
          </p:nvSpPr>
          <p:spPr bwMode="auto">
            <a:xfrm>
              <a:off x="7167264" y="2332027"/>
              <a:ext cx="408965" cy="649757"/>
            </a:xfrm>
            <a:custGeom>
              <a:avLst/>
              <a:gdLst>
                <a:gd name="T0" fmla="*/ 2147483647 w 182"/>
                <a:gd name="T1" fmla="*/ 2147483647 h 182"/>
                <a:gd name="T2" fmla="*/ 2147483647 w 182"/>
                <a:gd name="T3" fmla="*/ 2147483647 h 182"/>
                <a:gd name="T4" fmla="*/ 2147483647 w 182"/>
                <a:gd name="T5" fmla="*/ 2147483647 h 182"/>
                <a:gd name="T6" fmla="*/ 2147483647 w 182"/>
                <a:gd name="T7" fmla="*/ 2147483647 h 182"/>
                <a:gd name="T8" fmla="*/ 2147483647 w 182"/>
                <a:gd name="T9" fmla="*/ 2147483647 h 182"/>
                <a:gd name="T10" fmla="*/ 0 w 182"/>
                <a:gd name="T11" fmla="*/ 2147483647 h 182"/>
                <a:gd name="T12" fmla="*/ 2147483647 w 182"/>
                <a:gd name="T13" fmla="*/ 2147483647 h 182"/>
                <a:gd name="T14" fmla="*/ 2147483647 w 182"/>
                <a:gd name="T15" fmla="*/ 2147483647 h 182"/>
                <a:gd name="T16" fmla="*/ 2147483647 w 182"/>
                <a:gd name="T17" fmla="*/ 2147483647 h 182"/>
                <a:gd name="T18" fmla="*/ 2147483647 w 182"/>
                <a:gd name="T19" fmla="*/ 2147483647 h 182"/>
                <a:gd name="T20" fmla="*/ 2147483647 w 182"/>
                <a:gd name="T21" fmla="*/ 2147483647 h 182"/>
                <a:gd name="T22" fmla="*/ 2147483647 w 182"/>
                <a:gd name="T23" fmla="*/ 2147483647 h 182"/>
                <a:gd name="T24" fmla="*/ 2147483647 w 182"/>
                <a:gd name="T25" fmla="*/ 2147483647 h 182"/>
                <a:gd name="T26" fmla="*/ 2147483647 w 182"/>
                <a:gd name="T27" fmla="*/ 2147483647 h 182"/>
                <a:gd name="T28" fmla="*/ 2147483647 w 182"/>
                <a:gd name="T29" fmla="*/ 2147483647 h 182"/>
                <a:gd name="T30" fmla="*/ 2147483647 w 182"/>
                <a:gd name="T31" fmla="*/ 2147483647 h 182"/>
                <a:gd name="T32" fmla="*/ 2147483647 w 182"/>
                <a:gd name="T33" fmla="*/ 2147483647 h 182"/>
                <a:gd name="T34" fmla="*/ 2147483647 w 182"/>
                <a:gd name="T35" fmla="*/ 2147483647 h 182"/>
                <a:gd name="T36" fmla="*/ 2147483647 w 182"/>
                <a:gd name="T37" fmla="*/ 2147483647 h 182"/>
                <a:gd name="T38" fmla="*/ 2147483647 w 182"/>
                <a:gd name="T39" fmla="*/ 2147483647 h 182"/>
                <a:gd name="T40" fmla="*/ 2147483647 w 182"/>
                <a:gd name="T41" fmla="*/ 2147483647 h 182"/>
                <a:gd name="T42" fmla="*/ 2147483647 w 182"/>
                <a:gd name="T43" fmla="*/ 2147483647 h 182"/>
                <a:gd name="T44" fmla="*/ 2147483647 w 182"/>
                <a:gd name="T45" fmla="*/ 2147483647 h 182"/>
                <a:gd name="T46" fmla="*/ 2147483647 w 182"/>
                <a:gd name="T47" fmla="*/ 2147483647 h 182"/>
                <a:gd name="T48" fmla="*/ 2147483647 w 182"/>
                <a:gd name="T49" fmla="*/ 2147483647 h 182"/>
                <a:gd name="T50" fmla="*/ 2147483647 w 182"/>
                <a:gd name="T51" fmla="*/ 2147483647 h 182"/>
                <a:gd name="T52" fmla="*/ 2147483647 w 182"/>
                <a:gd name="T53" fmla="*/ 2147483647 h 182"/>
                <a:gd name="T54" fmla="*/ 2147483647 w 182"/>
                <a:gd name="T55" fmla="*/ 2147483647 h 182"/>
                <a:gd name="T56" fmla="*/ 2147483647 w 182"/>
                <a:gd name="T57" fmla="*/ 2147483647 h 182"/>
                <a:gd name="T58" fmla="*/ 2147483647 w 182"/>
                <a:gd name="T59" fmla="*/ 2147483647 h 182"/>
                <a:gd name="T60" fmla="*/ 2147483647 w 182"/>
                <a:gd name="T61" fmla="*/ 2147483647 h 182"/>
                <a:gd name="T62" fmla="*/ 2147483647 w 182"/>
                <a:gd name="T63" fmla="*/ 2147483647 h 182"/>
                <a:gd name="T64" fmla="*/ 2147483647 w 182"/>
                <a:gd name="T65" fmla="*/ 2147483647 h 182"/>
                <a:gd name="T66" fmla="*/ 2147483647 w 182"/>
                <a:gd name="T67" fmla="*/ 0 h 182"/>
                <a:gd name="T68" fmla="*/ 2147483647 w 182"/>
                <a:gd name="T69" fmla="*/ 2147483647 h 182"/>
                <a:gd name="T70" fmla="*/ 2147483647 w 182"/>
                <a:gd name="T71" fmla="*/ 2147483647 h 182"/>
                <a:gd name="T72" fmla="*/ 2147483647 w 182"/>
                <a:gd name="T73" fmla="*/ 2147483647 h 182"/>
                <a:gd name="T74" fmla="*/ 2147483647 w 182"/>
                <a:gd name="T75" fmla="*/ 2147483647 h 182"/>
                <a:gd name="T76" fmla="*/ 2147483647 w 182"/>
                <a:gd name="T77" fmla="*/ 2147483647 h 182"/>
                <a:gd name="T78" fmla="*/ 2147483647 w 182"/>
                <a:gd name="T79" fmla="*/ 2147483647 h 182"/>
                <a:gd name="T80" fmla="*/ 2147483647 w 182"/>
                <a:gd name="T81" fmla="*/ 2147483647 h 182"/>
                <a:gd name="T82" fmla="*/ 2147483647 w 182"/>
                <a:gd name="T83" fmla="*/ 2147483647 h 182"/>
                <a:gd name="T84" fmla="*/ 2147483647 w 182"/>
                <a:gd name="T85" fmla="*/ 2147483647 h 182"/>
                <a:gd name="T86" fmla="*/ 2147483647 w 182"/>
                <a:gd name="T87" fmla="*/ 2147483647 h 182"/>
                <a:gd name="T88" fmla="*/ 2147483647 w 182"/>
                <a:gd name="T89" fmla="*/ 2147483647 h 182"/>
                <a:gd name="T90" fmla="*/ 2147483647 w 182"/>
                <a:gd name="T91" fmla="*/ 2147483647 h 18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82"/>
                <a:gd name="T139" fmla="*/ 0 h 182"/>
                <a:gd name="T140" fmla="*/ 182 w 182"/>
                <a:gd name="T141" fmla="*/ 182 h 18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82" h="182">
                  <a:moveTo>
                    <a:pt x="114" y="142"/>
                  </a:moveTo>
                  <a:lnTo>
                    <a:pt x="92" y="142"/>
                  </a:lnTo>
                  <a:lnTo>
                    <a:pt x="76" y="154"/>
                  </a:lnTo>
                  <a:lnTo>
                    <a:pt x="46" y="160"/>
                  </a:lnTo>
                  <a:lnTo>
                    <a:pt x="22" y="166"/>
                  </a:lnTo>
                  <a:lnTo>
                    <a:pt x="0" y="182"/>
                  </a:lnTo>
                  <a:lnTo>
                    <a:pt x="22" y="182"/>
                  </a:lnTo>
                  <a:lnTo>
                    <a:pt x="22" y="170"/>
                  </a:lnTo>
                  <a:lnTo>
                    <a:pt x="46" y="166"/>
                  </a:lnTo>
                  <a:lnTo>
                    <a:pt x="92" y="166"/>
                  </a:lnTo>
                  <a:lnTo>
                    <a:pt x="114" y="160"/>
                  </a:lnTo>
                  <a:lnTo>
                    <a:pt x="136" y="154"/>
                  </a:lnTo>
                  <a:lnTo>
                    <a:pt x="152" y="154"/>
                  </a:lnTo>
                  <a:lnTo>
                    <a:pt x="158" y="142"/>
                  </a:lnTo>
                  <a:lnTo>
                    <a:pt x="136" y="132"/>
                  </a:lnTo>
                  <a:lnTo>
                    <a:pt x="158" y="126"/>
                  </a:lnTo>
                  <a:lnTo>
                    <a:pt x="144" y="120"/>
                  </a:lnTo>
                  <a:lnTo>
                    <a:pt x="130" y="114"/>
                  </a:lnTo>
                  <a:lnTo>
                    <a:pt x="124" y="114"/>
                  </a:lnTo>
                  <a:lnTo>
                    <a:pt x="136" y="108"/>
                  </a:lnTo>
                  <a:lnTo>
                    <a:pt x="136" y="96"/>
                  </a:lnTo>
                  <a:lnTo>
                    <a:pt x="152" y="102"/>
                  </a:lnTo>
                  <a:lnTo>
                    <a:pt x="168" y="96"/>
                  </a:lnTo>
                  <a:lnTo>
                    <a:pt x="182" y="90"/>
                  </a:lnTo>
                  <a:lnTo>
                    <a:pt x="158" y="90"/>
                  </a:lnTo>
                  <a:lnTo>
                    <a:pt x="136" y="86"/>
                  </a:lnTo>
                  <a:lnTo>
                    <a:pt x="130" y="74"/>
                  </a:lnTo>
                  <a:lnTo>
                    <a:pt x="136" y="68"/>
                  </a:lnTo>
                  <a:lnTo>
                    <a:pt x="122" y="62"/>
                  </a:lnTo>
                  <a:lnTo>
                    <a:pt x="130" y="46"/>
                  </a:lnTo>
                  <a:lnTo>
                    <a:pt x="144" y="46"/>
                  </a:lnTo>
                  <a:lnTo>
                    <a:pt x="122" y="28"/>
                  </a:lnTo>
                  <a:lnTo>
                    <a:pt x="98" y="16"/>
                  </a:lnTo>
                  <a:lnTo>
                    <a:pt x="92" y="0"/>
                  </a:lnTo>
                  <a:lnTo>
                    <a:pt x="84" y="6"/>
                  </a:lnTo>
                  <a:lnTo>
                    <a:pt x="84" y="16"/>
                  </a:lnTo>
                  <a:lnTo>
                    <a:pt x="98" y="34"/>
                  </a:lnTo>
                  <a:lnTo>
                    <a:pt x="114" y="52"/>
                  </a:lnTo>
                  <a:lnTo>
                    <a:pt x="106" y="68"/>
                  </a:lnTo>
                  <a:lnTo>
                    <a:pt x="114" y="80"/>
                  </a:lnTo>
                  <a:lnTo>
                    <a:pt x="122" y="90"/>
                  </a:lnTo>
                  <a:lnTo>
                    <a:pt x="106" y="102"/>
                  </a:lnTo>
                  <a:lnTo>
                    <a:pt x="114" y="120"/>
                  </a:lnTo>
                  <a:lnTo>
                    <a:pt x="122" y="116"/>
                  </a:lnTo>
                  <a:lnTo>
                    <a:pt x="122" y="132"/>
                  </a:lnTo>
                  <a:lnTo>
                    <a:pt x="114" y="142"/>
                  </a:lnTo>
                  <a:close/>
                </a:path>
              </a:pathLst>
            </a:custGeom>
            <a:gradFill rotWithShape="1">
              <a:gsLst>
                <a:gs pos="0">
                  <a:srgbClr val="DBDBDB"/>
                </a:gs>
                <a:gs pos="100000">
                  <a:srgbClr val="EAEAEA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ea typeface="ＭＳ Ｐゴシック" pitchFamily="34" charset="-128"/>
              </a:endParaRPr>
            </a:p>
          </p:txBody>
        </p:sp>
        <p:sp>
          <p:nvSpPr>
            <p:cNvPr id="152" name="Freeform 59"/>
            <p:cNvSpPr>
              <a:spLocks/>
            </p:cNvSpPr>
            <p:nvPr/>
          </p:nvSpPr>
          <p:spPr bwMode="auto">
            <a:xfrm>
              <a:off x="983356" y="1903614"/>
              <a:ext cx="2611084" cy="3555817"/>
            </a:xfrm>
            <a:custGeom>
              <a:avLst/>
              <a:gdLst>
                <a:gd name="T0" fmla="*/ 2147483647 w 1162"/>
                <a:gd name="T1" fmla="*/ 2147483647 h 996"/>
                <a:gd name="T2" fmla="*/ 2147483647 w 1162"/>
                <a:gd name="T3" fmla="*/ 2147483647 h 996"/>
                <a:gd name="T4" fmla="*/ 2147483647 w 1162"/>
                <a:gd name="T5" fmla="*/ 2147483647 h 996"/>
                <a:gd name="T6" fmla="*/ 2147483647 w 1162"/>
                <a:gd name="T7" fmla="*/ 2147483647 h 996"/>
                <a:gd name="T8" fmla="*/ 2147483647 w 1162"/>
                <a:gd name="T9" fmla="*/ 2147483647 h 996"/>
                <a:gd name="T10" fmla="*/ 2147483647 w 1162"/>
                <a:gd name="T11" fmla="*/ 2147483647 h 996"/>
                <a:gd name="T12" fmla="*/ 2147483647 w 1162"/>
                <a:gd name="T13" fmla="*/ 2147483647 h 996"/>
                <a:gd name="T14" fmla="*/ 2147483647 w 1162"/>
                <a:gd name="T15" fmla="*/ 2147483647 h 996"/>
                <a:gd name="T16" fmla="*/ 2147483647 w 1162"/>
                <a:gd name="T17" fmla="*/ 2147483647 h 996"/>
                <a:gd name="T18" fmla="*/ 2147483647 w 1162"/>
                <a:gd name="T19" fmla="*/ 2147483647 h 996"/>
                <a:gd name="T20" fmla="*/ 2147483647 w 1162"/>
                <a:gd name="T21" fmla="*/ 2147483647 h 996"/>
                <a:gd name="T22" fmla="*/ 2147483647 w 1162"/>
                <a:gd name="T23" fmla="*/ 2147483647 h 996"/>
                <a:gd name="T24" fmla="*/ 2147483647 w 1162"/>
                <a:gd name="T25" fmla="*/ 2147483647 h 996"/>
                <a:gd name="T26" fmla="*/ 2147483647 w 1162"/>
                <a:gd name="T27" fmla="*/ 2147483647 h 996"/>
                <a:gd name="T28" fmla="*/ 2147483647 w 1162"/>
                <a:gd name="T29" fmla="*/ 2147483647 h 996"/>
                <a:gd name="T30" fmla="*/ 2147483647 w 1162"/>
                <a:gd name="T31" fmla="*/ 2147483647 h 996"/>
                <a:gd name="T32" fmla="*/ 2147483647 w 1162"/>
                <a:gd name="T33" fmla="*/ 2147483647 h 996"/>
                <a:gd name="T34" fmla="*/ 2147483647 w 1162"/>
                <a:gd name="T35" fmla="*/ 2147483647 h 996"/>
                <a:gd name="T36" fmla="*/ 2147483647 w 1162"/>
                <a:gd name="T37" fmla="*/ 2147483647 h 996"/>
                <a:gd name="T38" fmla="*/ 2147483647 w 1162"/>
                <a:gd name="T39" fmla="*/ 2147483647 h 996"/>
                <a:gd name="T40" fmla="*/ 2147483647 w 1162"/>
                <a:gd name="T41" fmla="*/ 2147483647 h 996"/>
                <a:gd name="T42" fmla="*/ 2147483647 w 1162"/>
                <a:gd name="T43" fmla="*/ 2147483647 h 996"/>
                <a:gd name="T44" fmla="*/ 2147483647 w 1162"/>
                <a:gd name="T45" fmla="*/ 2147483647 h 996"/>
                <a:gd name="T46" fmla="*/ 2147483647 w 1162"/>
                <a:gd name="T47" fmla="*/ 2147483647 h 996"/>
                <a:gd name="T48" fmla="*/ 2147483647 w 1162"/>
                <a:gd name="T49" fmla="*/ 2147483647 h 996"/>
                <a:gd name="T50" fmla="*/ 2147483647 w 1162"/>
                <a:gd name="T51" fmla="*/ 2147483647 h 996"/>
                <a:gd name="T52" fmla="*/ 2147483647 w 1162"/>
                <a:gd name="T53" fmla="*/ 2147483647 h 996"/>
                <a:gd name="T54" fmla="*/ 2147483647 w 1162"/>
                <a:gd name="T55" fmla="*/ 2147483647 h 996"/>
                <a:gd name="T56" fmla="*/ 2147483647 w 1162"/>
                <a:gd name="T57" fmla="*/ 2147483647 h 996"/>
                <a:gd name="T58" fmla="*/ 2147483647 w 1162"/>
                <a:gd name="T59" fmla="*/ 2147483647 h 996"/>
                <a:gd name="T60" fmla="*/ 2147483647 w 1162"/>
                <a:gd name="T61" fmla="*/ 2147483647 h 996"/>
                <a:gd name="T62" fmla="*/ 2147483647 w 1162"/>
                <a:gd name="T63" fmla="*/ 2147483647 h 996"/>
                <a:gd name="T64" fmla="*/ 2147483647 w 1162"/>
                <a:gd name="T65" fmla="*/ 2147483647 h 996"/>
                <a:gd name="T66" fmla="*/ 2147483647 w 1162"/>
                <a:gd name="T67" fmla="*/ 0 h 996"/>
                <a:gd name="T68" fmla="*/ 2147483647 w 1162"/>
                <a:gd name="T69" fmla="*/ 2147483647 h 996"/>
                <a:gd name="T70" fmla="*/ 2147483647 w 1162"/>
                <a:gd name="T71" fmla="*/ 2147483647 h 996"/>
                <a:gd name="T72" fmla="*/ 2147483647 w 1162"/>
                <a:gd name="T73" fmla="*/ 2147483647 h 996"/>
                <a:gd name="T74" fmla="*/ 2147483647 w 1162"/>
                <a:gd name="T75" fmla="*/ 2147483647 h 996"/>
                <a:gd name="T76" fmla="*/ 2147483647 w 1162"/>
                <a:gd name="T77" fmla="*/ 2147483647 h 996"/>
                <a:gd name="T78" fmla="*/ 2147483647 w 1162"/>
                <a:gd name="T79" fmla="*/ 2147483647 h 996"/>
                <a:gd name="T80" fmla="*/ 2147483647 w 1162"/>
                <a:gd name="T81" fmla="*/ 2147483647 h 996"/>
                <a:gd name="T82" fmla="*/ 2147483647 w 1162"/>
                <a:gd name="T83" fmla="*/ 2147483647 h 996"/>
                <a:gd name="T84" fmla="*/ 2147483647 w 1162"/>
                <a:gd name="T85" fmla="*/ 2147483647 h 996"/>
                <a:gd name="T86" fmla="*/ 2147483647 w 1162"/>
                <a:gd name="T87" fmla="*/ 2147483647 h 996"/>
                <a:gd name="T88" fmla="*/ 2147483647 w 1162"/>
                <a:gd name="T89" fmla="*/ 2147483647 h 996"/>
                <a:gd name="T90" fmla="*/ 2147483647 w 1162"/>
                <a:gd name="T91" fmla="*/ 2147483647 h 996"/>
                <a:gd name="T92" fmla="*/ 2147483647 w 1162"/>
                <a:gd name="T93" fmla="*/ 2147483647 h 996"/>
                <a:gd name="T94" fmla="*/ 2147483647 w 1162"/>
                <a:gd name="T95" fmla="*/ 2147483647 h 996"/>
                <a:gd name="T96" fmla="*/ 2147483647 w 1162"/>
                <a:gd name="T97" fmla="*/ 2147483647 h 996"/>
                <a:gd name="T98" fmla="*/ 2147483647 w 1162"/>
                <a:gd name="T99" fmla="*/ 2147483647 h 996"/>
                <a:gd name="T100" fmla="*/ 2147483647 w 1162"/>
                <a:gd name="T101" fmla="*/ 2147483647 h 996"/>
                <a:gd name="T102" fmla="*/ 2147483647 w 1162"/>
                <a:gd name="T103" fmla="*/ 2147483647 h 996"/>
                <a:gd name="T104" fmla="*/ 2147483647 w 1162"/>
                <a:gd name="T105" fmla="*/ 2147483647 h 996"/>
                <a:gd name="T106" fmla="*/ 2147483647 w 1162"/>
                <a:gd name="T107" fmla="*/ 2147483647 h 996"/>
                <a:gd name="T108" fmla="*/ 2147483647 w 1162"/>
                <a:gd name="T109" fmla="*/ 2147483647 h 996"/>
                <a:gd name="T110" fmla="*/ 2147483647 w 1162"/>
                <a:gd name="T111" fmla="*/ 2147483647 h 996"/>
                <a:gd name="T112" fmla="*/ 2147483647 w 1162"/>
                <a:gd name="T113" fmla="*/ 2147483647 h 996"/>
                <a:gd name="T114" fmla="*/ 2147483647 w 1162"/>
                <a:gd name="T115" fmla="*/ 2147483647 h 996"/>
                <a:gd name="T116" fmla="*/ 2147483647 w 1162"/>
                <a:gd name="T117" fmla="*/ 2147483647 h 996"/>
                <a:gd name="T118" fmla="*/ 2147483647 w 1162"/>
                <a:gd name="T119" fmla="*/ 2147483647 h 996"/>
                <a:gd name="T120" fmla="*/ 2147483647 w 1162"/>
                <a:gd name="T121" fmla="*/ 2147483647 h 99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162"/>
                <a:gd name="T184" fmla="*/ 0 h 996"/>
                <a:gd name="T185" fmla="*/ 1162 w 1162"/>
                <a:gd name="T186" fmla="*/ 996 h 99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162" h="996">
                  <a:moveTo>
                    <a:pt x="1126" y="596"/>
                  </a:moveTo>
                  <a:lnTo>
                    <a:pt x="1110" y="584"/>
                  </a:lnTo>
                  <a:lnTo>
                    <a:pt x="1064" y="584"/>
                  </a:lnTo>
                  <a:lnTo>
                    <a:pt x="1048" y="578"/>
                  </a:lnTo>
                  <a:lnTo>
                    <a:pt x="1026" y="584"/>
                  </a:lnTo>
                  <a:lnTo>
                    <a:pt x="1004" y="584"/>
                  </a:lnTo>
                  <a:lnTo>
                    <a:pt x="1018" y="572"/>
                  </a:lnTo>
                  <a:lnTo>
                    <a:pt x="1010" y="572"/>
                  </a:lnTo>
                  <a:lnTo>
                    <a:pt x="996" y="578"/>
                  </a:lnTo>
                  <a:lnTo>
                    <a:pt x="980" y="584"/>
                  </a:lnTo>
                  <a:lnTo>
                    <a:pt x="988" y="572"/>
                  </a:lnTo>
                  <a:lnTo>
                    <a:pt x="1004" y="572"/>
                  </a:lnTo>
                  <a:lnTo>
                    <a:pt x="1004" y="538"/>
                  </a:lnTo>
                  <a:lnTo>
                    <a:pt x="988" y="532"/>
                  </a:lnTo>
                  <a:lnTo>
                    <a:pt x="964" y="526"/>
                  </a:lnTo>
                  <a:lnTo>
                    <a:pt x="950" y="532"/>
                  </a:lnTo>
                  <a:lnTo>
                    <a:pt x="920" y="526"/>
                  </a:lnTo>
                  <a:lnTo>
                    <a:pt x="920" y="514"/>
                  </a:lnTo>
                  <a:lnTo>
                    <a:pt x="904" y="508"/>
                  </a:lnTo>
                  <a:lnTo>
                    <a:pt x="882" y="498"/>
                  </a:lnTo>
                  <a:lnTo>
                    <a:pt x="860" y="504"/>
                  </a:lnTo>
                  <a:lnTo>
                    <a:pt x="844" y="498"/>
                  </a:lnTo>
                  <a:lnTo>
                    <a:pt x="822" y="492"/>
                  </a:lnTo>
                  <a:lnTo>
                    <a:pt x="798" y="492"/>
                  </a:lnTo>
                  <a:lnTo>
                    <a:pt x="790" y="486"/>
                  </a:lnTo>
                  <a:lnTo>
                    <a:pt x="776" y="492"/>
                  </a:lnTo>
                  <a:lnTo>
                    <a:pt x="752" y="504"/>
                  </a:lnTo>
                  <a:lnTo>
                    <a:pt x="730" y="514"/>
                  </a:lnTo>
                  <a:lnTo>
                    <a:pt x="714" y="508"/>
                  </a:lnTo>
                  <a:lnTo>
                    <a:pt x="730" y="504"/>
                  </a:lnTo>
                  <a:lnTo>
                    <a:pt x="708" y="504"/>
                  </a:lnTo>
                  <a:lnTo>
                    <a:pt x="684" y="508"/>
                  </a:lnTo>
                  <a:lnTo>
                    <a:pt x="668" y="498"/>
                  </a:lnTo>
                  <a:lnTo>
                    <a:pt x="668" y="468"/>
                  </a:lnTo>
                  <a:lnTo>
                    <a:pt x="654" y="462"/>
                  </a:lnTo>
                  <a:lnTo>
                    <a:pt x="638" y="458"/>
                  </a:lnTo>
                  <a:lnTo>
                    <a:pt x="608" y="468"/>
                  </a:lnTo>
                  <a:lnTo>
                    <a:pt x="616" y="452"/>
                  </a:lnTo>
                  <a:lnTo>
                    <a:pt x="616" y="434"/>
                  </a:lnTo>
                  <a:lnTo>
                    <a:pt x="624" y="418"/>
                  </a:lnTo>
                  <a:lnTo>
                    <a:pt x="600" y="424"/>
                  </a:lnTo>
                  <a:lnTo>
                    <a:pt x="586" y="434"/>
                  </a:lnTo>
                  <a:lnTo>
                    <a:pt x="570" y="446"/>
                  </a:lnTo>
                  <a:lnTo>
                    <a:pt x="546" y="440"/>
                  </a:lnTo>
                  <a:lnTo>
                    <a:pt x="524" y="430"/>
                  </a:lnTo>
                  <a:lnTo>
                    <a:pt x="516" y="412"/>
                  </a:lnTo>
                  <a:lnTo>
                    <a:pt x="524" y="394"/>
                  </a:lnTo>
                  <a:lnTo>
                    <a:pt x="516" y="382"/>
                  </a:lnTo>
                  <a:lnTo>
                    <a:pt x="540" y="372"/>
                  </a:lnTo>
                  <a:lnTo>
                    <a:pt x="554" y="366"/>
                  </a:lnTo>
                  <a:lnTo>
                    <a:pt x="578" y="360"/>
                  </a:lnTo>
                  <a:lnTo>
                    <a:pt x="592" y="366"/>
                  </a:lnTo>
                  <a:lnTo>
                    <a:pt x="616" y="360"/>
                  </a:lnTo>
                  <a:lnTo>
                    <a:pt x="654" y="366"/>
                  </a:lnTo>
                  <a:lnTo>
                    <a:pt x="668" y="366"/>
                  </a:lnTo>
                  <a:lnTo>
                    <a:pt x="668" y="378"/>
                  </a:lnTo>
                  <a:lnTo>
                    <a:pt x="684" y="388"/>
                  </a:lnTo>
                  <a:lnTo>
                    <a:pt x="700" y="400"/>
                  </a:lnTo>
                  <a:lnTo>
                    <a:pt x="700" y="382"/>
                  </a:lnTo>
                  <a:lnTo>
                    <a:pt x="692" y="372"/>
                  </a:lnTo>
                  <a:lnTo>
                    <a:pt x="684" y="360"/>
                  </a:lnTo>
                  <a:lnTo>
                    <a:pt x="700" y="354"/>
                  </a:lnTo>
                  <a:lnTo>
                    <a:pt x="714" y="338"/>
                  </a:lnTo>
                  <a:lnTo>
                    <a:pt x="738" y="326"/>
                  </a:lnTo>
                  <a:lnTo>
                    <a:pt x="744" y="314"/>
                  </a:lnTo>
                  <a:lnTo>
                    <a:pt x="730" y="302"/>
                  </a:lnTo>
                  <a:lnTo>
                    <a:pt x="744" y="290"/>
                  </a:lnTo>
                  <a:lnTo>
                    <a:pt x="752" y="302"/>
                  </a:lnTo>
                  <a:lnTo>
                    <a:pt x="776" y="280"/>
                  </a:lnTo>
                  <a:lnTo>
                    <a:pt x="790" y="274"/>
                  </a:lnTo>
                  <a:lnTo>
                    <a:pt x="806" y="268"/>
                  </a:lnTo>
                  <a:lnTo>
                    <a:pt x="806" y="256"/>
                  </a:lnTo>
                  <a:lnTo>
                    <a:pt x="836" y="246"/>
                  </a:lnTo>
                  <a:lnTo>
                    <a:pt x="860" y="240"/>
                  </a:lnTo>
                  <a:lnTo>
                    <a:pt x="852" y="252"/>
                  </a:lnTo>
                  <a:lnTo>
                    <a:pt x="874" y="252"/>
                  </a:lnTo>
                  <a:lnTo>
                    <a:pt x="898" y="240"/>
                  </a:lnTo>
                  <a:lnTo>
                    <a:pt x="874" y="234"/>
                  </a:lnTo>
                  <a:lnTo>
                    <a:pt x="866" y="216"/>
                  </a:lnTo>
                  <a:lnTo>
                    <a:pt x="866" y="206"/>
                  </a:lnTo>
                  <a:lnTo>
                    <a:pt x="844" y="210"/>
                  </a:lnTo>
                  <a:lnTo>
                    <a:pt x="782" y="228"/>
                  </a:lnTo>
                  <a:lnTo>
                    <a:pt x="828" y="210"/>
                  </a:lnTo>
                  <a:lnTo>
                    <a:pt x="852" y="200"/>
                  </a:lnTo>
                  <a:lnTo>
                    <a:pt x="874" y="200"/>
                  </a:lnTo>
                  <a:lnTo>
                    <a:pt x="904" y="206"/>
                  </a:lnTo>
                  <a:lnTo>
                    <a:pt x="912" y="210"/>
                  </a:lnTo>
                  <a:lnTo>
                    <a:pt x="928" y="206"/>
                  </a:lnTo>
                  <a:lnTo>
                    <a:pt x="942" y="194"/>
                  </a:lnTo>
                  <a:lnTo>
                    <a:pt x="964" y="194"/>
                  </a:lnTo>
                  <a:lnTo>
                    <a:pt x="964" y="182"/>
                  </a:lnTo>
                  <a:lnTo>
                    <a:pt x="950" y="176"/>
                  </a:lnTo>
                  <a:lnTo>
                    <a:pt x="928" y="188"/>
                  </a:lnTo>
                  <a:lnTo>
                    <a:pt x="934" y="176"/>
                  </a:lnTo>
                  <a:lnTo>
                    <a:pt x="928" y="166"/>
                  </a:lnTo>
                  <a:lnTo>
                    <a:pt x="920" y="148"/>
                  </a:lnTo>
                  <a:lnTo>
                    <a:pt x="912" y="130"/>
                  </a:lnTo>
                  <a:lnTo>
                    <a:pt x="890" y="120"/>
                  </a:lnTo>
                  <a:lnTo>
                    <a:pt x="874" y="130"/>
                  </a:lnTo>
                  <a:lnTo>
                    <a:pt x="866" y="148"/>
                  </a:lnTo>
                  <a:lnTo>
                    <a:pt x="852" y="142"/>
                  </a:lnTo>
                  <a:lnTo>
                    <a:pt x="852" y="126"/>
                  </a:lnTo>
                  <a:lnTo>
                    <a:pt x="836" y="108"/>
                  </a:lnTo>
                  <a:lnTo>
                    <a:pt x="806" y="102"/>
                  </a:lnTo>
                  <a:lnTo>
                    <a:pt x="776" y="96"/>
                  </a:lnTo>
                  <a:lnTo>
                    <a:pt x="776" y="86"/>
                  </a:lnTo>
                  <a:lnTo>
                    <a:pt x="768" y="102"/>
                  </a:lnTo>
                  <a:lnTo>
                    <a:pt x="768" y="120"/>
                  </a:lnTo>
                  <a:lnTo>
                    <a:pt x="776" y="148"/>
                  </a:lnTo>
                  <a:lnTo>
                    <a:pt x="752" y="160"/>
                  </a:lnTo>
                  <a:lnTo>
                    <a:pt x="738" y="160"/>
                  </a:lnTo>
                  <a:lnTo>
                    <a:pt x="744" y="182"/>
                  </a:lnTo>
                  <a:lnTo>
                    <a:pt x="730" y="200"/>
                  </a:lnTo>
                  <a:lnTo>
                    <a:pt x="714" y="188"/>
                  </a:lnTo>
                  <a:lnTo>
                    <a:pt x="714" y="176"/>
                  </a:lnTo>
                  <a:lnTo>
                    <a:pt x="708" y="160"/>
                  </a:lnTo>
                  <a:lnTo>
                    <a:pt x="692" y="160"/>
                  </a:lnTo>
                  <a:lnTo>
                    <a:pt x="668" y="154"/>
                  </a:lnTo>
                  <a:lnTo>
                    <a:pt x="660" y="148"/>
                  </a:lnTo>
                  <a:lnTo>
                    <a:pt x="646" y="142"/>
                  </a:lnTo>
                  <a:lnTo>
                    <a:pt x="624" y="142"/>
                  </a:lnTo>
                  <a:lnTo>
                    <a:pt x="608" y="130"/>
                  </a:lnTo>
                  <a:lnTo>
                    <a:pt x="608" y="114"/>
                  </a:lnTo>
                  <a:lnTo>
                    <a:pt x="632" y="102"/>
                  </a:lnTo>
                  <a:lnTo>
                    <a:pt x="654" y="90"/>
                  </a:lnTo>
                  <a:lnTo>
                    <a:pt x="638" y="90"/>
                  </a:lnTo>
                  <a:lnTo>
                    <a:pt x="660" y="80"/>
                  </a:lnTo>
                  <a:lnTo>
                    <a:pt x="684" y="86"/>
                  </a:lnTo>
                  <a:lnTo>
                    <a:pt x="676" y="74"/>
                  </a:lnTo>
                  <a:lnTo>
                    <a:pt x="660" y="62"/>
                  </a:lnTo>
                  <a:lnTo>
                    <a:pt x="692" y="62"/>
                  </a:lnTo>
                  <a:lnTo>
                    <a:pt x="700" y="50"/>
                  </a:lnTo>
                  <a:lnTo>
                    <a:pt x="692" y="44"/>
                  </a:lnTo>
                  <a:lnTo>
                    <a:pt x="684" y="50"/>
                  </a:lnTo>
                  <a:lnTo>
                    <a:pt x="684" y="16"/>
                  </a:lnTo>
                  <a:lnTo>
                    <a:pt x="646" y="0"/>
                  </a:lnTo>
                  <a:lnTo>
                    <a:pt x="660" y="28"/>
                  </a:lnTo>
                  <a:lnTo>
                    <a:pt x="616" y="34"/>
                  </a:lnTo>
                  <a:lnTo>
                    <a:pt x="562" y="34"/>
                  </a:lnTo>
                  <a:lnTo>
                    <a:pt x="510" y="44"/>
                  </a:lnTo>
                  <a:lnTo>
                    <a:pt x="464" y="28"/>
                  </a:lnTo>
                  <a:lnTo>
                    <a:pt x="418" y="28"/>
                  </a:lnTo>
                  <a:lnTo>
                    <a:pt x="364" y="22"/>
                  </a:lnTo>
                  <a:lnTo>
                    <a:pt x="320" y="22"/>
                  </a:lnTo>
                  <a:lnTo>
                    <a:pt x="274" y="38"/>
                  </a:lnTo>
                  <a:lnTo>
                    <a:pt x="228" y="28"/>
                  </a:lnTo>
                  <a:lnTo>
                    <a:pt x="182" y="28"/>
                  </a:lnTo>
                  <a:lnTo>
                    <a:pt x="136" y="16"/>
                  </a:lnTo>
                  <a:lnTo>
                    <a:pt x="92" y="16"/>
                  </a:lnTo>
                  <a:lnTo>
                    <a:pt x="52" y="28"/>
                  </a:lnTo>
                  <a:lnTo>
                    <a:pt x="8" y="38"/>
                  </a:lnTo>
                  <a:lnTo>
                    <a:pt x="52" y="56"/>
                  </a:lnTo>
                  <a:lnTo>
                    <a:pt x="0" y="62"/>
                  </a:lnTo>
                  <a:lnTo>
                    <a:pt x="30" y="86"/>
                  </a:lnTo>
                  <a:lnTo>
                    <a:pt x="8" y="120"/>
                  </a:lnTo>
                  <a:lnTo>
                    <a:pt x="22" y="154"/>
                  </a:lnTo>
                  <a:lnTo>
                    <a:pt x="68" y="130"/>
                  </a:lnTo>
                  <a:lnTo>
                    <a:pt x="114" y="126"/>
                  </a:lnTo>
                  <a:lnTo>
                    <a:pt x="160" y="120"/>
                  </a:lnTo>
                  <a:lnTo>
                    <a:pt x="206" y="136"/>
                  </a:lnTo>
                  <a:lnTo>
                    <a:pt x="242" y="160"/>
                  </a:lnTo>
                  <a:lnTo>
                    <a:pt x="274" y="188"/>
                  </a:lnTo>
                  <a:lnTo>
                    <a:pt x="296" y="222"/>
                  </a:lnTo>
                  <a:lnTo>
                    <a:pt x="296" y="262"/>
                  </a:lnTo>
                  <a:lnTo>
                    <a:pt x="282" y="298"/>
                  </a:lnTo>
                  <a:lnTo>
                    <a:pt x="304" y="326"/>
                  </a:lnTo>
                  <a:lnTo>
                    <a:pt x="342" y="360"/>
                  </a:lnTo>
                  <a:lnTo>
                    <a:pt x="372" y="388"/>
                  </a:lnTo>
                  <a:lnTo>
                    <a:pt x="394" y="424"/>
                  </a:lnTo>
                  <a:lnTo>
                    <a:pt x="380" y="388"/>
                  </a:lnTo>
                  <a:lnTo>
                    <a:pt x="364" y="354"/>
                  </a:lnTo>
                  <a:lnTo>
                    <a:pt x="394" y="382"/>
                  </a:lnTo>
                  <a:lnTo>
                    <a:pt x="426" y="412"/>
                  </a:lnTo>
                  <a:lnTo>
                    <a:pt x="448" y="440"/>
                  </a:lnTo>
                  <a:lnTo>
                    <a:pt x="486" y="458"/>
                  </a:lnTo>
                  <a:lnTo>
                    <a:pt x="540" y="468"/>
                  </a:lnTo>
                  <a:lnTo>
                    <a:pt x="592" y="474"/>
                  </a:lnTo>
                  <a:lnTo>
                    <a:pt x="632" y="492"/>
                  </a:lnTo>
                  <a:lnTo>
                    <a:pt x="660" y="520"/>
                  </a:lnTo>
                  <a:lnTo>
                    <a:pt x="714" y="520"/>
                  </a:lnTo>
                  <a:lnTo>
                    <a:pt x="714" y="554"/>
                  </a:lnTo>
                  <a:lnTo>
                    <a:pt x="692" y="584"/>
                  </a:lnTo>
                  <a:lnTo>
                    <a:pt x="692" y="618"/>
                  </a:lnTo>
                  <a:lnTo>
                    <a:pt x="714" y="646"/>
                  </a:lnTo>
                  <a:lnTo>
                    <a:pt x="752" y="682"/>
                  </a:lnTo>
                  <a:lnTo>
                    <a:pt x="790" y="704"/>
                  </a:lnTo>
                  <a:lnTo>
                    <a:pt x="814" y="744"/>
                  </a:lnTo>
                  <a:lnTo>
                    <a:pt x="798" y="784"/>
                  </a:lnTo>
                  <a:lnTo>
                    <a:pt x="806" y="824"/>
                  </a:lnTo>
                  <a:lnTo>
                    <a:pt x="806" y="864"/>
                  </a:lnTo>
                  <a:lnTo>
                    <a:pt x="814" y="904"/>
                  </a:lnTo>
                  <a:lnTo>
                    <a:pt x="814" y="944"/>
                  </a:lnTo>
                  <a:lnTo>
                    <a:pt x="844" y="974"/>
                  </a:lnTo>
                  <a:lnTo>
                    <a:pt x="874" y="996"/>
                  </a:lnTo>
                  <a:lnTo>
                    <a:pt x="920" y="996"/>
                  </a:lnTo>
                  <a:lnTo>
                    <a:pt x="920" y="990"/>
                  </a:lnTo>
                  <a:lnTo>
                    <a:pt x="898" y="984"/>
                  </a:lnTo>
                  <a:lnTo>
                    <a:pt x="898" y="974"/>
                  </a:lnTo>
                  <a:lnTo>
                    <a:pt x="882" y="978"/>
                  </a:lnTo>
                  <a:lnTo>
                    <a:pt x="860" y="978"/>
                  </a:lnTo>
                  <a:lnTo>
                    <a:pt x="874" y="968"/>
                  </a:lnTo>
                  <a:lnTo>
                    <a:pt x="890" y="968"/>
                  </a:lnTo>
                  <a:lnTo>
                    <a:pt x="874" y="950"/>
                  </a:lnTo>
                  <a:lnTo>
                    <a:pt x="890" y="938"/>
                  </a:lnTo>
                  <a:lnTo>
                    <a:pt x="898" y="928"/>
                  </a:lnTo>
                  <a:lnTo>
                    <a:pt x="898" y="922"/>
                  </a:lnTo>
                  <a:lnTo>
                    <a:pt x="882" y="916"/>
                  </a:lnTo>
                  <a:lnTo>
                    <a:pt x="866" y="922"/>
                  </a:lnTo>
                  <a:lnTo>
                    <a:pt x="882" y="904"/>
                  </a:lnTo>
                  <a:lnTo>
                    <a:pt x="898" y="894"/>
                  </a:lnTo>
                  <a:lnTo>
                    <a:pt x="904" y="882"/>
                  </a:lnTo>
                  <a:lnTo>
                    <a:pt x="890" y="888"/>
                  </a:lnTo>
                  <a:lnTo>
                    <a:pt x="882" y="876"/>
                  </a:lnTo>
                  <a:lnTo>
                    <a:pt x="898" y="870"/>
                  </a:lnTo>
                  <a:lnTo>
                    <a:pt x="904" y="876"/>
                  </a:lnTo>
                  <a:lnTo>
                    <a:pt x="904" y="870"/>
                  </a:lnTo>
                  <a:lnTo>
                    <a:pt x="912" y="858"/>
                  </a:lnTo>
                  <a:lnTo>
                    <a:pt x="934" y="852"/>
                  </a:lnTo>
                  <a:lnTo>
                    <a:pt x="958" y="848"/>
                  </a:lnTo>
                  <a:lnTo>
                    <a:pt x="958" y="824"/>
                  </a:lnTo>
                  <a:lnTo>
                    <a:pt x="934" y="812"/>
                  </a:lnTo>
                  <a:lnTo>
                    <a:pt x="928" y="802"/>
                  </a:lnTo>
                  <a:lnTo>
                    <a:pt x="942" y="806"/>
                  </a:lnTo>
                  <a:lnTo>
                    <a:pt x="964" y="818"/>
                  </a:lnTo>
                  <a:lnTo>
                    <a:pt x="980" y="824"/>
                  </a:lnTo>
                  <a:lnTo>
                    <a:pt x="988" y="812"/>
                  </a:lnTo>
                  <a:lnTo>
                    <a:pt x="1004" y="796"/>
                  </a:lnTo>
                  <a:lnTo>
                    <a:pt x="1010" y="778"/>
                  </a:lnTo>
                  <a:lnTo>
                    <a:pt x="1026" y="778"/>
                  </a:lnTo>
                  <a:lnTo>
                    <a:pt x="1026" y="768"/>
                  </a:lnTo>
                  <a:lnTo>
                    <a:pt x="1034" y="750"/>
                  </a:lnTo>
                  <a:lnTo>
                    <a:pt x="1056" y="744"/>
                  </a:lnTo>
                  <a:lnTo>
                    <a:pt x="1080" y="732"/>
                  </a:lnTo>
                  <a:lnTo>
                    <a:pt x="1094" y="732"/>
                  </a:lnTo>
                  <a:lnTo>
                    <a:pt x="1102" y="720"/>
                  </a:lnTo>
                  <a:lnTo>
                    <a:pt x="1110" y="710"/>
                  </a:lnTo>
                  <a:lnTo>
                    <a:pt x="1110" y="670"/>
                  </a:lnTo>
                  <a:lnTo>
                    <a:pt x="1126" y="652"/>
                  </a:lnTo>
                  <a:lnTo>
                    <a:pt x="1148" y="640"/>
                  </a:lnTo>
                  <a:lnTo>
                    <a:pt x="1156" y="630"/>
                  </a:lnTo>
                  <a:lnTo>
                    <a:pt x="1156" y="612"/>
                  </a:lnTo>
                  <a:lnTo>
                    <a:pt x="1162" y="596"/>
                  </a:lnTo>
                  <a:lnTo>
                    <a:pt x="1140" y="606"/>
                  </a:lnTo>
                  <a:lnTo>
                    <a:pt x="1126" y="596"/>
                  </a:lnTo>
                  <a:close/>
                </a:path>
              </a:pathLst>
            </a:custGeom>
            <a:gradFill rotWithShape="1">
              <a:gsLst>
                <a:gs pos="0">
                  <a:srgbClr val="DBDBDB"/>
                </a:gs>
                <a:gs pos="100000">
                  <a:srgbClr val="EAEAEA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ea typeface="ＭＳ Ｐゴシック" pitchFamily="34" charset="-128"/>
              </a:endParaRPr>
            </a:p>
          </p:txBody>
        </p:sp>
        <p:sp>
          <p:nvSpPr>
            <p:cNvPr id="153" name="Freeform 60"/>
            <p:cNvSpPr>
              <a:spLocks/>
            </p:cNvSpPr>
            <p:nvPr/>
          </p:nvSpPr>
          <p:spPr bwMode="auto">
            <a:xfrm>
              <a:off x="4142722" y="2303465"/>
              <a:ext cx="152800" cy="299888"/>
            </a:xfrm>
            <a:custGeom>
              <a:avLst/>
              <a:gdLst>
                <a:gd name="T0" fmla="*/ 2147483647 w 68"/>
                <a:gd name="T1" fmla="*/ 2147483647 h 84"/>
                <a:gd name="T2" fmla="*/ 2147483647 w 68"/>
                <a:gd name="T3" fmla="*/ 2147483647 h 84"/>
                <a:gd name="T4" fmla="*/ 2147483647 w 68"/>
                <a:gd name="T5" fmla="*/ 2147483647 h 84"/>
                <a:gd name="T6" fmla="*/ 2147483647 w 68"/>
                <a:gd name="T7" fmla="*/ 2147483647 h 84"/>
                <a:gd name="T8" fmla="*/ 2147483647 w 68"/>
                <a:gd name="T9" fmla="*/ 2147483647 h 84"/>
                <a:gd name="T10" fmla="*/ 2147483647 w 68"/>
                <a:gd name="T11" fmla="*/ 2147483647 h 84"/>
                <a:gd name="T12" fmla="*/ 2147483647 w 68"/>
                <a:gd name="T13" fmla="*/ 2147483647 h 84"/>
                <a:gd name="T14" fmla="*/ 2147483647 w 68"/>
                <a:gd name="T15" fmla="*/ 2147483647 h 84"/>
                <a:gd name="T16" fmla="*/ 2147483647 w 68"/>
                <a:gd name="T17" fmla="*/ 2147483647 h 84"/>
                <a:gd name="T18" fmla="*/ 2147483647 w 68"/>
                <a:gd name="T19" fmla="*/ 2147483647 h 84"/>
                <a:gd name="T20" fmla="*/ 2147483647 w 68"/>
                <a:gd name="T21" fmla="*/ 2147483647 h 84"/>
                <a:gd name="T22" fmla="*/ 2147483647 w 68"/>
                <a:gd name="T23" fmla="*/ 2147483647 h 84"/>
                <a:gd name="T24" fmla="*/ 2147483647 w 68"/>
                <a:gd name="T25" fmla="*/ 2147483647 h 84"/>
                <a:gd name="T26" fmla="*/ 2147483647 w 68"/>
                <a:gd name="T27" fmla="*/ 2147483647 h 84"/>
                <a:gd name="T28" fmla="*/ 2147483647 w 68"/>
                <a:gd name="T29" fmla="*/ 2147483647 h 84"/>
                <a:gd name="T30" fmla="*/ 2147483647 w 68"/>
                <a:gd name="T31" fmla="*/ 2147483647 h 84"/>
                <a:gd name="T32" fmla="*/ 2147483647 w 68"/>
                <a:gd name="T33" fmla="*/ 2147483647 h 84"/>
                <a:gd name="T34" fmla="*/ 2147483647 w 68"/>
                <a:gd name="T35" fmla="*/ 2147483647 h 84"/>
                <a:gd name="T36" fmla="*/ 2147483647 w 68"/>
                <a:gd name="T37" fmla="*/ 2147483647 h 84"/>
                <a:gd name="T38" fmla="*/ 2147483647 w 68"/>
                <a:gd name="T39" fmla="*/ 2147483647 h 84"/>
                <a:gd name="T40" fmla="*/ 2147483647 w 68"/>
                <a:gd name="T41" fmla="*/ 0 h 84"/>
                <a:gd name="T42" fmla="*/ 2147483647 w 68"/>
                <a:gd name="T43" fmla="*/ 2147483647 h 84"/>
                <a:gd name="T44" fmla="*/ 0 w 68"/>
                <a:gd name="T45" fmla="*/ 2147483647 h 84"/>
                <a:gd name="T46" fmla="*/ 2147483647 w 68"/>
                <a:gd name="T47" fmla="*/ 2147483647 h 84"/>
                <a:gd name="T48" fmla="*/ 2147483647 w 68"/>
                <a:gd name="T49" fmla="*/ 2147483647 h 8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68"/>
                <a:gd name="T76" fmla="*/ 0 h 84"/>
                <a:gd name="T77" fmla="*/ 68 w 68"/>
                <a:gd name="T78" fmla="*/ 84 h 8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68" h="84">
                  <a:moveTo>
                    <a:pt x="30" y="42"/>
                  </a:moveTo>
                  <a:lnTo>
                    <a:pt x="40" y="54"/>
                  </a:lnTo>
                  <a:lnTo>
                    <a:pt x="24" y="60"/>
                  </a:lnTo>
                  <a:lnTo>
                    <a:pt x="16" y="70"/>
                  </a:lnTo>
                  <a:lnTo>
                    <a:pt x="40" y="70"/>
                  </a:lnTo>
                  <a:lnTo>
                    <a:pt x="24" y="76"/>
                  </a:lnTo>
                  <a:lnTo>
                    <a:pt x="46" y="70"/>
                  </a:lnTo>
                  <a:lnTo>
                    <a:pt x="30" y="76"/>
                  </a:lnTo>
                  <a:lnTo>
                    <a:pt x="6" y="84"/>
                  </a:lnTo>
                  <a:lnTo>
                    <a:pt x="8" y="84"/>
                  </a:lnTo>
                  <a:lnTo>
                    <a:pt x="18" y="84"/>
                  </a:lnTo>
                  <a:lnTo>
                    <a:pt x="34" y="82"/>
                  </a:lnTo>
                  <a:lnTo>
                    <a:pt x="30" y="80"/>
                  </a:lnTo>
                  <a:lnTo>
                    <a:pt x="54" y="76"/>
                  </a:lnTo>
                  <a:lnTo>
                    <a:pt x="62" y="76"/>
                  </a:lnTo>
                  <a:lnTo>
                    <a:pt x="68" y="60"/>
                  </a:lnTo>
                  <a:lnTo>
                    <a:pt x="54" y="42"/>
                  </a:lnTo>
                  <a:lnTo>
                    <a:pt x="30" y="30"/>
                  </a:lnTo>
                  <a:lnTo>
                    <a:pt x="30" y="14"/>
                  </a:lnTo>
                  <a:lnTo>
                    <a:pt x="16" y="14"/>
                  </a:lnTo>
                  <a:lnTo>
                    <a:pt x="26" y="0"/>
                  </a:lnTo>
                  <a:lnTo>
                    <a:pt x="8" y="8"/>
                  </a:lnTo>
                  <a:lnTo>
                    <a:pt x="0" y="24"/>
                  </a:lnTo>
                  <a:lnTo>
                    <a:pt x="16" y="36"/>
                  </a:lnTo>
                  <a:lnTo>
                    <a:pt x="30" y="42"/>
                  </a:lnTo>
                  <a:close/>
                </a:path>
              </a:pathLst>
            </a:custGeom>
            <a:gradFill rotWithShape="1">
              <a:gsLst>
                <a:gs pos="0">
                  <a:srgbClr val="DBDBDB"/>
                </a:gs>
                <a:gs pos="100000">
                  <a:srgbClr val="EAEAEA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ea typeface="ＭＳ Ｐゴシック" pitchFamily="34" charset="-128"/>
              </a:endParaRPr>
            </a:p>
          </p:txBody>
        </p:sp>
        <p:sp>
          <p:nvSpPr>
            <p:cNvPr id="154" name="Freeform 61"/>
            <p:cNvSpPr>
              <a:spLocks/>
            </p:cNvSpPr>
            <p:nvPr/>
          </p:nvSpPr>
          <p:spPr bwMode="auto">
            <a:xfrm>
              <a:off x="4282039" y="2531951"/>
              <a:ext cx="31459" cy="42841"/>
            </a:xfrm>
            <a:custGeom>
              <a:avLst/>
              <a:gdLst>
                <a:gd name="T0" fmla="*/ 2147483647 w 14"/>
                <a:gd name="T1" fmla="*/ 0 h 12"/>
                <a:gd name="T2" fmla="*/ 0 w 14"/>
                <a:gd name="T3" fmla="*/ 2147483647 h 12"/>
                <a:gd name="T4" fmla="*/ 2147483647 w 14"/>
                <a:gd name="T5" fmla="*/ 2147483647 h 12"/>
                <a:gd name="T6" fmla="*/ 2147483647 w 14"/>
                <a:gd name="T7" fmla="*/ 0 h 1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"/>
                <a:gd name="T13" fmla="*/ 0 h 12"/>
                <a:gd name="T14" fmla="*/ 14 w 14"/>
                <a:gd name="T15" fmla="*/ 12 h 1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" h="12">
                  <a:moveTo>
                    <a:pt x="14" y="0"/>
                  </a:moveTo>
                  <a:lnTo>
                    <a:pt x="0" y="12"/>
                  </a:lnTo>
                  <a:lnTo>
                    <a:pt x="6" y="12"/>
                  </a:lnTo>
                  <a:lnTo>
                    <a:pt x="14" y="0"/>
                  </a:lnTo>
                  <a:close/>
                </a:path>
              </a:pathLst>
            </a:custGeom>
            <a:gradFill rotWithShape="1">
              <a:gsLst>
                <a:gs pos="0">
                  <a:srgbClr val="DBDBDB"/>
                </a:gs>
                <a:gs pos="100000">
                  <a:srgbClr val="EAEAEA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ea typeface="ＭＳ Ｐゴシック" pitchFamily="34" charset="-128"/>
              </a:endParaRPr>
            </a:p>
          </p:txBody>
        </p:sp>
        <p:sp>
          <p:nvSpPr>
            <p:cNvPr id="155" name="Freeform 62"/>
            <p:cNvSpPr>
              <a:spLocks/>
            </p:cNvSpPr>
            <p:nvPr/>
          </p:nvSpPr>
          <p:spPr bwMode="auto">
            <a:xfrm>
              <a:off x="7661617" y="4045672"/>
              <a:ext cx="17976" cy="14280"/>
            </a:xfrm>
            <a:custGeom>
              <a:avLst/>
              <a:gdLst>
                <a:gd name="T0" fmla="*/ 0 w 8"/>
                <a:gd name="T1" fmla="*/ 0 h 4"/>
                <a:gd name="T2" fmla="*/ 2147483647 w 8"/>
                <a:gd name="T3" fmla="*/ 2147483647 h 4"/>
                <a:gd name="T4" fmla="*/ 2147483647 w 8"/>
                <a:gd name="T5" fmla="*/ 0 h 4"/>
                <a:gd name="T6" fmla="*/ 0 w 8"/>
                <a:gd name="T7" fmla="*/ 0 h 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"/>
                <a:gd name="T13" fmla="*/ 0 h 4"/>
                <a:gd name="T14" fmla="*/ 8 w 8"/>
                <a:gd name="T15" fmla="*/ 4 h 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" h="4">
                  <a:moveTo>
                    <a:pt x="0" y="0"/>
                  </a:moveTo>
                  <a:lnTo>
                    <a:pt x="4" y="4"/>
                  </a:ln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DBDBDB"/>
                </a:gs>
                <a:gs pos="100000">
                  <a:srgbClr val="EAEAEA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ea typeface="ＭＳ Ｐゴシック" pitchFamily="34" charset="-128"/>
              </a:endParaRPr>
            </a:p>
          </p:txBody>
        </p:sp>
        <p:sp>
          <p:nvSpPr>
            <p:cNvPr id="156" name="Freeform 63"/>
            <p:cNvSpPr>
              <a:spLocks/>
            </p:cNvSpPr>
            <p:nvPr/>
          </p:nvSpPr>
          <p:spPr bwMode="auto">
            <a:xfrm>
              <a:off x="6875147" y="4059953"/>
              <a:ext cx="1096565" cy="721159"/>
            </a:xfrm>
            <a:custGeom>
              <a:avLst/>
              <a:gdLst>
                <a:gd name="T0" fmla="*/ 2147483647 w 488"/>
                <a:gd name="T1" fmla="*/ 2147483647 h 202"/>
                <a:gd name="T2" fmla="*/ 2147483647 w 488"/>
                <a:gd name="T3" fmla="*/ 2147483647 h 202"/>
                <a:gd name="T4" fmla="*/ 2147483647 w 488"/>
                <a:gd name="T5" fmla="*/ 2147483647 h 202"/>
                <a:gd name="T6" fmla="*/ 2147483647 w 488"/>
                <a:gd name="T7" fmla="*/ 2147483647 h 202"/>
                <a:gd name="T8" fmla="*/ 2147483647 w 488"/>
                <a:gd name="T9" fmla="*/ 2147483647 h 202"/>
                <a:gd name="T10" fmla="*/ 2147483647 w 488"/>
                <a:gd name="T11" fmla="*/ 2147483647 h 202"/>
                <a:gd name="T12" fmla="*/ 2147483647 w 488"/>
                <a:gd name="T13" fmla="*/ 2147483647 h 202"/>
                <a:gd name="T14" fmla="*/ 2147483647 w 488"/>
                <a:gd name="T15" fmla="*/ 0 h 202"/>
                <a:gd name="T16" fmla="*/ 2147483647 w 488"/>
                <a:gd name="T17" fmla="*/ 2147483647 h 202"/>
                <a:gd name="T18" fmla="*/ 2147483647 w 488"/>
                <a:gd name="T19" fmla="*/ 2147483647 h 202"/>
                <a:gd name="T20" fmla="*/ 2147483647 w 488"/>
                <a:gd name="T21" fmla="*/ 2147483647 h 202"/>
                <a:gd name="T22" fmla="*/ 2147483647 w 488"/>
                <a:gd name="T23" fmla="*/ 2147483647 h 202"/>
                <a:gd name="T24" fmla="*/ 2147483647 w 488"/>
                <a:gd name="T25" fmla="*/ 2147483647 h 202"/>
                <a:gd name="T26" fmla="*/ 2147483647 w 488"/>
                <a:gd name="T27" fmla="*/ 2147483647 h 202"/>
                <a:gd name="T28" fmla="*/ 2147483647 w 488"/>
                <a:gd name="T29" fmla="*/ 2147483647 h 202"/>
                <a:gd name="T30" fmla="*/ 2147483647 w 488"/>
                <a:gd name="T31" fmla="*/ 2147483647 h 202"/>
                <a:gd name="T32" fmla="*/ 2147483647 w 488"/>
                <a:gd name="T33" fmla="*/ 2147483647 h 202"/>
                <a:gd name="T34" fmla="*/ 2147483647 w 488"/>
                <a:gd name="T35" fmla="*/ 2147483647 h 202"/>
                <a:gd name="T36" fmla="*/ 2147483647 w 488"/>
                <a:gd name="T37" fmla="*/ 2147483647 h 202"/>
                <a:gd name="T38" fmla="*/ 2147483647 w 488"/>
                <a:gd name="T39" fmla="*/ 2147483647 h 202"/>
                <a:gd name="T40" fmla="*/ 2147483647 w 488"/>
                <a:gd name="T41" fmla="*/ 2147483647 h 202"/>
                <a:gd name="T42" fmla="*/ 2147483647 w 488"/>
                <a:gd name="T43" fmla="*/ 2147483647 h 202"/>
                <a:gd name="T44" fmla="*/ 2147483647 w 488"/>
                <a:gd name="T45" fmla="*/ 2147483647 h 202"/>
                <a:gd name="T46" fmla="*/ 2147483647 w 488"/>
                <a:gd name="T47" fmla="*/ 2147483647 h 202"/>
                <a:gd name="T48" fmla="*/ 2147483647 w 488"/>
                <a:gd name="T49" fmla="*/ 2147483647 h 202"/>
                <a:gd name="T50" fmla="*/ 2147483647 w 488"/>
                <a:gd name="T51" fmla="*/ 2147483647 h 202"/>
                <a:gd name="T52" fmla="*/ 2147483647 w 488"/>
                <a:gd name="T53" fmla="*/ 2147483647 h 202"/>
                <a:gd name="T54" fmla="*/ 2147483647 w 488"/>
                <a:gd name="T55" fmla="*/ 2147483647 h 202"/>
                <a:gd name="T56" fmla="*/ 2147483647 w 488"/>
                <a:gd name="T57" fmla="*/ 2147483647 h 202"/>
                <a:gd name="T58" fmla="*/ 2147483647 w 488"/>
                <a:gd name="T59" fmla="*/ 2147483647 h 202"/>
                <a:gd name="T60" fmla="*/ 2147483647 w 488"/>
                <a:gd name="T61" fmla="*/ 2147483647 h 202"/>
                <a:gd name="T62" fmla="*/ 2147483647 w 488"/>
                <a:gd name="T63" fmla="*/ 2147483647 h 202"/>
                <a:gd name="T64" fmla="*/ 0 w 488"/>
                <a:gd name="T65" fmla="*/ 2147483647 h 202"/>
                <a:gd name="T66" fmla="*/ 2147483647 w 488"/>
                <a:gd name="T67" fmla="*/ 2147483647 h 202"/>
                <a:gd name="T68" fmla="*/ 2147483647 w 488"/>
                <a:gd name="T69" fmla="*/ 2147483647 h 202"/>
                <a:gd name="T70" fmla="*/ 2147483647 w 488"/>
                <a:gd name="T71" fmla="*/ 2147483647 h 202"/>
                <a:gd name="T72" fmla="*/ 2147483647 w 488"/>
                <a:gd name="T73" fmla="*/ 2147483647 h 202"/>
                <a:gd name="T74" fmla="*/ 2147483647 w 488"/>
                <a:gd name="T75" fmla="*/ 2147483647 h 202"/>
                <a:gd name="T76" fmla="*/ 2147483647 w 488"/>
                <a:gd name="T77" fmla="*/ 2147483647 h 202"/>
                <a:gd name="T78" fmla="*/ 2147483647 w 488"/>
                <a:gd name="T79" fmla="*/ 2147483647 h 202"/>
                <a:gd name="T80" fmla="*/ 2147483647 w 488"/>
                <a:gd name="T81" fmla="*/ 2147483647 h 202"/>
                <a:gd name="T82" fmla="*/ 2147483647 w 488"/>
                <a:gd name="T83" fmla="*/ 2147483647 h 202"/>
                <a:gd name="T84" fmla="*/ 2147483647 w 488"/>
                <a:gd name="T85" fmla="*/ 2147483647 h 202"/>
                <a:gd name="T86" fmla="*/ 2147483647 w 488"/>
                <a:gd name="T87" fmla="*/ 2147483647 h 202"/>
                <a:gd name="T88" fmla="*/ 2147483647 w 488"/>
                <a:gd name="T89" fmla="*/ 2147483647 h 202"/>
                <a:gd name="T90" fmla="*/ 2147483647 w 488"/>
                <a:gd name="T91" fmla="*/ 2147483647 h 202"/>
                <a:gd name="T92" fmla="*/ 2147483647 w 488"/>
                <a:gd name="T93" fmla="*/ 2147483647 h 202"/>
                <a:gd name="T94" fmla="*/ 2147483647 w 488"/>
                <a:gd name="T95" fmla="*/ 2147483647 h 202"/>
                <a:gd name="T96" fmla="*/ 2147483647 w 488"/>
                <a:gd name="T97" fmla="*/ 2147483647 h 202"/>
                <a:gd name="T98" fmla="*/ 2147483647 w 488"/>
                <a:gd name="T99" fmla="*/ 2147483647 h 202"/>
                <a:gd name="T100" fmla="*/ 2147483647 w 488"/>
                <a:gd name="T101" fmla="*/ 2147483647 h 202"/>
                <a:gd name="T102" fmla="*/ 2147483647 w 488"/>
                <a:gd name="T103" fmla="*/ 2147483647 h 202"/>
                <a:gd name="T104" fmla="*/ 2147483647 w 488"/>
                <a:gd name="T105" fmla="*/ 2147483647 h 202"/>
                <a:gd name="T106" fmla="*/ 2147483647 w 488"/>
                <a:gd name="T107" fmla="*/ 2147483647 h 202"/>
                <a:gd name="T108" fmla="*/ 2147483647 w 488"/>
                <a:gd name="T109" fmla="*/ 2147483647 h 202"/>
                <a:gd name="T110" fmla="*/ 2147483647 w 488"/>
                <a:gd name="T111" fmla="*/ 2147483647 h 202"/>
                <a:gd name="T112" fmla="*/ 2147483647 w 488"/>
                <a:gd name="T113" fmla="*/ 2147483647 h 202"/>
                <a:gd name="T114" fmla="*/ 2147483647 w 488"/>
                <a:gd name="T115" fmla="*/ 2147483647 h 202"/>
                <a:gd name="T116" fmla="*/ 2147483647 w 488"/>
                <a:gd name="T117" fmla="*/ 2147483647 h 202"/>
                <a:gd name="T118" fmla="*/ 2147483647 w 488"/>
                <a:gd name="T119" fmla="*/ 2147483647 h 20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488"/>
                <a:gd name="T181" fmla="*/ 0 h 202"/>
                <a:gd name="T182" fmla="*/ 488 w 488"/>
                <a:gd name="T183" fmla="*/ 202 h 202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488" h="202">
                  <a:moveTo>
                    <a:pt x="442" y="82"/>
                  </a:moveTo>
                  <a:lnTo>
                    <a:pt x="442" y="72"/>
                  </a:lnTo>
                  <a:lnTo>
                    <a:pt x="426" y="60"/>
                  </a:lnTo>
                  <a:lnTo>
                    <a:pt x="396" y="48"/>
                  </a:lnTo>
                  <a:lnTo>
                    <a:pt x="388" y="30"/>
                  </a:lnTo>
                  <a:lnTo>
                    <a:pt x="380" y="20"/>
                  </a:lnTo>
                  <a:lnTo>
                    <a:pt x="364" y="8"/>
                  </a:lnTo>
                  <a:lnTo>
                    <a:pt x="354" y="0"/>
                  </a:lnTo>
                  <a:lnTo>
                    <a:pt x="342" y="14"/>
                  </a:lnTo>
                  <a:lnTo>
                    <a:pt x="342" y="30"/>
                  </a:lnTo>
                  <a:lnTo>
                    <a:pt x="358" y="42"/>
                  </a:lnTo>
                  <a:lnTo>
                    <a:pt x="336" y="48"/>
                  </a:lnTo>
                  <a:lnTo>
                    <a:pt x="312" y="42"/>
                  </a:lnTo>
                  <a:lnTo>
                    <a:pt x="298" y="36"/>
                  </a:lnTo>
                  <a:lnTo>
                    <a:pt x="282" y="30"/>
                  </a:lnTo>
                  <a:lnTo>
                    <a:pt x="288" y="14"/>
                  </a:lnTo>
                  <a:lnTo>
                    <a:pt x="274" y="14"/>
                  </a:lnTo>
                  <a:lnTo>
                    <a:pt x="252" y="8"/>
                  </a:lnTo>
                  <a:lnTo>
                    <a:pt x="214" y="8"/>
                  </a:lnTo>
                  <a:lnTo>
                    <a:pt x="182" y="14"/>
                  </a:lnTo>
                  <a:lnTo>
                    <a:pt x="198" y="20"/>
                  </a:lnTo>
                  <a:lnTo>
                    <a:pt x="206" y="30"/>
                  </a:lnTo>
                  <a:lnTo>
                    <a:pt x="146" y="30"/>
                  </a:lnTo>
                  <a:lnTo>
                    <a:pt x="130" y="42"/>
                  </a:lnTo>
                  <a:lnTo>
                    <a:pt x="108" y="48"/>
                  </a:lnTo>
                  <a:lnTo>
                    <a:pt x="108" y="60"/>
                  </a:lnTo>
                  <a:lnTo>
                    <a:pt x="84" y="78"/>
                  </a:lnTo>
                  <a:lnTo>
                    <a:pt x="62" y="78"/>
                  </a:lnTo>
                  <a:lnTo>
                    <a:pt x="46" y="82"/>
                  </a:lnTo>
                  <a:lnTo>
                    <a:pt x="32" y="78"/>
                  </a:lnTo>
                  <a:lnTo>
                    <a:pt x="8" y="88"/>
                  </a:lnTo>
                  <a:lnTo>
                    <a:pt x="8" y="106"/>
                  </a:lnTo>
                  <a:lnTo>
                    <a:pt x="0" y="128"/>
                  </a:lnTo>
                  <a:lnTo>
                    <a:pt x="8" y="146"/>
                  </a:lnTo>
                  <a:lnTo>
                    <a:pt x="8" y="180"/>
                  </a:lnTo>
                  <a:lnTo>
                    <a:pt x="32" y="186"/>
                  </a:lnTo>
                  <a:lnTo>
                    <a:pt x="54" y="180"/>
                  </a:lnTo>
                  <a:lnTo>
                    <a:pt x="76" y="174"/>
                  </a:lnTo>
                  <a:lnTo>
                    <a:pt x="100" y="174"/>
                  </a:lnTo>
                  <a:lnTo>
                    <a:pt x="130" y="168"/>
                  </a:lnTo>
                  <a:lnTo>
                    <a:pt x="176" y="152"/>
                  </a:lnTo>
                  <a:lnTo>
                    <a:pt x="214" y="152"/>
                  </a:lnTo>
                  <a:lnTo>
                    <a:pt x="236" y="156"/>
                  </a:lnTo>
                  <a:lnTo>
                    <a:pt x="244" y="168"/>
                  </a:lnTo>
                  <a:lnTo>
                    <a:pt x="252" y="180"/>
                  </a:lnTo>
                  <a:lnTo>
                    <a:pt x="274" y="168"/>
                  </a:lnTo>
                  <a:lnTo>
                    <a:pt x="298" y="156"/>
                  </a:lnTo>
                  <a:lnTo>
                    <a:pt x="282" y="174"/>
                  </a:lnTo>
                  <a:lnTo>
                    <a:pt x="274" y="186"/>
                  </a:lnTo>
                  <a:lnTo>
                    <a:pt x="298" y="192"/>
                  </a:lnTo>
                  <a:lnTo>
                    <a:pt x="312" y="202"/>
                  </a:lnTo>
                  <a:lnTo>
                    <a:pt x="364" y="202"/>
                  </a:lnTo>
                  <a:lnTo>
                    <a:pt x="380" y="198"/>
                  </a:lnTo>
                  <a:lnTo>
                    <a:pt x="404" y="192"/>
                  </a:lnTo>
                  <a:lnTo>
                    <a:pt x="418" y="180"/>
                  </a:lnTo>
                  <a:lnTo>
                    <a:pt x="434" y="168"/>
                  </a:lnTo>
                  <a:lnTo>
                    <a:pt x="464" y="146"/>
                  </a:lnTo>
                  <a:lnTo>
                    <a:pt x="488" y="116"/>
                  </a:lnTo>
                  <a:lnTo>
                    <a:pt x="464" y="94"/>
                  </a:lnTo>
                  <a:lnTo>
                    <a:pt x="442" y="82"/>
                  </a:lnTo>
                  <a:close/>
                </a:path>
              </a:pathLst>
            </a:custGeom>
            <a:gradFill rotWithShape="1">
              <a:gsLst>
                <a:gs pos="0">
                  <a:srgbClr val="DBDBDB"/>
                </a:gs>
                <a:gs pos="100000">
                  <a:srgbClr val="EAEAEA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ea typeface="ＭＳ Ｐゴシック" pitchFamily="34" charset="-128"/>
              </a:endParaRPr>
            </a:p>
          </p:txBody>
        </p:sp>
        <p:sp>
          <p:nvSpPr>
            <p:cNvPr id="157" name="Freeform 64"/>
            <p:cNvSpPr>
              <a:spLocks/>
            </p:cNvSpPr>
            <p:nvPr/>
          </p:nvSpPr>
          <p:spPr bwMode="auto">
            <a:xfrm>
              <a:off x="5338157" y="4181336"/>
              <a:ext cx="152800" cy="357009"/>
            </a:xfrm>
            <a:custGeom>
              <a:avLst/>
              <a:gdLst>
                <a:gd name="T0" fmla="*/ 2147483647 w 68"/>
                <a:gd name="T1" fmla="*/ 2147483647 h 100"/>
                <a:gd name="T2" fmla="*/ 2147483647 w 68"/>
                <a:gd name="T3" fmla="*/ 2147483647 h 100"/>
                <a:gd name="T4" fmla="*/ 2147483647 w 68"/>
                <a:gd name="T5" fmla="*/ 2147483647 h 100"/>
                <a:gd name="T6" fmla="*/ 0 w 68"/>
                <a:gd name="T7" fmla="*/ 2147483647 h 100"/>
                <a:gd name="T8" fmla="*/ 0 w 68"/>
                <a:gd name="T9" fmla="*/ 2147483647 h 100"/>
                <a:gd name="T10" fmla="*/ 2147483647 w 68"/>
                <a:gd name="T11" fmla="*/ 2147483647 h 100"/>
                <a:gd name="T12" fmla="*/ 2147483647 w 68"/>
                <a:gd name="T13" fmla="*/ 2147483647 h 100"/>
                <a:gd name="T14" fmla="*/ 2147483647 w 68"/>
                <a:gd name="T15" fmla="*/ 2147483647 h 100"/>
                <a:gd name="T16" fmla="*/ 2147483647 w 68"/>
                <a:gd name="T17" fmla="*/ 2147483647 h 100"/>
                <a:gd name="T18" fmla="*/ 2147483647 w 68"/>
                <a:gd name="T19" fmla="*/ 2147483647 h 100"/>
                <a:gd name="T20" fmla="*/ 2147483647 w 68"/>
                <a:gd name="T21" fmla="*/ 2147483647 h 100"/>
                <a:gd name="T22" fmla="*/ 2147483647 w 68"/>
                <a:gd name="T23" fmla="*/ 0 h 100"/>
                <a:gd name="T24" fmla="*/ 2147483647 w 68"/>
                <a:gd name="T25" fmla="*/ 2147483647 h 100"/>
                <a:gd name="T26" fmla="*/ 2147483647 w 68"/>
                <a:gd name="T27" fmla="*/ 2147483647 h 1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8"/>
                <a:gd name="T43" fmla="*/ 0 h 100"/>
                <a:gd name="T44" fmla="*/ 68 w 68"/>
                <a:gd name="T45" fmla="*/ 100 h 1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8" h="100">
                  <a:moveTo>
                    <a:pt x="32" y="20"/>
                  </a:moveTo>
                  <a:lnTo>
                    <a:pt x="8" y="32"/>
                  </a:lnTo>
                  <a:lnTo>
                    <a:pt x="16" y="48"/>
                  </a:lnTo>
                  <a:lnTo>
                    <a:pt x="0" y="60"/>
                  </a:lnTo>
                  <a:lnTo>
                    <a:pt x="0" y="78"/>
                  </a:lnTo>
                  <a:lnTo>
                    <a:pt x="8" y="94"/>
                  </a:lnTo>
                  <a:lnTo>
                    <a:pt x="24" y="100"/>
                  </a:lnTo>
                  <a:lnTo>
                    <a:pt x="38" y="82"/>
                  </a:lnTo>
                  <a:lnTo>
                    <a:pt x="54" y="54"/>
                  </a:lnTo>
                  <a:lnTo>
                    <a:pt x="68" y="32"/>
                  </a:lnTo>
                  <a:lnTo>
                    <a:pt x="68" y="14"/>
                  </a:lnTo>
                  <a:lnTo>
                    <a:pt x="62" y="0"/>
                  </a:lnTo>
                  <a:lnTo>
                    <a:pt x="54" y="2"/>
                  </a:lnTo>
                  <a:lnTo>
                    <a:pt x="32" y="20"/>
                  </a:lnTo>
                  <a:close/>
                </a:path>
              </a:pathLst>
            </a:custGeom>
            <a:gradFill rotWithShape="1">
              <a:gsLst>
                <a:gs pos="0">
                  <a:srgbClr val="DBDBDB"/>
                </a:gs>
                <a:gs pos="100000">
                  <a:srgbClr val="EAEAEA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ea typeface="ＭＳ Ｐゴシック" pitchFamily="34" charset="-128"/>
              </a:endParaRPr>
            </a:p>
          </p:txBody>
        </p:sp>
        <p:sp>
          <p:nvSpPr>
            <p:cNvPr id="158" name="Freeform 65"/>
            <p:cNvSpPr>
              <a:spLocks/>
            </p:cNvSpPr>
            <p:nvPr/>
          </p:nvSpPr>
          <p:spPr bwMode="auto">
            <a:xfrm>
              <a:off x="5472981" y="4167055"/>
              <a:ext cx="17976" cy="14280"/>
            </a:xfrm>
            <a:custGeom>
              <a:avLst/>
              <a:gdLst>
                <a:gd name="T0" fmla="*/ 0 w 8"/>
                <a:gd name="T1" fmla="*/ 0 h 4"/>
                <a:gd name="T2" fmla="*/ 2147483647 w 8"/>
                <a:gd name="T3" fmla="*/ 2147483647 h 4"/>
                <a:gd name="T4" fmla="*/ 2147483647 w 8"/>
                <a:gd name="T5" fmla="*/ 0 h 4"/>
                <a:gd name="T6" fmla="*/ 0 w 8"/>
                <a:gd name="T7" fmla="*/ 0 h 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"/>
                <a:gd name="T13" fmla="*/ 0 h 4"/>
                <a:gd name="T14" fmla="*/ 8 w 8"/>
                <a:gd name="T15" fmla="*/ 4 h 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" h="4">
                  <a:moveTo>
                    <a:pt x="0" y="0"/>
                  </a:moveTo>
                  <a:lnTo>
                    <a:pt x="2" y="4"/>
                  </a:ln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DBDBDB"/>
                </a:gs>
                <a:gs pos="100000">
                  <a:srgbClr val="EAEAEA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ea typeface="ＭＳ Ｐゴシック" pitchFamily="34" charset="-128"/>
              </a:endParaRPr>
            </a:p>
          </p:txBody>
        </p:sp>
        <p:sp>
          <p:nvSpPr>
            <p:cNvPr id="159" name="Freeform 66"/>
            <p:cNvSpPr>
              <a:spLocks/>
            </p:cNvSpPr>
            <p:nvPr/>
          </p:nvSpPr>
          <p:spPr bwMode="auto">
            <a:xfrm>
              <a:off x="3787678" y="2039272"/>
              <a:ext cx="184258" cy="128523"/>
            </a:xfrm>
            <a:custGeom>
              <a:avLst/>
              <a:gdLst>
                <a:gd name="T0" fmla="*/ 2147483647 w 82"/>
                <a:gd name="T1" fmla="*/ 2147483647 h 36"/>
                <a:gd name="T2" fmla="*/ 2147483647 w 82"/>
                <a:gd name="T3" fmla="*/ 2147483647 h 36"/>
                <a:gd name="T4" fmla="*/ 2147483647 w 82"/>
                <a:gd name="T5" fmla="*/ 2147483647 h 36"/>
                <a:gd name="T6" fmla="*/ 2147483647 w 82"/>
                <a:gd name="T7" fmla="*/ 0 h 36"/>
                <a:gd name="T8" fmla="*/ 2147483647 w 82"/>
                <a:gd name="T9" fmla="*/ 0 h 36"/>
                <a:gd name="T10" fmla="*/ 2147483647 w 82"/>
                <a:gd name="T11" fmla="*/ 2147483647 h 36"/>
                <a:gd name="T12" fmla="*/ 2147483647 w 82"/>
                <a:gd name="T13" fmla="*/ 2147483647 h 36"/>
                <a:gd name="T14" fmla="*/ 2147483647 w 82"/>
                <a:gd name="T15" fmla="*/ 2147483647 h 36"/>
                <a:gd name="T16" fmla="*/ 2147483647 w 82"/>
                <a:gd name="T17" fmla="*/ 2147483647 h 36"/>
                <a:gd name="T18" fmla="*/ 0 w 82"/>
                <a:gd name="T19" fmla="*/ 2147483647 h 36"/>
                <a:gd name="T20" fmla="*/ 2147483647 w 82"/>
                <a:gd name="T21" fmla="*/ 2147483647 h 36"/>
                <a:gd name="T22" fmla="*/ 2147483647 w 82"/>
                <a:gd name="T23" fmla="*/ 2147483647 h 36"/>
                <a:gd name="T24" fmla="*/ 2147483647 w 82"/>
                <a:gd name="T25" fmla="*/ 2147483647 h 36"/>
                <a:gd name="T26" fmla="*/ 2147483647 w 82"/>
                <a:gd name="T27" fmla="*/ 2147483647 h 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82"/>
                <a:gd name="T43" fmla="*/ 0 h 36"/>
                <a:gd name="T44" fmla="*/ 82 w 82"/>
                <a:gd name="T45" fmla="*/ 36 h 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82" h="36">
                  <a:moveTo>
                    <a:pt x="74" y="30"/>
                  </a:moveTo>
                  <a:lnTo>
                    <a:pt x="82" y="18"/>
                  </a:lnTo>
                  <a:lnTo>
                    <a:pt x="74" y="6"/>
                  </a:lnTo>
                  <a:lnTo>
                    <a:pt x="82" y="0"/>
                  </a:lnTo>
                  <a:lnTo>
                    <a:pt x="68" y="0"/>
                  </a:lnTo>
                  <a:lnTo>
                    <a:pt x="60" y="6"/>
                  </a:lnTo>
                  <a:lnTo>
                    <a:pt x="44" y="6"/>
                  </a:lnTo>
                  <a:lnTo>
                    <a:pt x="44" y="12"/>
                  </a:lnTo>
                  <a:lnTo>
                    <a:pt x="30" y="6"/>
                  </a:lnTo>
                  <a:lnTo>
                    <a:pt x="0" y="6"/>
                  </a:lnTo>
                  <a:lnTo>
                    <a:pt x="14" y="24"/>
                  </a:lnTo>
                  <a:lnTo>
                    <a:pt x="30" y="36"/>
                  </a:lnTo>
                  <a:lnTo>
                    <a:pt x="52" y="30"/>
                  </a:lnTo>
                  <a:lnTo>
                    <a:pt x="74" y="30"/>
                  </a:lnTo>
                  <a:close/>
                </a:path>
              </a:pathLst>
            </a:custGeom>
            <a:gradFill rotWithShape="1">
              <a:gsLst>
                <a:gs pos="0">
                  <a:srgbClr val="DBDBDB"/>
                </a:gs>
                <a:gs pos="100000">
                  <a:srgbClr val="EAEAEA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ea typeface="ＭＳ Ｐゴシック" pitchFamily="34" charset="-128"/>
              </a:endParaRPr>
            </a:p>
          </p:txBody>
        </p:sp>
      </p:grpSp>
      <p:grpSp>
        <p:nvGrpSpPr>
          <p:cNvPr id="160" name="Group 37"/>
          <p:cNvGrpSpPr>
            <a:grpSpLocks/>
          </p:cNvGrpSpPr>
          <p:nvPr/>
        </p:nvGrpSpPr>
        <p:grpSpPr bwMode="auto">
          <a:xfrm>
            <a:off x="1033463" y="2278080"/>
            <a:ext cx="1712912" cy="1196975"/>
            <a:chOff x="993" y="1464"/>
            <a:chExt cx="1079" cy="754"/>
          </a:xfrm>
        </p:grpSpPr>
        <p:sp>
          <p:nvSpPr>
            <p:cNvPr id="161" name="Rektangel 3"/>
            <p:cNvSpPr/>
            <p:nvPr/>
          </p:nvSpPr>
          <p:spPr>
            <a:xfrm>
              <a:off x="1000" y="1504"/>
              <a:ext cx="1071" cy="713"/>
            </a:xfrm>
            <a:prstGeom prst="rect">
              <a:avLst/>
            </a:prstGeom>
            <a:solidFill>
              <a:srgbClr val="FFFFFF">
                <a:lumMod val="75000"/>
              </a:srgbClr>
            </a:solidFill>
            <a:ln w="25400" cap="flat" cmpd="sng" algn="ctr">
              <a:noFill/>
              <a:prstDash val="solid"/>
            </a:ln>
            <a:effectLst>
              <a:softEdge rad="63500"/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162" name="Rectangle 33"/>
            <p:cNvSpPr>
              <a:spLocks noChangeArrowheads="1"/>
            </p:cNvSpPr>
            <p:nvPr/>
          </p:nvSpPr>
          <p:spPr bwMode="auto">
            <a:xfrm>
              <a:off x="993" y="1464"/>
              <a:ext cx="1058" cy="728"/>
            </a:xfrm>
            <a:prstGeom prst="rect">
              <a:avLst/>
            </a:prstGeom>
            <a:gradFill rotWithShape="1">
              <a:gsLst>
                <a:gs pos="0">
                  <a:srgbClr val="EAEAEA"/>
                </a:gs>
                <a:gs pos="100000">
                  <a:srgbClr val="DBDBDB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63" name="Group 38"/>
          <p:cNvGrpSpPr>
            <a:grpSpLocks/>
          </p:cNvGrpSpPr>
          <p:nvPr/>
        </p:nvGrpSpPr>
        <p:grpSpPr bwMode="auto">
          <a:xfrm>
            <a:off x="2862263" y="2278080"/>
            <a:ext cx="1712912" cy="1196975"/>
            <a:chOff x="993" y="1464"/>
            <a:chExt cx="1079" cy="754"/>
          </a:xfrm>
        </p:grpSpPr>
        <p:sp>
          <p:nvSpPr>
            <p:cNvPr id="164" name="Rektangel 3"/>
            <p:cNvSpPr/>
            <p:nvPr/>
          </p:nvSpPr>
          <p:spPr>
            <a:xfrm>
              <a:off x="1000" y="1504"/>
              <a:ext cx="1071" cy="713"/>
            </a:xfrm>
            <a:prstGeom prst="rect">
              <a:avLst/>
            </a:prstGeom>
            <a:solidFill>
              <a:srgbClr val="FFFFFF">
                <a:lumMod val="75000"/>
              </a:srgbClr>
            </a:solidFill>
            <a:ln w="25400" cap="flat" cmpd="sng" algn="ctr">
              <a:noFill/>
              <a:prstDash val="solid"/>
            </a:ln>
            <a:effectLst>
              <a:softEdge rad="63500"/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165" name="Rectangle 42"/>
            <p:cNvSpPr>
              <a:spLocks noChangeArrowheads="1"/>
            </p:cNvSpPr>
            <p:nvPr/>
          </p:nvSpPr>
          <p:spPr bwMode="auto">
            <a:xfrm>
              <a:off x="993" y="1464"/>
              <a:ext cx="1058" cy="728"/>
            </a:xfrm>
            <a:prstGeom prst="rect">
              <a:avLst/>
            </a:prstGeom>
            <a:gradFill rotWithShape="1">
              <a:gsLst>
                <a:gs pos="0">
                  <a:srgbClr val="7ABFEA"/>
                </a:gs>
                <a:gs pos="100000">
                  <a:srgbClr val="186594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66" name="Group 43"/>
          <p:cNvGrpSpPr>
            <a:grpSpLocks/>
          </p:cNvGrpSpPr>
          <p:nvPr/>
        </p:nvGrpSpPr>
        <p:grpSpPr bwMode="auto">
          <a:xfrm>
            <a:off x="4692650" y="2278080"/>
            <a:ext cx="1712913" cy="1196975"/>
            <a:chOff x="993" y="1464"/>
            <a:chExt cx="1079" cy="754"/>
          </a:xfrm>
        </p:grpSpPr>
        <p:sp>
          <p:nvSpPr>
            <p:cNvPr id="167" name="Rektangel 3"/>
            <p:cNvSpPr/>
            <p:nvPr/>
          </p:nvSpPr>
          <p:spPr>
            <a:xfrm>
              <a:off x="1000" y="1504"/>
              <a:ext cx="1071" cy="713"/>
            </a:xfrm>
            <a:prstGeom prst="rect">
              <a:avLst/>
            </a:prstGeom>
            <a:solidFill>
              <a:srgbClr val="FFFFFF">
                <a:lumMod val="75000"/>
              </a:srgbClr>
            </a:solidFill>
            <a:ln w="25400" cap="flat" cmpd="sng" algn="ctr">
              <a:noFill/>
              <a:prstDash val="solid"/>
            </a:ln>
            <a:effectLst>
              <a:softEdge rad="63500"/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168" name="Rectangle 47"/>
            <p:cNvSpPr>
              <a:spLocks noChangeArrowheads="1"/>
            </p:cNvSpPr>
            <p:nvPr/>
          </p:nvSpPr>
          <p:spPr bwMode="auto">
            <a:xfrm>
              <a:off x="993" y="1464"/>
              <a:ext cx="1058" cy="728"/>
            </a:xfrm>
            <a:prstGeom prst="rect">
              <a:avLst/>
            </a:prstGeom>
            <a:gradFill rotWithShape="1">
              <a:gsLst>
                <a:gs pos="0">
                  <a:srgbClr val="EAEAEA"/>
                </a:gs>
                <a:gs pos="100000">
                  <a:srgbClr val="DBDBDB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69" name="Group 48"/>
          <p:cNvGrpSpPr>
            <a:grpSpLocks/>
          </p:cNvGrpSpPr>
          <p:nvPr/>
        </p:nvGrpSpPr>
        <p:grpSpPr bwMode="auto">
          <a:xfrm>
            <a:off x="6523038" y="2278080"/>
            <a:ext cx="1712912" cy="1196975"/>
            <a:chOff x="993" y="1464"/>
            <a:chExt cx="1079" cy="754"/>
          </a:xfrm>
        </p:grpSpPr>
        <p:sp>
          <p:nvSpPr>
            <p:cNvPr id="170" name="Rektangel 3"/>
            <p:cNvSpPr/>
            <p:nvPr/>
          </p:nvSpPr>
          <p:spPr>
            <a:xfrm>
              <a:off x="1000" y="1504"/>
              <a:ext cx="1071" cy="713"/>
            </a:xfrm>
            <a:prstGeom prst="rect">
              <a:avLst/>
            </a:prstGeom>
            <a:solidFill>
              <a:srgbClr val="FFFFFF">
                <a:lumMod val="75000"/>
              </a:srgbClr>
            </a:solidFill>
            <a:ln w="25400" cap="flat" cmpd="sng" algn="ctr">
              <a:noFill/>
              <a:prstDash val="solid"/>
            </a:ln>
            <a:effectLst>
              <a:softEdge rad="63500"/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171" name="Rectangle 52"/>
            <p:cNvSpPr>
              <a:spLocks noChangeArrowheads="1"/>
            </p:cNvSpPr>
            <p:nvPr/>
          </p:nvSpPr>
          <p:spPr bwMode="auto">
            <a:xfrm>
              <a:off x="993" y="1464"/>
              <a:ext cx="1058" cy="728"/>
            </a:xfrm>
            <a:prstGeom prst="rect">
              <a:avLst/>
            </a:prstGeom>
            <a:gradFill rotWithShape="1">
              <a:gsLst>
                <a:gs pos="0">
                  <a:srgbClr val="7ABFEA"/>
                </a:gs>
                <a:gs pos="100000">
                  <a:srgbClr val="186594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72" name="Line 77"/>
          <p:cNvSpPr>
            <a:spLocks noChangeShapeType="1"/>
          </p:cNvSpPr>
          <p:nvPr/>
        </p:nvSpPr>
        <p:spPr bwMode="auto">
          <a:xfrm>
            <a:off x="1865313" y="2873393"/>
            <a:ext cx="5580062" cy="0"/>
          </a:xfrm>
          <a:prstGeom prst="line">
            <a:avLst/>
          </a:prstGeom>
          <a:noFill/>
          <a:ln w="19050" cap="rnd">
            <a:solidFill>
              <a:srgbClr val="186594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173" name="Gruppe 141"/>
          <p:cNvGrpSpPr>
            <a:grpSpLocks/>
          </p:cNvGrpSpPr>
          <p:nvPr/>
        </p:nvGrpSpPr>
        <p:grpSpPr bwMode="auto">
          <a:xfrm>
            <a:off x="1755775" y="2763855"/>
            <a:ext cx="230188" cy="250825"/>
            <a:chOff x="473201" y="2942956"/>
            <a:chExt cx="953523" cy="1036016"/>
          </a:xfrm>
        </p:grpSpPr>
        <p:sp>
          <p:nvSpPr>
            <p:cNvPr id="174" name="Ellipse 142"/>
            <p:cNvSpPr/>
            <p:nvPr/>
          </p:nvSpPr>
          <p:spPr bwMode="auto">
            <a:xfrm>
              <a:off x="517728" y="3793752"/>
              <a:ext cx="846720" cy="185220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alpha val="0"/>
                  </a:srgbClr>
                </a:gs>
                <a:gs pos="0">
                  <a:srgbClr val="E6E6E6">
                    <a:lumMod val="10000"/>
                    <a:alpha val="76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175" name="Ellipse 143"/>
            <p:cNvSpPr>
              <a:spLocks noChangeArrowheads="1"/>
            </p:cNvSpPr>
            <p:nvPr/>
          </p:nvSpPr>
          <p:spPr bwMode="auto">
            <a:xfrm>
              <a:off x="473201" y="2942956"/>
              <a:ext cx="953523" cy="953552"/>
            </a:xfrm>
            <a:prstGeom prst="ellipse">
              <a:avLst/>
            </a:prstGeom>
            <a:gradFill rotWithShape="1">
              <a:gsLst>
                <a:gs pos="0">
                  <a:srgbClr val="808080"/>
                </a:gs>
                <a:gs pos="100000">
                  <a:srgbClr val="EAEAEA"/>
                </a:gs>
              </a:gsLst>
              <a:lin ang="5400000" scaled="1"/>
            </a:gradFill>
            <a:ln w="25400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-34290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Calibri" pitchFamily="34" charset="0"/>
                <a:buAutoNum type="arabicPeriod"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176" name="Ellipse 144"/>
            <p:cNvSpPr>
              <a:spLocks noChangeArrowheads="1"/>
            </p:cNvSpPr>
            <p:nvPr/>
          </p:nvSpPr>
          <p:spPr bwMode="auto">
            <a:xfrm>
              <a:off x="590504" y="2966185"/>
              <a:ext cx="698012" cy="516846"/>
            </a:xfrm>
            <a:prstGeom prst="ellipse">
              <a:avLst/>
            </a:prstGeom>
            <a:gradFill rotWithShape="1">
              <a:gsLst>
                <a:gs pos="0">
                  <a:srgbClr val="FFFCF9">
                    <a:alpha val="76999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/>
            </a:gra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342900" marR="0" lvl="0" indent="-34290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Calibri" pitchFamily="34" charset="0"/>
                <a:buAutoNum type="arabicPeriod"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</a:endParaRPr>
            </a:p>
          </p:txBody>
        </p:sp>
      </p:grpSp>
      <p:grpSp>
        <p:nvGrpSpPr>
          <p:cNvPr id="177" name="Gruppe 141"/>
          <p:cNvGrpSpPr>
            <a:grpSpLocks/>
          </p:cNvGrpSpPr>
          <p:nvPr/>
        </p:nvGrpSpPr>
        <p:grpSpPr bwMode="auto">
          <a:xfrm>
            <a:off x="3600450" y="2763855"/>
            <a:ext cx="230188" cy="250825"/>
            <a:chOff x="473201" y="2942956"/>
            <a:chExt cx="953523" cy="1036016"/>
          </a:xfrm>
        </p:grpSpPr>
        <p:sp>
          <p:nvSpPr>
            <p:cNvPr id="178" name="Ellipse 142"/>
            <p:cNvSpPr/>
            <p:nvPr/>
          </p:nvSpPr>
          <p:spPr bwMode="auto">
            <a:xfrm>
              <a:off x="517728" y="3793752"/>
              <a:ext cx="846720" cy="185220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alpha val="0"/>
                  </a:srgbClr>
                </a:gs>
                <a:gs pos="0">
                  <a:srgbClr val="E6E6E6">
                    <a:lumMod val="10000"/>
                    <a:alpha val="76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179" name="Ellipse 143"/>
            <p:cNvSpPr>
              <a:spLocks noChangeArrowheads="1"/>
            </p:cNvSpPr>
            <p:nvPr/>
          </p:nvSpPr>
          <p:spPr bwMode="auto">
            <a:xfrm>
              <a:off x="473201" y="2942956"/>
              <a:ext cx="953523" cy="953552"/>
            </a:xfrm>
            <a:prstGeom prst="ellipse">
              <a:avLst/>
            </a:prstGeom>
            <a:gradFill rotWithShape="1">
              <a:gsLst>
                <a:gs pos="0">
                  <a:srgbClr val="808080"/>
                </a:gs>
                <a:gs pos="100000">
                  <a:srgbClr val="EAEAEA"/>
                </a:gs>
              </a:gsLst>
              <a:lin ang="5400000" scaled="1"/>
            </a:gradFill>
            <a:ln w="25400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-34290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Calibri" pitchFamily="34" charset="0"/>
                <a:buAutoNum type="arabicPeriod"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180" name="Ellipse 144"/>
            <p:cNvSpPr>
              <a:spLocks noChangeArrowheads="1"/>
            </p:cNvSpPr>
            <p:nvPr/>
          </p:nvSpPr>
          <p:spPr bwMode="auto">
            <a:xfrm>
              <a:off x="590504" y="2966185"/>
              <a:ext cx="698012" cy="516846"/>
            </a:xfrm>
            <a:prstGeom prst="ellipse">
              <a:avLst/>
            </a:prstGeom>
            <a:gradFill rotWithShape="1">
              <a:gsLst>
                <a:gs pos="0">
                  <a:srgbClr val="FFFCF9">
                    <a:alpha val="76999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/>
            </a:gra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342900" marR="0" lvl="0" indent="-34290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Calibri" pitchFamily="34" charset="0"/>
                <a:buAutoNum type="arabicPeriod"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</a:endParaRPr>
            </a:p>
          </p:txBody>
        </p:sp>
      </p:grpSp>
      <p:grpSp>
        <p:nvGrpSpPr>
          <p:cNvPr id="181" name="Gruppe 141"/>
          <p:cNvGrpSpPr>
            <a:grpSpLocks/>
          </p:cNvGrpSpPr>
          <p:nvPr/>
        </p:nvGrpSpPr>
        <p:grpSpPr bwMode="auto">
          <a:xfrm>
            <a:off x="5446713" y="2763855"/>
            <a:ext cx="230187" cy="250825"/>
            <a:chOff x="473201" y="2942956"/>
            <a:chExt cx="953523" cy="1036016"/>
          </a:xfrm>
        </p:grpSpPr>
        <p:sp>
          <p:nvSpPr>
            <p:cNvPr id="182" name="Ellipse 142"/>
            <p:cNvSpPr/>
            <p:nvPr/>
          </p:nvSpPr>
          <p:spPr bwMode="auto">
            <a:xfrm>
              <a:off x="517728" y="3793752"/>
              <a:ext cx="846720" cy="185220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alpha val="0"/>
                  </a:srgbClr>
                </a:gs>
                <a:gs pos="0">
                  <a:srgbClr val="E6E6E6">
                    <a:lumMod val="10000"/>
                    <a:alpha val="76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183" name="Ellipse 143"/>
            <p:cNvSpPr>
              <a:spLocks noChangeArrowheads="1"/>
            </p:cNvSpPr>
            <p:nvPr/>
          </p:nvSpPr>
          <p:spPr bwMode="auto">
            <a:xfrm>
              <a:off x="473201" y="2942956"/>
              <a:ext cx="953523" cy="953552"/>
            </a:xfrm>
            <a:prstGeom prst="ellipse">
              <a:avLst/>
            </a:prstGeom>
            <a:gradFill rotWithShape="1">
              <a:gsLst>
                <a:gs pos="0">
                  <a:srgbClr val="808080"/>
                </a:gs>
                <a:gs pos="100000">
                  <a:srgbClr val="EAEAEA"/>
                </a:gs>
              </a:gsLst>
              <a:lin ang="5400000" scaled="1"/>
            </a:gradFill>
            <a:ln w="25400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-34290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Calibri" pitchFamily="34" charset="0"/>
                <a:buAutoNum type="arabicPeriod"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184" name="Ellipse 144"/>
            <p:cNvSpPr>
              <a:spLocks noChangeArrowheads="1"/>
            </p:cNvSpPr>
            <p:nvPr/>
          </p:nvSpPr>
          <p:spPr bwMode="auto">
            <a:xfrm>
              <a:off x="590504" y="2966185"/>
              <a:ext cx="698012" cy="516846"/>
            </a:xfrm>
            <a:prstGeom prst="ellipse">
              <a:avLst/>
            </a:prstGeom>
            <a:gradFill rotWithShape="1">
              <a:gsLst>
                <a:gs pos="0">
                  <a:srgbClr val="FFFCF9">
                    <a:alpha val="76999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/>
            </a:gra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342900" marR="0" lvl="0" indent="-34290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Calibri" pitchFamily="34" charset="0"/>
                <a:buAutoNum type="arabicPeriod"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</a:endParaRPr>
            </a:p>
          </p:txBody>
        </p:sp>
      </p:grpSp>
      <p:grpSp>
        <p:nvGrpSpPr>
          <p:cNvPr id="185" name="Gruppe 141"/>
          <p:cNvGrpSpPr>
            <a:grpSpLocks/>
          </p:cNvGrpSpPr>
          <p:nvPr/>
        </p:nvGrpSpPr>
        <p:grpSpPr bwMode="auto">
          <a:xfrm>
            <a:off x="7292975" y="2763855"/>
            <a:ext cx="230188" cy="250825"/>
            <a:chOff x="473201" y="2942956"/>
            <a:chExt cx="953523" cy="1036016"/>
          </a:xfrm>
        </p:grpSpPr>
        <p:sp>
          <p:nvSpPr>
            <p:cNvPr id="186" name="Ellipse 142"/>
            <p:cNvSpPr/>
            <p:nvPr/>
          </p:nvSpPr>
          <p:spPr bwMode="auto">
            <a:xfrm>
              <a:off x="517728" y="3793752"/>
              <a:ext cx="846720" cy="185220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alpha val="0"/>
                  </a:srgbClr>
                </a:gs>
                <a:gs pos="0">
                  <a:srgbClr val="E6E6E6">
                    <a:lumMod val="10000"/>
                    <a:alpha val="76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187" name="Ellipse 143"/>
            <p:cNvSpPr>
              <a:spLocks noChangeArrowheads="1"/>
            </p:cNvSpPr>
            <p:nvPr/>
          </p:nvSpPr>
          <p:spPr bwMode="auto">
            <a:xfrm>
              <a:off x="473201" y="2942956"/>
              <a:ext cx="953523" cy="953552"/>
            </a:xfrm>
            <a:prstGeom prst="ellipse">
              <a:avLst/>
            </a:prstGeom>
            <a:gradFill rotWithShape="1">
              <a:gsLst>
                <a:gs pos="0">
                  <a:srgbClr val="808080"/>
                </a:gs>
                <a:gs pos="100000">
                  <a:srgbClr val="EAEAEA"/>
                </a:gs>
              </a:gsLst>
              <a:lin ang="5400000" scaled="1"/>
            </a:gradFill>
            <a:ln w="25400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-34290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Calibri" pitchFamily="34" charset="0"/>
                <a:buAutoNum type="arabicPeriod"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188" name="Ellipse 144"/>
            <p:cNvSpPr>
              <a:spLocks noChangeArrowheads="1"/>
            </p:cNvSpPr>
            <p:nvPr/>
          </p:nvSpPr>
          <p:spPr bwMode="auto">
            <a:xfrm>
              <a:off x="590504" y="2966185"/>
              <a:ext cx="698012" cy="516846"/>
            </a:xfrm>
            <a:prstGeom prst="ellipse">
              <a:avLst/>
            </a:prstGeom>
            <a:gradFill rotWithShape="1">
              <a:gsLst>
                <a:gs pos="0">
                  <a:srgbClr val="FFFCF9">
                    <a:alpha val="76999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/>
            </a:gra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342900" marR="0" lvl="0" indent="-34290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Calibri" pitchFamily="34" charset="0"/>
                <a:buAutoNum type="arabicPeriod"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</a:endParaRPr>
            </a:p>
          </p:txBody>
        </p:sp>
      </p:grpSp>
      <p:sp>
        <p:nvSpPr>
          <p:cNvPr id="189" name="Text Box 78"/>
          <p:cNvSpPr txBox="1">
            <a:spLocks noChangeArrowheads="1"/>
          </p:cNvSpPr>
          <p:nvPr/>
        </p:nvSpPr>
        <p:spPr bwMode="auto">
          <a:xfrm>
            <a:off x="1503363" y="2325705"/>
            <a:ext cx="692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2009</a:t>
            </a:r>
          </a:p>
        </p:txBody>
      </p:sp>
      <p:sp>
        <p:nvSpPr>
          <p:cNvPr id="190" name="Text Box 79"/>
          <p:cNvSpPr txBox="1">
            <a:spLocks noChangeArrowheads="1"/>
          </p:cNvSpPr>
          <p:nvPr/>
        </p:nvSpPr>
        <p:spPr bwMode="auto">
          <a:xfrm>
            <a:off x="3343275" y="2325705"/>
            <a:ext cx="692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2010</a:t>
            </a:r>
          </a:p>
        </p:txBody>
      </p:sp>
      <p:sp>
        <p:nvSpPr>
          <p:cNvPr id="191" name="Text Box 80"/>
          <p:cNvSpPr txBox="1">
            <a:spLocks noChangeArrowheads="1"/>
          </p:cNvSpPr>
          <p:nvPr/>
        </p:nvSpPr>
        <p:spPr bwMode="auto">
          <a:xfrm>
            <a:off x="5162550" y="2325705"/>
            <a:ext cx="692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2011</a:t>
            </a:r>
          </a:p>
        </p:txBody>
      </p:sp>
      <p:sp>
        <p:nvSpPr>
          <p:cNvPr id="192" name="Text Box 81"/>
          <p:cNvSpPr txBox="1">
            <a:spLocks noChangeArrowheads="1"/>
          </p:cNvSpPr>
          <p:nvPr/>
        </p:nvSpPr>
        <p:spPr bwMode="auto">
          <a:xfrm>
            <a:off x="7038975" y="2325705"/>
            <a:ext cx="692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2012</a:t>
            </a:r>
          </a:p>
        </p:txBody>
      </p:sp>
      <p:sp>
        <p:nvSpPr>
          <p:cNvPr id="193" name="Text Box 82"/>
          <p:cNvSpPr txBox="1">
            <a:spLocks noChangeArrowheads="1"/>
          </p:cNvSpPr>
          <p:nvPr/>
        </p:nvSpPr>
        <p:spPr bwMode="auto">
          <a:xfrm>
            <a:off x="1155700" y="3570305"/>
            <a:ext cx="14033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1600">
                <a:ea typeface="微软雅黑" pitchFamily="34" charset="-122"/>
              </a:rPr>
              <a:t>这里添加说明</a:t>
            </a:r>
          </a:p>
        </p:txBody>
      </p:sp>
      <p:sp>
        <p:nvSpPr>
          <p:cNvPr id="194" name="Text Box 83"/>
          <p:cNvSpPr txBox="1">
            <a:spLocks noChangeArrowheads="1"/>
          </p:cNvSpPr>
          <p:nvPr/>
        </p:nvSpPr>
        <p:spPr bwMode="auto">
          <a:xfrm>
            <a:off x="1155700" y="3856055"/>
            <a:ext cx="14033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1600">
                <a:ea typeface="微软雅黑" pitchFamily="34" charset="-122"/>
              </a:rPr>
              <a:t>这里添加说明</a:t>
            </a:r>
          </a:p>
        </p:txBody>
      </p:sp>
      <p:sp>
        <p:nvSpPr>
          <p:cNvPr id="195" name="Text Box 84"/>
          <p:cNvSpPr txBox="1">
            <a:spLocks noChangeArrowheads="1"/>
          </p:cNvSpPr>
          <p:nvPr/>
        </p:nvSpPr>
        <p:spPr bwMode="auto">
          <a:xfrm>
            <a:off x="1155700" y="4140218"/>
            <a:ext cx="14033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1600">
                <a:ea typeface="微软雅黑" pitchFamily="34" charset="-122"/>
              </a:rPr>
              <a:t>这里添加说明</a:t>
            </a:r>
          </a:p>
        </p:txBody>
      </p:sp>
      <p:sp>
        <p:nvSpPr>
          <p:cNvPr id="196" name="Text Box 85"/>
          <p:cNvSpPr txBox="1">
            <a:spLocks noChangeArrowheads="1"/>
          </p:cNvSpPr>
          <p:nvPr/>
        </p:nvSpPr>
        <p:spPr bwMode="auto">
          <a:xfrm>
            <a:off x="1155700" y="4424380"/>
            <a:ext cx="14033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1600">
                <a:ea typeface="微软雅黑" pitchFamily="34" charset="-122"/>
              </a:rPr>
              <a:t>这里添加说明</a:t>
            </a:r>
          </a:p>
        </p:txBody>
      </p:sp>
      <p:sp>
        <p:nvSpPr>
          <p:cNvPr id="197" name="Text Box 86"/>
          <p:cNvSpPr txBox="1">
            <a:spLocks noChangeArrowheads="1"/>
          </p:cNvSpPr>
          <p:nvPr/>
        </p:nvSpPr>
        <p:spPr bwMode="auto">
          <a:xfrm>
            <a:off x="3003550" y="3578243"/>
            <a:ext cx="14033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1600">
                <a:solidFill>
                  <a:srgbClr val="186594"/>
                </a:solidFill>
                <a:ea typeface="微软雅黑" pitchFamily="34" charset="-122"/>
              </a:rPr>
              <a:t>这里添加说明</a:t>
            </a:r>
          </a:p>
        </p:txBody>
      </p:sp>
      <p:sp>
        <p:nvSpPr>
          <p:cNvPr id="198" name="Text Box 87"/>
          <p:cNvSpPr txBox="1">
            <a:spLocks noChangeArrowheads="1"/>
          </p:cNvSpPr>
          <p:nvPr/>
        </p:nvSpPr>
        <p:spPr bwMode="auto">
          <a:xfrm>
            <a:off x="3003550" y="3863993"/>
            <a:ext cx="14033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1600">
                <a:solidFill>
                  <a:srgbClr val="186594"/>
                </a:solidFill>
                <a:ea typeface="微软雅黑" pitchFamily="34" charset="-122"/>
              </a:rPr>
              <a:t>这里添加说明</a:t>
            </a:r>
          </a:p>
        </p:txBody>
      </p:sp>
      <p:sp>
        <p:nvSpPr>
          <p:cNvPr id="199" name="Text Box 88"/>
          <p:cNvSpPr txBox="1">
            <a:spLocks noChangeArrowheads="1"/>
          </p:cNvSpPr>
          <p:nvPr/>
        </p:nvSpPr>
        <p:spPr bwMode="auto">
          <a:xfrm>
            <a:off x="3003550" y="4148155"/>
            <a:ext cx="14033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1600">
                <a:solidFill>
                  <a:srgbClr val="186594"/>
                </a:solidFill>
                <a:ea typeface="微软雅黑" pitchFamily="34" charset="-122"/>
              </a:rPr>
              <a:t>这里添加说明</a:t>
            </a:r>
          </a:p>
        </p:txBody>
      </p:sp>
      <p:sp>
        <p:nvSpPr>
          <p:cNvPr id="200" name="Text Box 89"/>
          <p:cNvSpPr txBox="1">
            <a:spLocks noChangeArrowheads="1"/>
          </p:cNvSpPr>
          <p:nvPr/>
        </p:nvSpPr>
        <p:spPr bwMode="auto">
          <a:xfrm>
            <a:off x="3003550" y="4432318"/>
            <a:ext cx="14033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1600">
                <a:solidFill>
                  <a:srgbClr val="186594"/>
                </a:solidFill>
                <a:ea typeface="微软雅黑" pitchFamily="34" charset="-122"/>
              </a:rPr>
              <a:t>这里添加说明</a:t>
            </a:r>
          </a:p>
        </p:txBody>
      </p:sp>
      <p:sp>
        <p:nvSpPr>
          <p:cNvPr id="201" name="Text Box 90"/>
          <p:cNvSpPr txBox="1">
            <a:spLocks noChangeArrowheads="1"/>
          </p:cNvSpPr>
          <p:nvPr/>
        </p:nvSpPr>
        <p:spPr bwMode="auto">
          <a:xfrm>
            <a:off x="4862513" y="3570305"/>
            <a:ext cx="14033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1600">
                <a:ea typeface="微软雅黑" pitchFamily="34" charset="-122"/>
              </a:rPr>
              <a:t>这里添加说明</a:t>
            </a:r>
          </a:p>
        </p:txBody>
      </p:sp>
      <p:sp>
        <p:nvSpPr>
          <p:cNvPr id="202" name="Text Box 91"/>
          <p:cNvSpPr txBox="1">
            <a:spLocks noChangeArrowheads="1"/>
          </p:cNvSpPr>
          <p:nvPr/>
        </p:nvSpPr>
        <p:spPr bwMode="auto">
          <a:xfrm>
            <a:off x="4862513" y="3856055"/>
            <a:ext cx="14033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1600">
                <a:ea typeface="微软雅黑" pitchFamily="34" charset="-122"/>
              </a:rPr>
              <a:t>这里添加说明</a:t>
            </a:r>
          </a:p>
        </p:txBody>
      </p:sp>
      <p:sp>
        <p:nvSpPr>
          <p:cNvPr id="203" name="Text Box 92"/>
          <p:cNvSpPr txBox="1">
            <a:spLocks noChangeArrowheads="1"/>
          </p:cNvSpPr>
          <p:nvPr/>
        </p:nvSpPr>
        <p:spPr bwMode="auto">
          <a:xfrm>
            <a:off x="4862513" y="4140218"/>
            <a:ext cx="14033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1600">
                <a:ea typeface="微软雅黑" pitchFamily="34" charset="-122"/>
              </a:rPr>
              <a:t>这里添加说明</a:t>
            </a:r>
          </a:p>
        </p:txBody>
      </p:sp>
      <p:sp>
        <p:nvSpPr>
          <p:cNvPr id="204" name="Text Box 93"/>
          <p:cNvSpPr txBox="1">
            <a:spLocks noChangeArrowheads="1"/>
          </p:cNvSpPr>
          <p:nvPr/>
        </p:nvSpPr>
        <p:spPr bwMode="auto">
          <a:xfrm>
            <a:off x="4862513" y="4424380"/>
            <a:ext cx="14033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1600">
                <a:ea typeface="微软雅黑" pitchFamily="34" charset="-122"/>
              </a:rPr>
              <a:t>这里添加说明</a:t>
            </a:r>
          </a:p>
        </p:txBody>
      </p:sp>
      <p:sp>
        <p:nvSpPr>
          <p:cNvPr id="205" name="Text Box 94"/>
          <p:cNvSpPr txBox="1">
            <a:spLocks noChangeArrowheads="1"/>
          </p:cNvSpPr>
          <p:nvPr/>
        </p:nvSpPr>
        <p:spPr bwMode="auto">
          <a:xfrm>
            <a:off x="6653213" y="3562368"/>
            <a:ext cx="14033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1600">
                <a:solidFill>
                  <a:srgbClr val="186594"/>
                </a:solidFill>
                <a:ea typeface="微软雅黑" pitchFamily="34" charset="-122"/>
              </a:rPr>
              <a:t>这里添加说明</a:t>
            </a:r>
          </a:p>
        </p:txBody>
      </p:sp>
      <p:sp>
        <p:nvSpPr>
          <p:cNvPr id="206" name="Text Box 95"/>
          <p:cNvSpPr txBox="1">
            <a:spLocks noChangeArrowheads="1"/>
          </p:cNvSpPr>
          <p:nvPr/>
        </p:nvSpPr>
        <p:spPr bwMode="auto">
          <a:xfrm>
            <a:off x="6653213" y="3848118"/>
            <a:ext cx="14033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1600">
                <a:solidFill>
                  <a:srgbClr val="186594"/>
                </a:solidFill>
                <a:ea typeface="微软雅黑" pitchFamily="34" charset="-122"/>
              </a:rPr>
              <a:t>这里添加说明</a:t>
            </a:r>
          </a:p>
        </p:txBody>
      </p:sp>
      <p:sp>
        <p:nvSpPr>
          <p:cNvPr id="207" name="Text Box 96"/>
          <p:cNvSpPr txBox="1">
            <a:spLocks noChangeArrowheads="1"/>
          </p:cNvSpPr>
          <p:nvPr/>
        </p:nvSpPr>
        <p:spPr bwMode="auto">
          <a:xfrm>
            <a:off x="6653213" y="4132280"/>
            <a:ext cx="14033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1600">
                <a:solidFill>
                  <a:srgbClr val="186594"/>
                </a:solidFill>
                <a:ea typeface="微软雅黑" pitchFamily="34" charset="-122"/>
              </a:rPr>
              <a:t>这里添加说明</a:t>
            </a:r>
          </a:p>
        </p:txBody>
      </p:sp>
      <p:sp>
        <p:nvSpPr>
          <p:cNvPr id="208" name="Text Box 97"/>
          <p:cNvSpPr txBox="1">
            <a:spLocks noChangeArrowheads="1"/>
          </p:cNvSpPr>
          <p:nvPr/>
        </p:nvSpPr>
        <p:spPr bwMode="auto">
          <a:xfrm>
            <a:off x="6653213" y="4416443"/>
            <a:ext cx="14033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1600">
                <a:solidFill>
                  <a:srgbClr val="186594"/>
                </a:solidFill>
                <a:ea typeface="微软雅黑" pitchFamily="34" charset="-122"/>
              </a:rPr>
              <a:t>这里添加说明</a:t>
            </a:r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比较复杂的流程</a:t>
            </a: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zh-CN" altLang="en-US" smtClean="0"/>
              <a:t>第 </a:t>
            </a:r>
            <a:fld id="{DD969240-5698-4DE0-A7FC-974C2D9FE511}" type="slidenum">
              <a:rPr lang="zh-CN" altLang="en-US" smtClean="0"/>
              <a:pPr>
                <a:defRPr/>
              </a:pPr>
              <a:t>5</a:t>
            </a:fld>
            <a:r>
              <a:rPr lang="zh-CN" altLang="en-US" smtClean="0"/>
              <a:t> 页</a:t>
            </a:r>
            <a:endParaRPr lang="zh-CN" altLang="en-US"/>
          </a:p>
        </p:txBody>
      </p:sp>
      <p:grpSp>
        <p:nvGrpSpPr>
          <p:cNvPr id="37" name="Group 223"/>
          <p:cNvGrpSpPr>
            <a:grpSpLocks/>
          </p:cNvGrpSpPr>
          <p:nvPr/>
        </p:nvGrpSpPr>
        <p:grpSpPr bwMode="auto">
          <a:xfrm>
            <a:off x="847488" y="1926699"/>
            <a:ext cx="7735807" cy="4139788"/>
            <a:chOff x="609" y="1848"/>
            <a:chExt cx="3898" cy="2086"/>
          </a:xfrm>
        </p:grpSpPr>
        <p:grpSp>
          <p:nvGrpSpPr>
            <p:cNvPr id="38" name="Group 222"/>
            <p:cNvGrpSpPr>
              <a:grpSpLocks/>
            </p:cNvGrpSpPr>
            <p:nvPr/>
          </p:nvGrpSpPr>
          <p:grpSpPr bwMode="auto">
            <a:xfrm>
              <a:off x="609" y="1848"/>
              <a:ext cx="3898" cy="2086"/>
              <a:chOff x="609" y="1848"/>
              <a:chExt cx="3898" cy="2086"/>
            </a:xfrm>
          </p:grpSpPr>
          <p:sp>
            <p:nvSpPr>
              <p:cNvPr id="51" name="Freeform 218"/>
              <p:cNvSpPr>
                <a:spLocks/>
              </p:cNvSpPr>
              <p:nvPr/>
            </p:nvSpPr>
            <p:spPr bwMode="auto">
              <a:xfrm>
                <a:off x="612" y="2784"/>
                <a:ext cx="3895" cy="696"/>
              </a:xfrm>
              <a:custGeom>
                <a:avLst/>
                <a:gdLst>
                  <a:gd name="T0" fmla="*/ 3036 w 3895"/>
                  <a:gd name="T1" fmla="*/ 0 h 696"/>
                  <a:gd name="T2" fmla="*/ 0 w 3895"/>
                  <a:gd name="T3" fmla="*/ 4 h 696"/>
                  <a:gd name="T4" fmla="*/ 3 w 3895"/>
                  <a:gd name="T5" fmla="*/ 693 h 696"/>
                  <a:gd name="T6" fmla="*/ 3002 w 3895"/>
                  <a:gd name="T7" fmla="*/ 696 h 696"/>
                  <a:gd name="T8" fmla="*/ 3895 w 3895"/>
                  <a:gd name="T9" fmla="*/ 341 h 696"/>
                  <a:gd name="T10" fmla="*/ 3036 w 3895"/>
                  <a:gd name="T11" fmla="*/ 0 h 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95" h="696">
                    <a:moveTo>
                      <a:pt x="3036" y="0"/>
                    </a:moveTo>
                    <a:lnTo>
                      <a:pt x="0" y="4"/>
                    </a:lnTo>
                    <a:lnTo>
                      <a:pt x="3" y="693"/>
                    </a:lnTo>
                    <a:lnTo>
                      <a:pt x="3002" y="696"/>
                    </a:lnTo>
                    <a:lnTo>
                      <a:pt x="3895" y="341"/>
                    </a:lnTo>
                    <a:lnTo>
                      <a:pt x="3036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>
                      <a:alpha val="0"/>
                    </a:srgbClr>
                  </a:gs>
                  <a:gs pos="100000">
                    <a:srgbClr val="000000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52" name="Group 220"/>
              <p:cNvGrpSpPr>
                <a:grpSpLocks/>
              </p:cNvGrpSpPr>
              <p:nvPr/>
            </p:nvGrpSpPr>
            <p:grpSpPr bwMode="auto">
              <a:xfrm>
                <a:off x="609" y="1848"/>
                <a:ext cx="3660" cy="1632"/>
                <a:chOff x="609" y="1848"/>
                <a:chExt cx="3660" cy="1632"/>
              </a:xfrm>
            </p:grpSpPr>
            <p:sp>
              <p:nvSpPr>
                <p:cNvPr id="59" name="Freeform 7"/>
                <p:cNvSpPr>
                  <a:spLocks/>
                </p:cNvSpPr>
                <p:nvPr/>
              </p:nvSpPr>
              <p:spPr bwMode="auto">
                <a:xfrm>
                  <a:off x="609" y="1848"/>
                  <a:ext cx="893" cy="1632"/>
                </a:xfrm>
                <a:custGeom>
                  <a:avLst/>
                  <a:gdLst>
                    <a:gd name="T0" fmla="*/ 239 w 893"/>
                    <a:gd name="T1" fmla="*/ 0 h 1632"/>
                    <a:gd name="T2" fmla="*/ 0 w 893"/>
                    <a:gd name="T3" fmla="*/ 0 h 1632"/>
                    <a:gd name="T4" fmla="*/ 0 w 893"/>
                    <a:gd name="T5" fmla="*/ 1632 h 1632"/>
                    <a:gd name="T6" fmla="*/ 239 w 893"/>
                    <a:gd name="T7" fmla="*/ 1632 h 1632"/>
                    <a:gd name="T8" fmla="*/ 893 w 893"/>
                    <a:gd name="T9" fmla="*/ 815 h 1632"/>
                    <a:gd name="T10" fmla="*/ 239 w 893"/>
                    <a:gd name="T11" fmla="*/ 0 h 16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93" h="1632">
                      <a:moveTo>
                        <a:pt x="239" y="0"/>
                      </a:moveTo>
                      <a:lnTo>
                        <a:pt x="0" y="0"/>
                      </a:lnTo>
                      <a:lnTo>
                        <a:pt x="0" y="1632"/>
                      </a:lnTo>
                      <a:lnTo>
                        <a:pt x="239" y="1632"/>
                      </a:lnTo>
                      <a:lnTo>
                        <a:pt x="893" y="815"/>
                      </a:lnTo>
                      <a:lnTo>
                        <a:pt x="239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D6E4F2"/>
                    </a:gs>
                    <a:gs pos="100000">
                      <a:srgbClr val="B3CDE7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" name="Freeform 8"/>
                <p:cNvSpPr>
                  <a:spLocks/>
                </p:cNvSpPr>
                <p:nvPr/>
              </p:nvSpPr>
              <p:spPr bwMode="auto">
                <a:xfrm>
                  <a:off x="3399" y="1848"/>
                  <a:ext cx="870" cy="1632"/>
                </a:xfrm>
                <a:custGeom>
                  <a:avLst/>
                  <a:gdLst>
                    <a:gd name="T0" fmla="*/ 215 w 870"/>
                    <a:gd name="T1" fmla="*/ 0 h 1632"/>
                    <a:gd name="T2" fmla="*/ 0 w 870"/>
                    <a:gd name="T3" fmla="*/ 0 h 1632"/>
                    <a:gd name="T4" fmla="*/ 655 w 870"/>
                    <a:gd name="T5" fmla="*/ 815 h 1632"/>
                    <a:gd name="T6" fmla="*/ 0 w 870"/>
                    <a:gd name="T7" fmla="*/ 1632 h 1632"/>
                    <a:gd name="T8" fmla="*/ 215 w 870"/>
                    <a:gd name="T9" fmla="*/ 1632 h 1632"/>
                    <a:gd name="T10" fmla="*/ 870 w 870"/>
                    <a:gd name="T11" fmla="*/ 815 h 1632"/>
                    <a:gd name="T12" fmla="*/ 215 w 870"/>
                    <a:gd name="T13" fmla="*/ 0 h 16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70" h="1632">
                      <a:moveTo>
                        <a:pt x="215" y="0"/>
                      </a:moveTo>
                      <a:lnTo>
                        <a:pt x="0" y="0"/>
                      </a:lnTo>
                      <a:lnTo>
                        <a:pt x="655" y="815"/>
                      </a:lnTo>
                      <a:lnTo>
                        <a:pt x="0" y="1632"/>
                      </a:lnTo>
                      <a:lnTo>
                        <a:pt x="215" y="1632"/>
                      </a:lnTo>
                      <a:lnTo>
                        <a:pt x="870" y="815"/>
                      </a:lnTo>
                      <a:lnTo>
                        <a:pt x="215" y="0"/>
                      </a:lnTo>
                      <a:close/>
                    </a:path>
                  </a:pathLst>
                </a:custGeom>
                <a:solidFill>
                  <a:srgbClr val="952017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690020" dir="10419588" sy="50000" kx="-2453608" rotWithShape="0">
                          <a:srgbClr val="808080">
                            <a:alpha val="50000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" name="Freeform 9"/>
                <p:cNvSpPr>
                  <a:spLocks/>
                </p:cNvSpPr>
                <p:nvPr/>
              </p:nvSpPr>
              <p:spPr bwMode="auto">
                <a:xfrm>
                  <a:off x="3180" y="1848"/>
                  <a:ext cx="843" cy="1632"/>
                </a:xfrm>
                <a:custGeom>
                  <a:avLst/>
                  <a:gdLst>
                    <a:gd name="T0" fmla="*/ 186 w 843"/>
                    <a:gd name="T1" fmla="*/ 0 h 1632"/>
                    <a:gd name="T2" fmla="*/ 0 w 843"/>
                    <a:gd name="T3" fmla="*/ 0 h 1632"/>
                    <a:gd name="T4" fmla="*/ 654 w 843"/>
                    <a:gd name="T5" fmla="*/ 815 h 1632"/>
                    <a:gd name="T6" fmla="*/ 0 w 843"/>
                    <a:gd name="T7" fmla="*/ 1632 h 1632"/>
                    <a:gd name="T8" fmla="*/ 186 w 843"/>
                    <a:gd name="T9" fmla="*/ 1632 h 1632"/>
                    <a:gd name="T10" fmla="*/ 843 w 843"/>
                    <a:gd name="T11" fmla="*/ 815 h 1632"/>
                    <a:gd name="T12" fmla="*/ 186 w 843"/>
                    <a:gd name="T13" fmla="*/ 0 h 16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43" h="1632">
                      <a:moveTo>
                        <a:pt x="186" y="0"/>
                      </a:moveTo>
                      <a:lnTo>
                        <a:pt x="0" y="0"/>
                      </a:lnTo>
                      <a:lnTo>
                        <a:pt x="654" y="815"/>
                      </a:lnTo>
                      <a:lnTo>
                        <a:pt x="0" y="1632"/>
                      </a:lnTo>
                      <a:lnTo>
                        <a:pt x="186" y="1632"/>
                      </a:lnTo>
                      <a:lnTo>
                        <a:pt x="843" y="815"/>
                      </a:lnTo>
                      <a:lnTo>
                        <a:pt x="186" y="0"/>
                      </a:lnTo>
                      <a:close/>
                    </a:path>
                  </a:pathLst>
                </a:custGeom>
                <a:solidFill>
                  <a:srgbClr val="28527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" name="Freeform 10"/>
                <p:cNvSpPr>
                  <a:spLocks/>
                </p:cNvSpPr>
                <p:nvPr/>
              </p:nvSpPr>
              <p:spPr bwMode="auto">
                <a:xfrm>
                  <a:off x="3128" y="2311"/>
                  <a:ext cx="675" cy="730"/>
                </a:xfrm>
                <a:custGeom>
                  <a:avLst/>
                  <a:gdLst>
                    <a:gd name="T0" fmla="*/ 392 w 675"/>
                    <a:gd name="T1" fmla="*/ 0 h 730"/>
                    <a:gd name="T2" fmla="*/ 19 w 675"/>
                    <a:gd name="T3" fmla="*/ 0 h 730"/>
                    <a:gd name="T4" fmla="*/ 302 w 675"/>
                    <a:gd name="T5" fmla="*/ 352 h 730"/>
                    <a:gd name="T6" fmla="*/ 0 w 675"/>
                    <a:gd name="T7" fmla="*/ 730 h 730"/>
                    <a:gd name="T8" fmla="*/ 373 w 675"/>
                    <a:gd name="T9" fmla="*/ 730 h 730"/>
                    <a:gd name="T10" fmla="*/ 675 w 675"/>
                    <a:gd name="T11" fmla="*/ 352 h 730"/>
                    <a:gd name="T12" fmla="*/ 392 w 675"/>
                    <a:gd name="T13" fmla="*/ 0 h 7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75" h="730">
                      <a:moveTo>
                        <a:pt x="392" y="0"/>
                      </a:moveTo>
                      <a:lnTo>
                        <a:pt x="19" y="0"/>
                      </a:lnTo>
                      <a:lnTo>
                        <a:pt x="302" y="352"/>
                      </a:lnTo>
                      <a:lnTo>
                        <a:pt x="0" y="730"/>
                      </a:lnTo>
                      <a:lnTo>
                        <a:pt x="373" y="730"/>
                      </a:lnTo>
                      <a:lnTo>
                        <a:pt x="675" y="352"/>
                      </a:lnTo>
                      <a:lnTo>
                        <a:pt x="392" y="0"/>
                      </a:lnTo>
                      <a:close/>
                    </a:path>
                  </a:pathLst>
                </a:custGeom>
                <a:solidFill>
                  <a:srgbClr val="4D4D4D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" name="Freeform 11"/>
                <p:cNvSpPr>
                  <a:spLocks/>
                </p:cNvSpPr>
                <p:nvPr/>
              </p:nvSpPr>
              <p:spPr bwMode="auto">
                <a:xfrm>
                  <a:off x="2731" y="2311"/>
                  <a:ext cx="668" cy="730"/>
                </a:xfrm>
                <a:custGeom>
                  <a:avLst/>
                  <a:gdLst>
                    <a:gd name="T0" fmla="*/ 385 w 668"/>
                    <a:gd name="T1" fmla="*/ 0 h 730"/>
                    <a:gd name="T2" fmla="*/ 19 w 668"/>
                    <a:gd name="T3" fmla="*/ 0 h 730"/>
                    <a:gd name="T4" fmla="*/ 302 w 668"/>
                    <a:gd name="T5" fmla="*/ 352 h 730"/>
                    <a:gd name="T6" fmla="*/ 0 w 668"/>
                    <a:gd name="T7" fmla="*/ 730 h 730"/>
                    <a:gd name="T8" fmla="*/ 366 w 668"/>
                    <a:gd name="T9" fmla="*/ 730 h 730"/>
                    <a:gd name="T10" fmla="*/ 668 w 668"/>
                    <a:gd name="T11" fmla="*/ 352 h 730"/>
                    <a:gd name="T12" fmla="*/ 385 w 668"/>
                    <a:gd name="T13" fmla="*/ 0 h 7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68" h="730">
                      <a:moveTo>
                        <a:pt x="385" y="0"/>
                      </a:moveTo>
                      <a:lnTo>
                        <a:pt x="19" y="0"/>
                      </a:lnTo>
                      <a:lnTo>
                        <a:pt x="302" y="352"/>
                      </a:lnTo>
                      <a:lnTo>
                        <a:pt x="0" y="730"/>
                      </a:lnTo>
                      <a:lnTo>
                        <a:pt x="366" y="730"/>
                      </a:lnTo>
                      <a:lnTo>
                        <a:pt x="668" y="352"/>
                      </a:lnTo>
                      <a:lnTo>
                        <a:pt x="385" y="0"/>
                      </a:lnTo>
                      <a:close/>
                    </a:path>
                  </a:pathLst>
                </a:custGeom>
                <a:solidFill>
                  <a:srgbClr val="777777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4" name="Freeform 12"/>
                <p:cNvSpPr>
                  <a:spLocks/>
                </p:cNvSpPr>
                <p:nvPr/>
              </p:nvSpPr>
              <p:spPr bwMode="auto">
                <a:xfrm>
                  <a:off x="2334" y="2311"/>
                  <a:ext cx="668" cy="730"/>
                </a:xfrm>
                <a:custGeom>
                  <a:avLst/>
                  <a:gdLst>
                    <a:gd name="T0" fmla="*/ 385 w 668"/>
                    <a:gd name="T1" fmla="*/ 0 h 730"/>
                    <a:gd name="T2" fmla="*/ 19 w 668"/>
                    <a:gd name="T3" fmla="*/ 0 h 730"/>
                    <a:gd name="T4" fmla="*/ 302 w 668"/>
                    <a:gd name="T5" fmla="*/ 352 h 730"/>
                    <a:gd name="T6" fmla="*/ 0 w 668"/>
                    <a:gd name="T7" fmla="*/ 730 h 730"/>
                    <a:gd name="T8" fmla="*/ 366 w 668"/>
                    <a:gd name="T9" fmla="*/ 730 h 730"/>
                    <a:gd name="T10" fmla="*/ 668 w 668"/>
                    <a:gd name="T11" fmla="*/ 352 h 730"/>
                    <a:gd name="T12" fmla="*/ 385 w 668"/>
                    <a:gd name="T13" fmla="*/ 0 h 7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68" h="730">
                      <a:moveTo>
                        <a:pt x="385" y="0"/>
                      </a:moveTo>
                      <a:lnTo>
                        <a:pt x="19" y="0"/>
                      </a:lnTo>
                      <a:lnTo>
                        <a:pt x="302" y="352"/>
                      </a:lnTo>
                      <a:lnTo>
                        <a:pt x="0" y="730"/>
                      </a:lnTo>
                      <a:lnTo>
                        <a:pt x="366" y="730"/>
                      </a:lnTo>
                      <a:lnTo>
                        <a:pt x="668" y="352"/>
                      </a:lnTo>
                      <a:lnTo>
                        <a:pt x="385" y="0"/>
                      </a:lnTo>
                      <a:close/>
                    </a:path>
                  </a:pathLst>
                </a:cu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5" name="Freeform 13"/>
                <p:cNvSpPr>
                  <a:spLocks/>
                </p:cNvSpPr>
                <p:nvPr/>
              </p:nvSpPr>
              <p:spPr bwMode="auto">
                <a:xfrm>
                  <a:off x="1913" y="2311"/>
                  <a:ext cx="693" cy="730"/>
                </a:xfrm>
                <a:custGeom>
                  <a:avLst/>
                  <a:gdLst>
                    <a:gd name="T0" fmla="*/ 409 w 693"/>
                    <a:gd name="T1" fmla="*/ 0 h 730"/>
                    <a:gd name="T2" fmla="*/ 19 w 693"/>
                    <a:gd name="T3" fmla="*/ 0 h 730"/>
                    <a:gd name="T4" fmla="*/ 303 w 693"/>
                    <a:gd name="T5" fmla="*/ 352 h 730"/>
                    <a:gd name="T6" fmla="*/ 0 w 693"/>
                    <a:gd name="T7" fmla="*/ 730 h 730"/>
                    <a:gd name="T8" fmla="*/ 390 w 693"/>
                    <a:gd name="T9" fmla="*/ 730 h 730"/>
                    <a:gd name="T10" fmla="*/ 693 w 693"/>
                    <a:gd name="T11" fmla="*/ 352 h 730"/>
                    <a:gd name="T12" fmla="*/ 409 w 693"/>
                    <a:gd name="T13" fmla="*/ 0 h 7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93" h="730">
                      <a:moveTo>
                        <a:pt x="409" y="0"/>
                      </a:moveTo>
                      <a:lnTo>
                        <a:pt x="19" y="0"/>
                      </a:lnTo>
                      <a:lnTo>
                        <a:pt x="303" y="352"/>
                      </a:lnTo>
                      <a:lnTo>
                        <a:pt x="0" y="730"/>
                      </a:lnTo>
                      <a:lnTo>
                        <a:pt x="390" y="730"/>
                      </a:lnTo>
                      <a:lnTo>
                        <a:pt x="693" y="352"/>
                      </a:lnTo>
                      <a:lnTo>
                        <a:pt x="409" y="0"/>
                      </a:lnTo>
                      <a:close/>
                    </a:path>
                  </a:pathLst>
                </a:custGeom>
                <a:solidFill>
                  <a:srgbClr val="BFC2BE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6" name="Freeform 14"/>
                <p:cNvSpPr>
                  <a:spLocks/>
                </p:cNvSpPr>
                <p:nvPr/>
              </p:nvSpPr>
              <p:spPr bwMode="auto">
                <a:xfrm>
                  <a:off x="1517" y="2311"/>
                  <a:ext cx="668" cy="730"/>
                </a:xfrm>
                <a:custGeom>
                  <a:avLst/>
                  <a:gdLst>
                    <a:gd name="T0" fmla="*/ 385 w 668"/>
                    <a:gd name="T1" fmla="*/ 0 h 730"/>
                    <a:gd name="T2" fmla="*/ 18 w 668"/>
                    <a:gd name="T3" fmla="*/ 0 h 730"/>
                    <a:gd name="T4" fmla="*/ 302 w 668"/>
                    <a:gd name="T5" fmla="*/ 352 h 730"/>
                    <a:gd name="T6" fmla="*/ 0 w 668"/>
                    <a:gd name="T7" fmla="*/ 730 h 730"/>
                    <a:gd name="T8" fmla="*/ 366 w 668"/>
                    <a:gd name="T9" fmla="*/ 730 h 730"/>
                    <a:gd name="T10" fmla="*/ 668 w 668"/>
                    <a:gd name="T11" fmla="*/ 352 h 730"/>
                    <a:gd name="T12" fmla="*/ 385 w 668"/>
                    <a:gd name="T13" fmla="*/ 0 h 7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68" h="730">
                      <a:moveTo>
                        <a:pt x="385" y="0"/>
                      </a:moveTo>
                      <a:lnTo>
                        <a:pt x="18" y="0"/>
                      </a:lnTo>
                      <a:lnTo>
                        <a:pt x="302" y="352"/>
                      </a:lnTo>
                      <a:lnTo>
                        <a:pt x="0" y="730"/>
                      </a:lnTo>
                      <a:lnTo>
                        <a:pt x="366" y="730"/>
                      </a:lnTo>
                      <a:lnTo>
                        <a:pt x="668" y="352"/>
                      </a:lnTo>
                      <a:lnTo>
                        <a:pt x="385" y="0"/>
                      </a:lnTo>
                      <a:close/>
                    </a:path>
                  </a:pathLst>
                </a:custGeom>
                <a:solidFill>
                  <a:srgbClr val="EEEEEE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7" name="Freeform 15"/>
                <p:cNvSpPr>
                  <a:spLocks/>
                </p:cNvSpPr>
                <p:nvPr/>
              </p:nvSpPr>
              <p:spPr bwMode="auto">
                <a:xfrm>
                  <a:off x="1165" y="3067"/>
                  <a:ext cx="2315" cy="413"/>
                </a:xfrm>
                <a:custGeom>
                  <a:avLst/>
                  <a:gdLst>
                    <a:gd name="T0" fmla="*/ 333 w 2315"/>
                    <a:gd name="T1" fmla="*/ 0 h 413"/>
                    <a:gd name="T2" fmla="*/ 0 w 2315"/>
                    <a:gd name="T3" fmla="*/ 413 h 413"/>
                    <a:gd name="T4" fmla="*/ 1984 w 2315"/>
                    <a:gd name="T5" fmla="*/ 413 h 413"/>
                    <a:gd name="T6" fmla="*/ 2315 w 2315"/>
                    <a:gd name="T7" fmla="*/ 0 h 413"/>
                    <a:gd name="T8" fmla="*/ 333 w 2315"/>
                    <a:gd name="T9" fmla="*/ 0 h 4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315" h="413">
                      <a:moveTo>
                        <a:pt x="333" y="0"/>
                      </a:moveTo>
                      <a:lnTo>
                        <a:pt x="0" y="413"/>
                      </a:lnTo>
                      <a:lnTo>
                        <a:pt x="1984" y="413"/>
                      </a:lnTo>
                      <a:lnTo>
                        <a:pt x="2315" y="0"/>
                      </a:lnTo>
                      <a:lnTo>
                        <a:pt x="333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B9D1E9"/>
                    </a:gs>
                    <a:gs pos="100000">
                      <a:srgbClr val="28517A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8" name="Freeform 16"/>
                <p:cNvSpPr>
                  <a:spLocks/>
                </p:cNvSpPr>
                <p:nvPr/>
              </p:nvSpPr>
              <p:spPr bwMode="auto">
                <a:xfrm>
                  <a:off x="1165" y="1848"/>
                  <a:ext cx="2336" cy="439"/>
                </a:xfrm>
                <a:custGeom>
                  <a:avLst/>
                  <a:gdLst>
                    <a:gd name="T0" fmla="*/ 1984 w 2336"/>
                    <a:gd name="T1" fmla="*/ 0 h 439"/>
                    <a:gd name="T2" fmla="*/ 0 w 2336"/>
                    <a:gd name="T3" fmla="*/ 0 h 439"/>
                    <a:gd name="T4" fmla="*/ 352 w 2336"/>
                    <a:gd name="T5" fmla="*/ 439 h 439"/>
                    <a:gd name="T6" fmla="*/ 2336 w 2336"/>
                    <a:gd name="T7" fmla="*/ 439 h 439"/>
                    <a:gd name="T8" fmla="*/ 1984 w 2336"/>
                    <a:gd name="T9" fmla="*/ 0 h 4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336" h="439">
                      <a:moveTo>
                        <a:pt x="1984" y="0"/>
                      </a:moveTo>
                      <a:lnTo>
                        <a:pt x="0" y="0"/>
                      </a:lnTo>
                      <a:lnTo>
                        <a:pt x="352" y="439"/>
                      </a:lnTo>
                      <a:lnTo>
                        <a:pt x="2336" y="439"/>
                      </a:lnTo>
                      <a:lnTo>
                        <a:pt x="1984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B9D1E9"/>
                    </a:gs>
                    <a:gs pos="100000">
                      <a:srgbClr val="28517A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9" name="Freeform 17"/>
                <p:cNvSpPr>
                  <a:spLocks/>
                </p:cNvSpPr>
                <p:nvPr/>
              </p:nvSpPr>
              <p:spPr bwMode="auto">
                <a:xfrm>
                  <a:off x="879" y="1848"/>
                  <a:ext cx="909" cy="1632"/>
                </a:xfrm>
                <a:custGeom>
                  <a:avLst/>
                  <a:gdLst>
                    <a:gd name="T0" fmla="*/ 255 w 909"/>
                    <a:gd name="T1" fmla="*/ 0 h 1632"/>
                    <a:gd name="T2" fmla="*/ 0 w 909"/>
                    <a:gd name="T3" fmla="*/ 0 h 1632"/>
                    <a:gd name="T4" fmla="*/ 654 w 909"/>
                    <a:gd name="T5" fmla="*/ 815 h 1632"/>
                    <a:gd name="T6" fmla="*/ 0 w 909"/>
                    <a:gd name="T7" fmla="*/ 1632 h 1632"/>
                    <a:gd name="T8" fmla="*/ 255 w 909"/>
                    <a:gd name="T9" fmla="*/ 1632 h 1632"/>
                    <a:gd name="T10" fmla="*/ 909 w 909"/>
                    <a:gd name="T11" fmla="*/ 815 h 1632"/>
                    <a:gd name="T12" fmla="*/ 255 w 909"/>
                    <a:gd name="T13" fmla="*/ 0 h 16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9" h="1632">
                      <a:moveTo>
                        <a:pt x="255" y="0"/>
                      </a:moveTo>
                      <a:lnTo>
                        <a:pt x="0" y="0"/>
                      </a:lnTo>
                      <a:lnTo>
                        <a:pt x="654" y="815"/>
                      </a:lnTo>
                      <a:lnTo>
                        <a:pt x="0" y="1632"/>
                      </a:lnTo>
                      <a:lnTo>
                        <a:pt x="255" y="1632"/>
                      </a:lnTo>
                      <a:lnTo>
                        <a:pt x="909" y="815"/>
                      </a:lnTo>
                      <a:lnTo>
                        <a:pt x="255" y="0"/>
                      </a:lnTo>
                      <a:close/>
                    </a:path>
                  </a:pathLst>
                </a:custGeom>
                <a:solidFill>
                  <a:srgbClr val="B9D1E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53" name="Group 219"/>
              <p:cNvGrpSpPr>
                <a:grpSpLocks/>
              </p:cNvGrpSpPr>
              <p:nvPr/>
            </p:nvGrpSpPr>
            <p:grpSpPr bwMode="auto">
              <a:xfrm>
                <a:off x="609" y="3507"/>
                <a:ext cx="3348" cy="427"/>
                <a:chOff x="609" y="3507"/>
                <a:chExt cx="3348" cy="427"/>
              </a:xfrm>
            </p:grpSpPr>
            <p:sp>
              <p:nvSpPr>
                <p:cNvPr id="54" name="Freeform 19"/>
                <p:cNvSpPr>
                  <a:spLocks/>
                </p:cNvSpPr>
                <p:nvPr/>
              </p:nvSpPr>
              <p:spPr bwMode="auto">
                <a:xfrm>
                  <a:off x="609" y="3507"/>
                  <a:ext cx="582" cy="427"/>
                </a:xfrm>
                <a:custGeom>
                  <a:avLst/>
                  <a:gdLst>
                    <a:gd name="T0" fmla="*/ 239 w 582"/>
                    <a:gd name="T1" fmla="*/ 0 h 427"/>
                    <a:gd name="T2" fmla="*/ 0 w 582"/>
                    <a:gd name="T3" fmla="*/ 0 h 427"/>
                    <a:gd name="T4" fmla="*/ 0 w 582"/>
                    <a:gd name="T5" fmla="*/ 427 h 427"/>
                    <a:gd name="T6" fmla="*/ 582 w 582"/>
                    <a:gd name="T7" fmla="*/ 427 h 427"/>
                    <a:gd name="T8" fmla="*/ 239 w 582"/>
                    <a:gd name="T9" fmla="*/ 0 h 4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82" h="427">
                      <a:moveTo>
                        <a:pt x="239" y="0"/>
                      </a:moveTo>
                      <a:lnTo>
                        <a:pt x="0" y="0"/>
                      </a:lnTo>
                      <a:lnTo>
                        <a:pt x="0" y="427"/>
                      </a:lnTo>
                      <a:lnTo>
                        <a:pt x="582" y="427"/>
                      </a:lnTo>
                      <a:lnTo>
                        <a:pt x="239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D6E4F2">
                        <a:alpha val="39999"/>
                      </a:srgbClr>
                    </a:gs>
                    <a:gs pos="100000">
                      <a:srgbClr val="B3CDE7">
                        <a:alpha val="0"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" name="Freeform 20"/>
                <p:cNvSpPr>
                  <a:spLocks/>
                </p:cNvSpPr>
                <p:nvPr/>
              </p:nvSpPr>
              <p:spPr bwMode="auto">
                <a:xfrm>
                  <a:off x="3399" y="3507"/>
                  <a:ext cx="558" cy="427"/>
                </a:xfrm>
                <a:custGeom>
                  <a:avLst/>
                  <a:gdLst>
                    <a:gd name="T0" fmla="*/ 215 w 558"/>
                    <a:gd name="T1" fmla="*/ 0 h 427"/>
                    <a:gd name="T2" fmla="*/ 0 w 558"/>
                    <a:gd name="T3" fmla="*/ 0 h 427"/>
                    <a:gd name="T4" fmla="*/ 343 w 558"/>
                    <a:gd name="T5" fmla="*/ 427 h 427"/>
                    <a:gd name="T6" fmla="*/ 558 w 558"/>
                    <a:gd name="T7" fmla="*/ 427 h 427"/>
                    <a:gd name="T8" fmla="*/ 215 w 558"/>
                    <a:gd name="T9" fmla="*/ 0 h 4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58" h="427">
                      <a:moveTo>
                        <a:pt x="215" y="0"/>
                      </a:moveTo>
                      <a:lnTo>
                        <a:pt x="0" y="0"/>
                      </a:lnTo>
                      <a:lnTo>
                        <a:pt x="343" y="427"/>
                      </a:lnTo>
                      <a:lnTo>
                        <a:pt x="558" y="427"/>
                      </a:lnTo>
                      <a:lnTo>
                        <a:pt x="215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6241A">
                        <a:alpha val="30000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" name="Freeform 21"/>
                <p:cNvSpPr>
                  <a:spLocks/>
                </p:cNvSpPr>
                <p:nvPr/>
              </p:nvSpPr>
              <p:spPr bwMode="auto">
                <a:xfrm>
                  <a:off x="3180" y="3507"/>
                  <a:ext cx="531" cy="427"/>
                </a:xfrm>
                <a:custGeom>
                  <a:avLst/>
                  <a:gdLst>
                    <a:gd name="T0" fmla="*/ 186 w 531"/>
                    <a:gd name="T1" fmla="*/ 0 h 427"/>
                    <a:gd name="T2" fmla="*/ 0 w 531"/>
                    <a:gd name="T3" fmla="*/ 0 h 427"/>
                    <a:gd name="T4" fmla="*/ 342 w 531"/>
                    <a:gd name="T5" fmla="*/ 427 h 427"/>
                    <a:gd name="T6" fmla="*/ 531 w 531"/>
                    <a:gd name="T7" fmla="*/ 427 h 427"/>
                    <a:gd name="T8" fmla="*/ 186 w 531"/>
                    <a:gd name="T9" fmla="*/ 0 h 4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31" h="427">
                      <a:moveTo>
                        <a:pt x="186" y="0"/>
                      </a:moveTo>
                      <a:lnTo>
                        <a:pt x="0" y="0"/>
                      </a:lnTo>
                      <a:lnTo>
                        <a:pt x="342" y="427"/>
                      </a:lnTo>
                      <a:lnTo>
                        <a:pt x="531" y="427"/>
                      </a:lnTo>
                      <a:lnTo>
                        <a:pt x="186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8527C">
                        <a:alpha val="30000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" name="Freeform 22"/>
                <p:cNvSpPr>
                  <a:spLocks/>
                </p:cNvSpPr>
                <p:nvPr/>
              </p:nvSpPr>
              <p:spPr bwMode="auto">
                <a:xfrm>
                  <a:off x="1165" y="3507"/>
                  <a:ext cx="2326" cy="427"/>
                </a:xfrm>
                <a:custGeom>
                  <a:avLst/>
                  <a:gdLst>
                    <a:gd name="T0" fmla="*/ 1984 w 2326"/>
                    <a:gd name="T1" fmla="*/ 0 h 427"/>
                    <a:gd name="T2" fmla="*/ 0 w 2326"/>
                    <a:gd name="T3" fmla="*/ 0 h 427"/>
                    <a:gd name="T4" fmla="*/ 342 w 2326"/>
                    <a:gd name="T5" fmla="*/ 427 h 427"/>
                    <a:gd name="T6" fmla="*/ 2326 w 2326"/>
                    <a:gd name="T7" fmla="*/ 427 h 427"/>
                    <a:gd name="T8" fmla="*/ 1984 w 2326"/>
                    <a:gd name="T9" fmla="*/ 0 h 4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326" h="427">
                      <a:moveTo>
                        <a:pt x="1984" y="0"/>
                      </a:moveTo>
                      <a:lnTo>
                        <a:pt x="0" y="0"/>
                      </a:lnTo>
                      <a:lnTo>
                        <a:pt x="342" y="427"/>
                      </a:lnTo>
                      <a:lnTo>
                        <a:pt x="2326" y="427"/>
                      </a:lnTo>
                      <a:lnTo>
                        <a:pt x="1984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B9D1E9">
                        <a:alpha val="39999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" name="Freeform 23"/>
                <p:cNvSpPr>
                  <a:spLocks/>
                </p:cNvSpPr>
                <p:nvPr/>
              </p:nvSpPr>
              <p:spPr bwMode="auto">
                <a:xfrm>
                  <a:off x="879" y="3507"/>
                  <a:ext cx="597" cy="427"/>
                </a:xfrm>
                <a:custGeom>
                  <a:avLst/>
                  <a:gdLst>
                    <a:gd name="T0" fmla="*/ 255 w 597"/>
                    <a:gd name="T1" fmla="*/ 0 h 427"/>
                    <a:gd name="T2" fmla="*/ 0 w 597"/>
                    <a:gd name="T3" fmla="*/ 0 h 427"/>
                    <a:gd name="T4" fmla="*/ 342 w 597"/>
                    <a:gd name="T5" fmla="*/ 427 h 427"/>
                    <a:gd name="T6" fmla="*/ 597 w 597"/>
                    <a:gd name="T7" fmla="*/ 427 h 427"/>
                    <a:gd name="T8" fmla="*/ 255 w 597"/>
                    <a:gd name="T9" fmla="*/ 0 h 4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97" h="427">
                      <a:moveTo>
                        <a:pt x="255" y="0"/>
                      </a:moveTo>
                      <a:lnTo>
                        <a:pt x="0" y="0"/>
                      </a:lnTo>
                      <a:lnTo>
                        <a:pt x="342" y="427"/>
                      </a:lnTo>
                      <a:lnTo>
                        <a:pt x="597" y="427"/>
                      </a:lnTo>
                      <a:lnTo>
                        <a:pt x="255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B9D1E9">
                        <a:alpha val="39999"/>
                      </a:srgbClr>
                    </a:gs>
                    <a:gs pos="100000">
                      <a:srgbClr val="C8DBEE">
                        <a:alpha val="0"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grpSp>
          <p:nvGrpSpPr>
            <p:cNvPr id="39" name="Group 221"/>
            <p:cNvGrpSpPr>
              <a:grpSpLocks/>
            </p:cNvGrpSpPr>
            <p:nvPr/>
          </p:nvGrpSpPr>
          <p:grpSpPr bwMode="auto">
            <a:xfrm>
              <a:off x="928" y="1893"/>
              <a:ext cx="3136" cy="1568"/>
              <a:chOff x="928" y="1893"/>
              <a:chExt cx="3136" cy="1568"/>
            </a:xfrm>
          </p:grpSpPr>
          <p:sp>
            <p:nvSpPr>
              <p:cNvPr id="40" name="Text Box 35"/>
              <p:cNvSpPr txBox="1">
                <a:spLocks noChangeArrowheads="1"/>
              </p:cNvSpPr>
              <p:nvPr/>
            </p:nvSpPr>
            <p:spPr bwMode="auto">
              <a:xfrm rot="18540645">
                <a:off x="563" y="2862"/>
                <a:ext cx="964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altLang="zh-CN" sz="12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rPr>
                  <a:t>Add text in here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altLang="zh-CN" sz="12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rPr>
                  <a:t>Add text in here too</a:t>
                </a:r>
                <a:endParaRPr kumimoji="0" lang="en-US" altLang="zh-CN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1" name="Text Box 168"/>
              <p:cNvSpPr txBox="1">
                <a:spLocks noChangeArrowheads="1"/>
              </p:cNvSpPr>
              <p:nvPr/>
            </p:nvSpPr>
            <p:spPr bwMode="auto">
              <a:xfrm>
                <a:off x="1543" y="3106"/>
                <a:ext cx="1535" cy="32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altLang="zh-CN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</a:rPr>
                  <a:t>Add text in here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altLang="zh-CN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</a:rPr>
                  <a:t>Add text here add text in here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altLang="zh-CN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</a:rPr>
                  <a:t>Add text in here too</a:t>
                </a:r>
                <a:endParaRPr kumimoji="0" lang="en-US" altLang="zh-CN" sz="1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2" name="Text Box 191"/>
              <p:cNvSpPr txBox="1">
                <a:spLocks noChangeArrowheads="1"/>
              </p:cNvSpPr>
              <p:nvPr/>
            </p:nvSpPr>
            <p:spPr bwMode="auto">
              <a:xfrm>
                <a:off x="1543" y="1893"/>
                <a:ext cx="1535" cy="32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altLang="zh-CN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</a:rPr>
                  <a:t>Add text in here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altLang="zh-CN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</a:rPr>
                  <a:t>Add text here add text in here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altLang="zh-CN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</a:rPr>
                  <a:t>Add text in here too</a:t>
                </a:r>
                <a:endParaRPr kumimoji="0" lang="en-US" altLang="zh-CN" sz="1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3" name="Text Box 192"/>
              <p:cNvSpPr txBox="1">
                <a:spLocks noChangeArrowheads="1"/>
              </p:cNvSpPr>
              <p:nvPr/>
            </p:nvSpPr>
            <p:spPr bwMode="auto">
              <a:xfrm rot="18540645">
                <a:off x="1613" y="2784"/>
                <a:ext cx="503" cy="1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altLang="zh-CN" sz="12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rPr>
                  <a:t>Add text</a:t>
                </a:r>
              </a:p>
            </p:txBody>
          </p:sp>
          <p:sp>
            <p:nvSpPr>
              <p:cNvPr id="44" name="Text Box 193"/>
              <p:cNvSpPr txBox="1">
                <a:spLocks noChangeArrowheads="1"/>
              </p:cNvSpPr>
              <p:nvPr/>
            </p:nvSpPr>
            <p:spPr bwMode="auto">
              <a:xfrm rot="18540645">
                <a:off x="2002" y="2784"/>
                <a:ext cx="503" cy="1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altLang="zh-CN" sz="12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rPr>
                  <a:t>Add text</a:t>
                </a:r>
              </a:p>
            </p:txBody>
          </p:sp>
          <p:sp>
            <p:nvSpPr>
              <p:cNvPr id="45" name="Text Box 194"/>
              <p:cNvSpPr txBox="1">
                <a:spLocks noChangeArrowheads="1"/>
              </p:cNvSpPr>
              <p:nvPr/>
            </p:nvSpPr>
            <p:spPr bwMode="auto">
              <a:xfrm rot="18540645">
                <a:off x="2410" y="2784"/>
                <a:ext cx="503" cy="1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altLang="zh-CN" sz="12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rPr>
                  <a:t>Add text</a:t>
                </a:r>
              </a:p>
            </p:txBody>
          </p:sp>
          <p:sp>
            <p:nvSpPr>
              <p:cNvPr id="46" name="Text Box 195"/>
              <p:cNvSpPr txBox="1">
                <a:spLocks noChangeArrowheads="1"/>
              </p:cNvSpPr>
              <p:nvPr/>
            </p:nvSpPr>
            <p:spPr bwMode="auto">
              <a:xfrm rot="18540645">
                <a:off x="2818" y="2784"/>
                <a:ext cx="503" cy="1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altLang="zh-CN" sz="12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rPr>
                  <a:t>Add text</a:t>
                </a:r>
              </a:p>
            </p:txBody>
          </p:sp>
          <p:sp>
            <p:nvSpPr>
              <p:cNvPr id="47" name="Text Box 209"/>
              <p:cNvSpPr txBox="1">
                <a:spLocks noChangeArrowheads="1"/>
              </p:cNvSpPr>
              <p:nvPr/>
            </p:nvSpPr>
            <p:spPr bwMode="auto">
              <a:xfrm rot="18540645">
                <a:off x="3202" y="2784"/>
                <a:ext cx="503" cy="1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altLang="zh-CN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</a:rPr>
                  <a:t>Add text</a:t>
                </a:r>
              </a:p>
            </p:txBody>
          </p:sp>
          <p:sp>
            <p:nvSpPr>
              <p:cNvPr id="48" name="Text Box 210"/>
              <p:cNvSpPr txBox="1">
                <a:spLocks noChangeArrowheads="1"/>
              </p:cNvSpPr>
              <p:nvPr/>
            </p:nvSpPr>
            <p:spPr bwMode="auto">
              <a:xfrm rot="18540645">
                <a:off x="1259" y="2784"/>
                <a:ext cx="503" cy="1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altLang="zh-CN" sz="12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rPr>
                  <a:t>Add text</a:t>
                </a:r>
              </a:p>
            </p:txBody>
          </p:sp>
          <p:sp>
            <p:nvSpPr>
              <p:cNvPr id="49" name="Text Box 211"/>
              <p:cNvSpPr txBox="1">
                <a:spLocks noChangeArrowheads="1"/>
              </p:cNvSpPr>
              <p:nvPr/>
            </p:nvSpPr>
            <p:spPr bwMode="auto">
              <a:xfrm rot="18540645">
                <a:off x="3510" y="2784"/>
                <a:ext cx="503" cy="1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altLang="zh-CN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</a:rPr>
                  <a:t>Add text</a:t>
                </a:r>
              </a:p>
            </p:txBody>
          </p:sp>
          <p:sp>
            <p:nvSpPr>
              <p:cNvPr id="50" name="Text Box 212"/>
              <p:cNvSpPr txBox="1">
                <a:spLocks noChangeArrowheads="1"/>
              </p:cNvSpPr>
              <p:nvPr/>
            </p:nvSpPr>
            <p:spPr bwMode="auto">
              <a:xfrm rot="18540645">
                <a:off x="3742" y="2784"/>
                <a:ext cx="503" cy="1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altLang="zh-CN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</a:rPr>
                  <a:t>Add text</a:t>
                </a:r>
              </a:p>
            </p:txBody>
          </p:sp>
        </p:grpSp>
      </p:grpSp>
    </p:spTree>
  </p:cSld>
  <p:clrMapOvr>
    <a:masterClrMapping/>
  </p:clrMapOvr>
  <p:transition>
    <p:fade/>
  </p:transition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有关联作用的流程</a:t>
            </a: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zh-CN" altLang="en-US" smtClean="0"/>
              <a:t>第 </a:t>
            </a:r>
            <a:fld id="{DD969240-5698-4DE0-A7FC-974C2D9FE511}" type="slidenum">
              <a:rPr lang="zh-CN" altLang="en-US" smtClean="0"/>
              <a:pPr>
                <a:defRPr/>
              </a:pPr>
              <a:t>59</a:t>
            </a:fld>
            <a:r>
              <a:rPr lang="zh-CN" altLang="en-US" smtClean="0"/>
              <a:t> 页</a:t>
            </a:r>
            <a:endParaRPr lang="zh-CN" altLang="en-US"/>
          </a:p>
        </p:txBody>
      </p:sp>
      <p:sp>
        <p:nvSpPr>
          <p:cNvPr id="31" name="Freeform 35"/>
          <p:cNvSpPr>
            <a:spLocks/>
          </p:cNvSpPr>
          <p:nvPr/>
        </p:nvSpPr>
        <p:spPr bwMode="gray">
          <a:xfrm flipH="1" flipV="1">
            <a:off x="893790" y="3913205"/>
            <a:ext cx="7607300" cy="1944687"/>
          </a:xfrm>
          <a:custGeom>
            <a:avLst/>
            <a:gdLst/>
            <a:ahLst/>
            <a:cxnLst>
              <a:cxn ang="0">
                <a:pos x="3724" y="288"/>
              </a:cxn>
              <a:cxn ang="0">
                <a:pos x="1346" y="290"/>
              </a:cxn>
              <a:cxn ang="0">
                <a:pos x="1246" y="258"/>
              </a:cxn>
              <a:cxn ang="0">
                <a:pos x="1066" y="79"/>
              </a:cxn>
              <a:cxn ang="0">
                <a:pos x="923" y="4"/>
              </a:cxn>
              <a:cxn ang="0">
                <a:pos x="103" y="4"/>
              </a:cxn>
              <a:cxn ang="0">
                <a:pos x="2" y="88"/>
              </a:cxn>
              <a:cxn ang="0">
                <a:pos x="2" y="729"/>
              </a:cxn>
              <a:cxn ang="0">
                <a:pos x="103" y="804"/>
              </a:cxn>
              <a:cxn ang="0">
                <a:pos x="3688" y="804"/>
              </a:cxn>
              <a:cxn ang="0">
                <a:pos x="3790" y="716"/>
              </a:cxn>
              <a:cxn ang="0">
                <a:pos x="3790" y="356"/>
              </a:cxn>
              <a:cxn ang="0">
                <a:pos x="3724" y="288"/>
              </a:cxn>
            </a:cxnLst>
            <a:rect l="0" t="0" r="r" b="b"/>
            <a:pathLst>
              <a:path w="3796" h="816">
                <a:moveTo>
                  <a:pt x="3724" y="288"/>
                </a:moveTo>
                <a:cubicBezTo>
                  <a:pt x="2535" y="289"/>
                  <a:pt x="1346" y="290"/>
                  <a:pt x="1346" y="290"/>
                </a:cubicBezTo>
                <a:cubicBezTo>
                  <a:pt x="1304" y="288"/>
                  <a:pt x="1272" y="282"/>
                  <a:pt x="1246" y="258"/>
                </a:cubicBezTo>
                <a:cubicBezTo>
                  <a:pt x="1156" y="168"/>
                  <a:pt x="1066" y="79"/>
                  <a:pt x="1066" y="79"/>
                </a:cubicBezTo>
                <a:cubicBezTo>
                  <a:pt x="1034" y="48"/>
                  <a:pt x="1002" y="0"/>
                  <a:pt x="923" y="4"/>
                </a:cubicBezTo>
                <a:cubicBezTo>
                  <a:pt x="513" y="4"/>
                  <a:pt x="103" y="4"/>
                  <a:pt x="103" y="4"/>
                </a:cubicBezTo>
                <a:cubicBezTo>
                  <a:pt x="38" y="4"/>
                  <a:pt x="0" y="42"/>
                  <a:pt x="2" y="88"/>
                </a:cubicBezTo>
                <a:cubicBezTo>
                  <a:pt x="2" y="410"/>
                  <a:pt x="2" y="729"/>
                  <a:pt x="2" y="729"/>
                </a:cubicBezTo>
                <a:cubicBezTo>
                  <a:pt x="0" y="812"/>
                  <a:pt x="103" y="804"/>
                  <a:pt x="103" y="804"/>
                </a:cubicBezTo>
                <a:cubicBezTo>
                  <a:pt x="1895" y="804"/>
                  <a:pt x="3688" y="804"/>
                  <a:pt x="3688" y="804"/>
                </a:cubicBezTo>
                <a:cubicBezTo>
                  <a:pt x="3688" y="804"/>
                  <a:pt x="3794" y="816"/>
                  <a:pt x="3790" y="716"/>
                </a:cubicBezTo>
                <a:cubicBezTo>
                  <a:pt x="3790" y="536"/>
                  <a:pt x="3790" y="356"/>
                  <a:pt x="3790" y="356"/>
                </a:cubicBezTo>
                <a:cubicBezTo>
                  <a:pt x="3790" y="356"/>
                  <a:pt x="3796" y="288"/>
                  <a:pt x="3724" y="288"/>
                </a:cubicBezTo>
                <a:close/>
              </a:path>
            </a:pathLst>
          </a:custGeom>
          <a:gradFill rotWithShape="1">
            <a:gsLst>
              <a:gs pos="0">
                <a:srgbClr val="B6D74D"/>
              </a:gs>
              <a:gs pos="100000">
                <a:srgbClr val="B6D74D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outerShdw dist="35921" dir="2700000" algn="ctr" rotWithShape="0">
              <a:srgbClr val="DEF5FA"/>
            </a:outerShdw>
          </a:effec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2" name="Freeform 36"/>
          <p:cNvSpPr>
            <a:spLocks/>
          </p:cNvSpPr>
          <p:nvPr/>
        </p:nvSpPr>
        <p:spPr bwMode="gray">
          <a:xfrm>
            <a:off x="879503" y="1743092"/>
            <a:ext cx="7607300" cy="2117725"/>
          </a:xfrm>
          <a:custGeom>
            <a:avLst/>
            <a:gdLst/>
            <a:ahLst/>
            <a:cxnLst>
              <a:cxn ang="0">
                <a:pos x="3724" y="288"/>
              </a:cxn>
              <a:cxn ang="0">
                <a:pos x="1346" y="290"/>
              </a:cxn>
              <a:cxn ang="0">
                <a:pos x="1246" y="258"/>
              </a:cxn>
              <a:cxn ang="0">
                <a:pos x="1066" y="79"/>
              </a:cxn>
              <a:cxn ang="0">
                <a:pos x="923" y="4"/>
              </a:cxn>
              <a:cxn ang="0">
                <a:pos x="103" y="4"/>
              </a:cxn>
              <a:cxn ang="0">
                <a:pos x="2" y="88"/>
              </a:cxn>
              <a:cxn ang="0">
                <a:pos x="2" y="729"/>
              </a:cxn>
              <a:cxn ang="0">
                <a:pos x="103" y="804"/>
              </a:cxn>
              <a:cxn ang="0">
                <a:pos x="3688" y="804"/>
              </a:cxn>
              <a:cxn ang="0">
                <a:pos x="3790" y="716"/>
              </a:cxn>
              <a:cxn ang="0">
                <a:pos x="3790" y="356"/>
              </a:cxn>
              <a:cxn ang="0">
                <a:pos x="3724" y="288"/>
              </a:cxn>
            </a:cxnLst>
            <a:rect l="0" t="0" r="r" b="b"/>
            <a:pathLst>
              <a:path w="3796" h="816">
                <a:moveTo>
                  <a:pt x="3724" y="288"/>
                </a:moveTo>
                <a:cubicBezTo>
                  <a:pt x="2535" y="289"/>
                  <a:pt x="1346" y="290"/>
                  <a:pt x="1346" y="290"/>
                </a:cubicBezTo>
                <a:cubicBezTo>
                  <a:pt x="1304" y="288"/>
                  <a:pt x="1272" y="282"/>
                  <a:pt x="1246" y="258"/>
                </a:cubicBezTo>
                <a:cubicBezTo>
                  <a:pt x="1156" y="168"/>
                  <a:pt x="1066" y="79"/>
                  <a:pt x="1066" y="79"/>
                </a:cubicBezTo>
                <a:cubicBezTo>
                  <a:pt x="1034" y="48"/>
                  <a:pt x="1002" y="0"/>
                  <a:pt x="923" y="4"/>
                </a:cubicBezTo>
                <a:cubicBezTo>
                  <a:pt x="513" y="4"/>
                  <a:pt x="103" y="4"/>
                  <a:pt x="103" y="4"/>
                </a:cubicBezTo>
                <a:cubicBezTo>
                  <a:pt x="38" y="4"/>
                  <a:pt x="0" y="42"/>
                  <a:pt x="2" y="88"/>
                </a:cubicBezTo>
                <a:cubicBezTo>
                  <a:pt x="2" y="410"/>
                  <a:pt x="2" y="729"/>
                  <a:pt x="2" y="729"/>
                </a:cubicBezTo>
                <a:cubicBezTo>
                  <a:pt x="0" y="812"/>
                  <a:pt x="103" y="804"/>
                  <a:pt x="103" y="804"/>
                </a:cubicBezTo>
                <a:cubicBezTo>
                  <a:pt x="1895" y="804"/>
                  <a:pt x="3688" y="804"/>
                  <a:pt x="3688" y="804"/>
                </a:cubicBezTo>
                <a:cubicBezTo>
                  <a:pt x="3688" y="804"/>
                  <a:pt x="3794" y="816"/>
                  <a:pt x="3790" y="716"/>
                </a:cubicBezTo>
                <a:cubicBezTo>
                  <a:pt x="3790" y="536"/>
                  <a:pt x="3790" y="356"/>
                  <a:pt x="3790" y="356"/>
                </a:cubicBezTo>
                <a:cubicBezTo>
                  <a:pt x="3790" y="356"/>
                  <a:pt x="3796" y="288"/>
                  <a:pt x="3724" y="288"/>
                </a:cubicBezTo>
                <a:close/>
              </a:path>
            </a:pathLst>
          </a:custGeom>
          <a:gradFill rotWithShape="1">
            <a:gsLst>
              <a:gs pos="0">
                <a:srgbClr val="2DA2BF"/>
              </a:gs>
              <a:gs pos="100000">
                <a:srgbClr val="2DA2B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outerShdw dist="35921" dir="2700000" algn="ctr" rotWithShape="0">
              <a:srgbClr val="DEF5FA"/>
            </a:outerShdw>
          </a:effec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3" name="Rectangle 37"/>
          <p:cNvSpPr>
            <a:spLocks noChangeArrowheads="1"/>
          </p:cNvSpPr>
          <p:nvPr/>
        </p:nvSpPr>
        <p:spPr bwMode="gray">
          <a:xfrm>
            <a:off x="1100165" y="3022617"/>
            <a:ext cx="1643063" cy="1639888"/>
          </a:xfrm>
          <a:prstGeom prst="rect">
            <a:avLst/>
          </a:prstGeom>
          <a:gradFill rotWithShape="1">
            <a:gsLst>
              <a:gs pos="0">
                <a:srgbClr val="DAE9FA">
                  <a:gamma/>
                  <a:tint val="0"/>
                  <a:invGamma/>
                </a:srgbClr>
              </a:gs>
              <a:gs pos="100000">
                <a:srgbClr val="DAE9FA"/>
              </a:gs>
            </a:gsLst>
            <a:lin ang="5400000" scaled="1"/>
          </a:gradFill>
          <a:ln w="9525">
            <a:solidFill>
              <a:srgbClr val="F8F8F8"/>
            </a:solidFill>
            <a:miter lim="800000"/>
            <a:headEnd/>
            <a:tailEnd/>
          </a:ln>
          <a:effectLst>
            <a:outerShdw dist="35921" dir="2700000" algn="ctr" rotWithShape="0">
              <a:srgbClr val="080808">
                <a:alpha val="50000"/>
              </a:srgbClr>
            </a:outerShdw>
          </a:effec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4" name="Rectangle 38"/>
          <p:cNvSpPr>
            <a:spLocks noChangeArrowheads="1"/>
          </p:cNvSpPr>
          <p:nvPr/>
        </p:nvSpPr>
        <p:spPr bwMode="gray">
          <a:xfrm>
            <a:off x="2941665" y="3022617"/>
            <a:ext cx="1643063" cy="1639888"/>
          </a:xfrm>
          <a:prstGeom prst="rect">
            <a:avLst/>
          </a:prstGeom>
          <a:gradFill rotWithShape="1">
            <a:gsLst>
              <a:gs pos="0">
                <a:srgbClr val="DAE9FA">
                  <a:gamma/>
                  <a:tint val="0"/>
                  <a:invGamma/>
                </a:srgbClr>
              </a:gs>
              <a:gs pos="100000">
                <a:srgbClr val="DAE9FA"/>
              </a:gs>
            </a:gsLst>
            <a:lin ang="5400000" scaled="1"/>
          </a:gradFill>
          <a:ln w="9525">
            <a:solidFill>
              <a:srgbClr val="F8F8F8"/>
            </a:solidFill>
            <a:miter lim="800000"/>
            <a:headEnd/>
            <a:tailEnd/>
          </a:ln>
          <a:effectLst>
            <a:outerShdw dist="35921" dir="2700000" algn="ctr" rotWithShape="0">
              <a:srgbClr val="080808">
                <a:alpha val="50000"/>
              </a:srgbClr>
            </a:outerShdw>
          </a:effec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5" name="Rectangle 39"/>
          <p:cNvSpPr>
            <a:spLocks noChangeArrowheads="1"/>
          </p:cNvSpPr>
          <p:nvPr/>
        </p:nvSpPr>
        <p:spPr bwMode="gray">
          <a:xfrm>
            <a:off x="4772053" y="3022617"/>
            <a:ext cx="1643062" cy="1639888"/>
          </a:xfrm>
          <a:prstGeom prst="rect">
            <a:avLst/>
          </a:prstGeom>
          <a:gradFill rotWithShape="1">
            <a:gsLst>
              <a:gs pos="0">
                <a:srgbClr val="DAE9FA">
                  <a:gamma/>
                  <a:tint val="0"/>
                  <a:invGamma/>
                </a:srgbClr>
              </a:gs>
              <a:gs pos="100000">
                <a:srgbClr val="DAE9FA"/>
              </a:gs>
            </a:gsLst>
            <a:lin ang="5400000" scaled="1"/>
          </a:gradFill>
          <a:ln w="9525">
            <a:solidFill>
              <a:srgbClr val="F8F8F8"/>
            </a:solidFill>
            <a:miter lim="800000"/>
            <a:headEnd/>
            <a:tailEnd/>
          </a:ln>
          <a:effectLst>
            <a:outerShdw dist="35921" dir="2700000" algn="ctr" rotWithShape="0">
              <a:srgbClr val="080808">
                <a:alpha val="50000"/>
              </a:srgbClr>
            </a:outerShdw>
          </a:effec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6" name="Rectangle 40"/>
          <p:cNvSpPr>
            <a:spLocks noChangeArrowheads="1"/>
          </p:cNvSpPr>
          <p:nvPr/>
        </p:nvSpPr>
        <p:spPr bwMode="gray">
          <a:xfrm>
            <a:off x="6613553" y="3022617"/>
            <a:ext cx="1643062" cy="1639888"/>
          </a:xfrm>
          <a:prstGeom prst="rect">
            <a:avLst/>
          </a:prstGeom>
          <a:gradFill rotWithShape="1">
            <a:gsLst>
              <a:gs pos="0">
                <a:srgbClr val="DAE9FA">
                  <a:gamma/>
                  <a:tint val="0"/>
                  <a:invGamma/>
                </a:srgbClr>
              </a:gs>
              <a:gs pos="100000">
                <a:srgbClr val="DAE9FA"/>
              </a:gs>
            </a:gsLst>
            <a:lin ang="5400000" scaled="1"/>
          </a:gradFill>
          <a:ln w="9525">
            <a:solidFill>
              <a:srgbClr val="F8F8F8"/>
            </a:solidFill>
            <a:miter lim="800000"/>
            <a:headEnd/>
            <a:tailEnd/>
          </a:ln>
          <a:effectLst>
            <a:outerShdw dist="35921" dir="2700000" algn="ctr" rotWithShape="0">
              <a:srgbClr val="080808">
                <a:alpha val="50000"/>
              </a:srgbClr>
            </a:outerShdw>
          </a:effec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" name="Rectangle 41"/>
          <p:cNvSpPr>
            <a:spLocks noChangeArrowheads="1"/>
          </p:cNvSpPr>
          <p:nvPr/>
        </p:nvSpPr>
        <p:spPr bwMode="white">
          <a:xfrm>
            <a:off x="920778" y="1871680"/>
            <a:ext cx="221932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rgbClr val="333333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0" cap="none" spc="0" normalizeH="0" baseline="0" noProof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</a:rPr>
              <a:t> Title in here</a:t>
            </a:r>
          </a:p>
        </p:txBody>
      </p:sp>
      <p:sp>
        <p:nvSpPr>
          <p:cNvPr id="38" name="Rectangle 42"/>
          <p:cNvSpPr>
            <a:spLocks noChangeArrowheads="1"/>
          </p:cNvSpPr>
          <p:nvPr/>
        </p:nvSpPr>
        <p:spPr bwMode="gray">
          <a:xfrm>
            <a:off x="1122390" y="3578242"/>
            <a:ext cx="163512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</a:rPr>
              <a:t>Description of the contents</a:t>
            </a:r>
          </a:p>
        </p:txBody>
      </p:sp>
      <p:sp>
        <p:nvSpPr>
          <p:cNvPr id="39" name="Rectangle 43"/>
          <p:cNvSpPr>
            <a:spLocks noChangeArrowheads="1"/>
          </p:cNvSpPr>
          <p:nvPr/>
        </p:nvSpPr>
        <p:spPr bwMode="gray">
          <a:xfrm>
            <a:off x="6211915" y="5400692"/>
            <a:ext cx="2219325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333333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</a:rPr>
              <a:t>Text in here</a:t>
            </a:r>
          </a:p>
        </p:txBody>
      </p:sp>
      <p:sp>
        <p:nvSpPr>
          <p:cNvPr id="40" name="Rectangle 44"/>
          <p:cNvSpPr>
            <a:spLocks noChangeArrowheads="1"/>
          </p:cNvSpPr>
          <p:nvPr/>
        </p:nvSpPr>
        <p:spPr bwMode="gray">
          <a:xfrm>
            <a:off x="3292503" y="2568592"/>
            <a:ext cx="25908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</a:rPr>
              <a:t>Description of the contents</a:t>
            </a:r>
          </a:p>
        </p:txBody>
      </p:sp>
      <p:cxnSp>
        <p:nvCxnSpPr>
          <p:cNvPr id="41" name="AutoShape 45"/>
          <p:cNvCxnSpPr>
            <a:cxnSpLocks noChangeShapeType="1"/>
            <a:stCxn id="33" idx="0"/>
            <a:endCxn id="40" idx="1"/>
          </p:cNvCxnSpPr>
          <p:nvPr/>
        </p:nvCxnSpPr>
        <p:spPr bwMode="gray">
          <a:xfrm rot="16200000">
            <a:off x="2464622" y="2194735"/>
            <a:ext cx="285750" cy="1370013"/>
          </a:xfrm>
          <a:prstGeom prst="bentConnector2">
            <a:avLst/>
          </a:prstGeom>
          <a:noFill/>
          <a:ln w="9525">
            <a:solidFill>
              <a:srgbClr val="EAEAEA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2" name="AutoShape 46"/>
          <p:cNvCxnSpPr>
            <a:cxnSpLocks noChangeShapeType="1"/>
            <a:stCxn id="36" idx="0"/>
            <a:endCxn id="40" idx="3"/>
          </p:cNvCxnSpPr>
          <p:nvPr/>
        </p:nvCxnSpPr>
        <p:spPr bwMode="gray">
          <a:xfrm rot="5400000" flipH="1">
            <a:off x="6516716" y="2103454"/>
            <a:ext cx="285750" cy="1552575"/>
          </a:xfrm>
          <a:prstGeom prst="bentConnector2">
            <a:avLst/>
          </a:prstGeom>
          <a:noFill/>
          <a:ln w="9525">
            <a:solidFill>
              <a:srgbClr val="EAEAEA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" name="AutoShape 47"/>
          <p:cNvCxnSpPr>
            <a:cxnSpLocks noChangeShapeType="1"/>
            <a:stCxn id="33" idx="2"/>
            <a:endCxn id="34" idx="2"/>
          </p:cNvCxnSpPr>
          <p:nvPr/>
        </p:nvCxnSpPr>
        <p:spPr bwMode="gray">
          <a:xfrm rot="16200000" flipH="1">
            <a:off x="2842446" y="3742549"/>
            <a:ext cx="1587" cy="1841500"/>
          </a:xfrm>
          <a:prstGeom prst="bentConnector3">
            <a:avLst>
              <a:gd name="adj1" fmla="val 14300005"/>
            </a:avLst>
          </a:prstGeom>
          <a:noFill/>
          <a:ln w="9525">
            <a:solidFill>
              <a:srgbClr val="EAEAEA"/>
            </a:solidFill>
            <a:miter lim="800000"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4" name="AutoShape 48"/>
          <p:cNvCxnSpPr>
            <a:cxnSpLocks noChangeShapeType="1"/>
            <a:stCxn id="35" idx="2"/>
            <a:endCxn id="36" idx="2"/>
          </p:cNvCxnSpPr>
          <p:nvPr/>
        </p:nvCxnSpPr>
        <p:spPr bwMode="gray">
          <a:xfrm rot="16200000" flipH="1">
            <a:off x="6514334" y="3742549"/>
            <a:ext cx="1587" cy="1841500"/>
          </a:xfrm>
          <a:prstGeom prst="bentConnector3">
            <a:avLst>
              <a:gd name="adj1" fmla="val 14300005"/>
            </a:avLst>
          </a:prstGeom>
          <a:noFill/>
          <a:ln w="9525">
            <a:solidFill>
              <a:srgbClr val="EAEAEA"/>
            </a:solidFill>
            <a:miter lim="800000"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5" name="Rectangle 49"/>
          <p:cNvSpPr>
            <a:spLocks noChangeArrowheads="1"/>
          </p:cNvSpPr>
          <p:nvPr/>
        </p:nvSpPr>
        <p:spPr bwMode="gray">
          <a:xfrm>
            <a:off x="2948015" y="3578242"/>
            <a:ext cx="163512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</a:rPr>
              <a:t>Description of the contents</a:t>
            </a:r>
          </a:p>
        </p:txBody>
      </p:sp>
      <p:sp>
        <p:nvSpPr>
          <p:cNvPr id="46" name="Rectangle 50"/>
          <p:cNvSpPr>
            <a:spLocks noChangeArrowheads="1"/>
          </p:cNvSpPr>
          <p:nvPr/>
        </p:nvSpPr>
        <p:spPr bwMode="gray">
          <a:xfrm>
            <a:off x="4776815" y="3578242"/>
            <a:ext cx="163512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</a:rPr>
              <a:t>Description of the contents</a:t>
            </a:r>
          </a:p>
        </p:txBody>
      </p:sp>
      <p:sp>
        <p:nvSpPr>
          <p:cNvPr id="47" name="Rectangle 51"/>
          <p:cNvSpPr>
            <a:spLocks noChangeArrowheads="1"/>
          </p:cNvSpPr>
          <p:nvPr/>
        </p:nvSpPr>
        <p:spPr bwMode="gray">
          <a:xfrm>
            <a:off x="6626253" y="3578242"/>
            <a:ext cx="163512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</a:rPr>
              <a:t>Description of the contents</a:t>
            </a:r>
          </a:p>
        </p:txBody>
      </p:sp>
      <p:sp>
        <p:nvSpPr>
          <p:cNvPr id="48" name="Rectangle 52"/>
          <p:cNvSpPr>
            <a:spLocks noChangeArrowheads="1"/>
          </p:cNvSpPr>
          <p:nvPr/>
        </p:nvSpPr>
        <p:spPr bwMode="black">
          <a:xfrm>
            <a:off x="1189065" y="3211530"/>
            <a:ext cx="9080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>
                <a:ln>
                  <a:noFill/>
                </a:ln>
                <a:solidFill>
                  <a:srgbClr val="464646"/>
                </a:solidFill>
                <a:effectLst/>
                <a:uLnTx/>
                <a:uFillTx/>
              </a:rPr>
              <a:t>1. Title</a:t>
            </a:r>
          </a:p>
        </p:txBody>
      </p:sp>
      <p:sp>
        <p:nvSpPr>
          <p:cNvPr id="49" name="Rectangle 53"/>
          <p:cNvSpPr>
            <a:spLocks noChangeArrowheads="1"/>
          </p:cNvSpPr>
          <p:nvPr/>
        </p:nvSpPr>
        <p:spPr bwMode="black">
          <a:xfrm>
            <a:off x="3033740" y="3211530"/>
            <a:ext cx="9080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>
                <a:ln>
                  <a:noFill/>
                </a:ln>
                <a:solidFill>
                  <a:srgbClr val="464646"/>
                </a:solidFill>
                <a:effectLst/>
                <a:uLnTx/>
                <a:uFillTx/>
              </a:rPr>
              <a:t>2. Title</a:t>
            </a:r>
          </a:p>
        </p:txBody>
      </p:sp>
      <p:sp>
        <p:nvSpPr>
          <p:cNvPr id="50" name="Rectangle 54"/>
          <p:cNvSpPr>
            <a:spLocks noChangeArrowheads="1"/>
          </p:cNvSpPr>
          <p:nvPr/>
        </p:nvSpPr>
        <p:spPr bwMode="black">
          <a:xfrm>
            <a:off x="4864128" y="3211530"/>
            <a:ext cx="9080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>
                <a:ln>
                  <a:noFill/>
                </a:ln>
                <a:solidFill>
                  <a:srgbClr val="464646"/>
                </a:solidFill>
                <a:effectLst/>
                <a:uLnTx/>
                <a:uFillTx/>
              </a:rPr>
              <a:t>3. Title</a:t>
            </a:r>
          </a:p>
        </p:txBody>
      </p:sp>
      <p:sp>
        <p:nvSpPr>
          <p:cNvPr id="51" name="Rectangle 55"/>
          <p:cNvSpPr>
            <a:spLocks noChangeArrowheads="1"/>
          </p:cNvSpPr>
          <p:nvPr/>
        </p:nvSpPr>
        <p:spPr bwMode="black">
          <a:xfrm>
            <a:off x="6702453" y="3211530"/>
            <a:ext cx="9080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>
                <a:ln>
                  <a:noFill/>
                </a:ln>
                <a:solidFill>
                  <a:srgbClr val="464646"/>
                </a:solidFill>
                <a:effectLst/>
                <a:uLnTx/>
                <a:uFillTx/>
              </a:rPr>
              <a:t>4. Title</a:t>
            </a:r>
          </a:p>
        </p:txBody>
      </p:sp>
      <p:sp>
        <p:nvSpPr>
          <p:cNvPr id="52" name="AutoShape 56"/>
          <p:cNvSpPr>
            <a:spLocks noChangeArrowheads="1"/>
          </p:cNvSpPr>
          <p:nvPr/>
        </p:nvSpPr>
        <p:spPr bwMode="gray">
          <a:xfrm rot="5400000">
            <a:off x="1814540" y="4311667"/>
            <a:ext cx="177800" cy="152400"/>
          </a:xfrm>
          <a:prstGeom prst="triangle">
            <a:avLst>
              <a:gd name="adj" fmla="val 50000"/>
            </a:avLst>
          </a:prstGeom>
          <a:solidFill>
            <a:srgbClr val="FF3300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DEF5FA"/>
            </a:outerShdw>
          </a:effectLst>
        </p:spPr>
        <p:txBody>
          <a:bodyPr rot="10800000" vert="eaVert"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</a:endParaRPr>
          </a:p>
        </p:txBody>
      </p:sp>
      <p:sp>
        <p:nvSpPr>
          <p:cNvPr id="53" name="AutoShape 57"/>
          <p:cNvSpPr>
            <a:spLocks noChangeArrowheads="1"/>
          </p:cNvSpPr>
          <p:nvPr/>
        </p:nvSpPr>
        <p:spPr bwMode="gray">
          <a:xfrm rot="5400000">
            <a:off x="3632228" y="4311667"/>
            <a:ext cx="177800" cy="152400"/>
          </a:xfrm>
          <a:prstGeom prst="triangle">
            <a:avLst>
              <a:gd name="adj" fmla="val 50000"/>
            </a:avLst>
          </a:prstGeom>
          <a:solidFill>
            <a:srgbClr val="FF3300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DEF5FA"/>
            </a:outerShdw>
          </a:effectLst>
        </p:spPr>
        <p:txBody>
          <a:bodyPr rot="10800000" vert="eaVert"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</a:endParaRPr>
          </a:p>
        </p:txBody>
      </p:sp>
      <p:sp>
        <p:nvSpPr>
          <p:cNvPr id="54" name="AutoShape 58"/>
          <p:cNvSpPr>
            <a:spLocks noChangeArrowheads="1"/>
          </p:cNvSpPr>
          <p:nvPr/>
        </p:nvSpPr>
        <p:spPr bwMode="gray">
          <a:xfrm rot="5400000">
            <a:off x="5537228" y="4311667"/>
            <a:ext cx="177800" cy="152400"/>
          </a:xfrm>
          <a:prstGeom prst="triangle">
            <a:avLst>
              <a:gd name="adj" fmla="val 50000"/>
            </a:avLst>
          </a:prstGeom>
          <a:solidFill>
            <a:srgbClr val="FF3300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DEF5FA"/>
            </a:outerShdw>
          </a:effectLst>
        </p:spPr>
        <p:txBody>
          <a:bodyPr rot="10800000" vert="eaVert"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</a:endParaRPr>
          </a:p>
        </p:txBody>
      </p:sp>
      <p:sp>
        <p:nvSpPr>
          <p:cNvPr id="55" name="Rectangle 59"/>
          <p:cNvSpPr>
            <a:spLocks noChangeArrowheads="1"/>
          </p:cNvSpPr>
          <p:nvPr/>
        </p:nvSpPr>
        <p:spPr bwMode="gray">
          <a:xfrm rot="5400000">
            <a:off x="7342215" y="4311667"/>
            <a:ext cx="177800" cy="152400"/>
          </a:xfrm>
          <a:prstGeom prst="rect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DEF5FA"/>
            </a:outerShdw>
          </a:effectLst>
        </p:spPr>
        <p:txBody>
          <a:bodyPr rot="10800000" vert="eaVert"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</a:endParaRPr>
          </a:p>
        </p:txBody>
      </p:sp>
      <p:sp>
        <p:nvSpPr>
          <p:cNvPr id="56" name="Rectangle 60"/>
          <p:cNvSpPr>
            <a:spLocks noChangeArrowheads="1"/>
          </p:cNvSpPr>
          <p:nvPr/>
        </p:nvSpPr>
        <p:spPr bwMode="gray">
          <a:xfrm>
            <a:off x="5699153" y="2082817"/>
            <a:ext cx="27273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</a:rPr>
              <a:t>* Description of the contents</a:t>
            </a:r>
          </a:p>
        </p:txBody>
      </p:sp>
      <p:sp>
        <p:nvSpPr>
          <p:cNvPr id="57" name="Rectangle 61"/>
          <p:cNvSpPr>
            <a:spLocks noChangeArrowheads="1"/>
          </p:cNvSpPr>
          <p:nvPr/>
        </p:nvSpPr>
        <p:spPr bwMode="gray">
          <a:xfrm>
            <a:off x="969990" y="5216542"/>
            <a:ext cx="27273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</a:rPr>
              <a:t>* Description of the contents</a:t>
            </a:r>
          </a:p>
        </p:txBody>
      </p:sp>
    </p:spTree>
  </p:cSld>
  <p:clrMapOvr>
    <a:masterClrMapping/>
  </p:clrMapOvr>
  <p:transition>
    <p:fade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鱼骨图</a:t>
            </a: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zh-CN" altLang="en-US" smtClean="0"/>
              <a:t>第 </a:t>
            </a:r>
            <a:fld id="{DD969240-5698-4DE0-A7FC-974C2D9FE511}" type="slidenum">
              <a:rPr lang="zh-CN" altLang="en-US" smtClean="0"/>
              <a:pPr>
                <a:defRPr/>
              </a:pPr>
              <a:t>60</a:t>
            </a:fld>
            <a:r>
              <a:rPr lang="zh-CN" altLang="en-US" smtClean="0"/>
              <a:t> 页</a:t>
            </a:r>
            <a:endParaRPr lang="zh-CN" altLang="en-US"/>
          </a:p>
        </p:txBody>
      </p:sp>
      <p:sp>
        <p:nvSpPr>
          <p:cNvPr id="4" name="Line 33"/>
          <p:cNvSpPr>
            <a:spLocks noChangeShapeType="1"/>
          </p:cNvSpPr>
          <p:nvPr/>
        </p:nvSpPr>
        <p:spPr bwMode="auto">
          <a:xfrm rot="11460000" flipH="1">
            <a:off x="2189163" y="2989289"/>
            <a:ext cx="762000" cy="128588"/>
          </a:xfrm>
          <a:prstGeom prst="line">
            <a:avLst/>
          </a:prstGeom>
          <a:noFill/>
          <a:ln w="19050">
            <a:solidFill>
              <a:srgbClr val="D7D8D9">
                <a:lumMod val="25000"/>
              </a:srgbClr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>
              <a:solidFill>
                <a:sysClr val="windowText" lastClr="000000"/>
              </a:solidFill>
              <a:latin typeface="Arial" pitchFamily="34" charset="0"/>
              <a:ea typeface="+mn-ea"/>
            </a:endParaRPr>
          </a:p>
        </p:txBody>
      </p:sp>
      <p:sp>
        <p:nvSpPr>
          <p:cNvPr id="5" name="Line 33"/>
          <p:cNvSpPr>
            <a:spLocks noChangeShapeType="1"/>
          </p:cNvSpPr>
          <p:nvPr/>
        </p:nvSpPr>
        <p:spPr bwMode="auto">
          <a:xfrm rot="16200000">
            <a:off x="7841456" y="2323334"/>
            <a:ext cx="142875" cy="169862"/>
          </a:xfrm>
          <a:prstGeom prst="line">
            <a:avLst/>
          </a:prstGeom>
          <a:noFill/>
          <a:ln w="19050">
            <a:solidFill>
              <a:srgbClr val="D7D8D9">
                <a:lumMod val="25000"/>
              </a:srgbClr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>
              <a:solidFill>
                <a:sysClr val="windowText" lastClr="000000"/>
              </a:solidFill>
              <a:latin typeface="Arial" pitchFamily="34" charset="0"/>
              <a:ea typeface="+mn-ea"/>
            </a:endParaRPr>
          </a:p>
        </p:txBody>
      </p:sp>
      <p:sp>
        <p:nvSpPr>
          <p:cNvPr id="6" name="Line 33"/>
          <p:cNvSpPr>
            <a:spLocks noChangeShapeType="1"/>
          </p:cNvSpPr>
          <p:nvPr/>
        </p:nvSpPr>
        <p:spPr bwMode="auto">
          <a:xfrm rot="5400000" flipH="1">
            <a:off x="989806" y="3458396"/>
            <a:ext cx="274637" cy="552450"/>
          </a:xfrm>
          <a:prstGeom prst="line">
            <a:avLst/>
          </a:prstGeom>
          <a:noFill/>
          <a:ln w="19050">
            <a:solidFill>
              <a:srgbClr val="D7D8D9">
                <a:lumMod val="25000"/>
              </a:srgbClr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>
              <a:solidFill>
                <a:sysClr val="windowText" lastClr="000000"/>
              </a:solidFill>
              <a:latin typeface="Arial" pitchFamily="34" charset="0"/>
              <a:ea typeface="+mn-ea"/>
            </a:endParaRPr>
          </a:p>
        </p:txBody>
      </p:sp>
      <p:sp>
        <p:nvSpPr>
          <p:cNvPr id="7" name="Line 33"/>
          <p:cNvSpPr>
            <a:spLocks noChangeShapeType="1"/>
          </p:cNvSpPr>
          <p:nvPr/>
        </p:nvSpPr>
        <p:spPr bwMode="auto">
          <a:xfrm rot="11460000" flipH="1">
            <a:off x="2106613" y="3670327"/>
            <a:ext cx="763587" cy="128587"/>
          </a:xfrm>
          <a:prstGeom prst="line">
            <a:avLst/>
          </a:prstGeom>
          <a:noFill/>
          <a:ln w="19050">
            <a:solidFill>
              <a:srgbClr val="D7D8D9">
                <a:lumMod val="25000"/>
              </a:srgbClr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>
              <a:solidFill>
                <a:sysClr val="windowText" lastClr="000000"/>
              </a:solidFill>
              <a:latin typeface="Arial" pitchFamily="34" charset="0"/>
              <a:ea typeface="+mn-ea"/>
            </a:endParaRPr>
          </a:p>
        </p:txBody>
      </p:sp>
      <p:sp>
        <p:nvSpPr>
          <p:cNvPr id="8" name="Line 33"/>
          <p:cNvSpPr>
            <a:spLocks noChangeShapeType="1"/>
          </p:cNvSpPr>
          <p:nvPr/>
        </p:nvSpPr>
        <p:spPr bwMode="auto">
          <a:xfrm rot="11460000" flipH="1">
            <a:off x="3444875" y="3656039"/>
            <a:ext cx="1006475" cy="184150"/>
          </a:xfrm>
          <a:prstGeom prst="line">
            <a:avLst/>
          </a:prstGeom>
          <a:noFill/>
          <a:ln w="19050">
            <a:solidFill>
              <a:srgbClr val="D7D8D9">
                <a:lumMod val="25000"/>
              </a:srgbClr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>
              <a:solidFill>
                <a:sysClr val="windowText" lastClr="000000"/>
              </a:solidFill>
              <a:latin typeface="Arial" pitchFamily="34" charset="0"/>
              <a:ea typeface="+mn-ea"/>
            </a:endParaRPr>
          </a:p>
        </p:txBody>
      </p:sp>
      <p:sp>
        <p:nvSpPr>
          <p:cNvPr id="9" name="Line 33"/>
          <p:cNvSpPr>
            <a:spLocks noChangeShapeType="1"/>
          </p:cNvSpPr>
          <p:nvPr/>
        </p:nvSpPr>
        <p:spPr bwMode="auto">
          <a:xfrm rot="11460000" flipH="1">
            <a:off x="4811713" y="3656039"/>
            <a:ext cx="1006475" cy="184150"/>
          </a:xfrm>
          <a:prstGeom prst="line">
            <a:avLst/>
          </a:prstGeom>
          <a:noFill/>
          <a:ln w="19050">
            <a:solidFill>
              <a:srgbClr val="D7D8D9">
                <a:lumMod val="25000"/>
              </a:srgbClr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>
              <a:solidFill>
                <a:sysClr val="windowText" lastClr="000000"/>
              </a:solidFill>
              <a:latin typeface="Arial" pitchFamily="34" charset="0"/>
              <a:ea typeface="+mn-ea"/>
            </a:endParaRPr>
          </a:p>
        </p:txBody>
      </p:sp>
      <p:sp>
        <p:nvSpPr>
          <p:cNvPr id="10" name="Line 33"/>
          <p:cNvSpPr>
            <a:spLocks noChangeShapeType="1"/>
          </p:cNvSpPr>
          <p:nvPr/>
        </p:nvSpPr>
        <p:spPr bwMode="auto">
          <a:xfrm rot="11460000" flipH="1">
            <a:off x="3413125" y="2817839"/>
            <a:ext cx="1006475" cy="184150"/>
          </a:xfrm>
          <a:prstGeom prst="line">
            <a:avLst/>
          </a:prstGeom>
          <a:noFill/>
          <a:ln w="19050">
            <a:solidFill>
              <a:srgbClr val="D7D8D9">
                <a:lumMod val="25000"/>
              </a:srgbClr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>
              <a:solidFill>
                <a:sysClr val="windowText" lastClr="000000"/>
              </a:solidFill>
              <a:latin typeface="Arial" pitchFamily="34" charset="0"/>
              <a:ea typeface="+mn-ea"/>
            </a:endParaRPr>
          </a:p>
        </p:txBody>
      </p:sp>
      <p:sp>
        <p:nvSpPr>
          <p:cNvPr id="11" name="Line 33"/>
          <p:cNvSpPr>
            <a:spLocks noChangeShapeType="1"/>
          </p:cNvSpPr>
          <p:nvPr/>
        </p:nvSpPr>
        <p:spPr bwMode="auto">
          <a:xfrm rot="11460000" flipH="1">
            <a:off x="4754563" y="2817839"/>
            <a:ext cx="1004887" cy="184150"/>
          </a:xfrm>
          <a:prstGeom prst="line">
            <a:avLst/>
          </a:prstGeom>
          <a:noFill/>
          <a:ln w="19050">
            <a:solidFill>
              <a:srgbClr val="D7D8D9">
                <a:lumMod val="25000"/>
              </a:srgbClr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>
              <a:solidFill>
                <a:sysClr val="windowText" lastClr="000000"/>
              </a:solidFill>
              <a:latin typeface="Arial" pitchFamily="34" charset="0"/>
              <a:ea typeface="+mn-ea"/>
            </a:endParaRPr>
          </a:p>
        </p:txBody>
      </p:sp>
      <p:sp>
        <p:nvSpPr>
          <p:cNvPr id="12" name="Rektangel 63"/>
          <p:cNvSpPr>
            <a:spLocks noChangeArrowheads="1"/>
          </p:cNvSpPr>
          <p:nvPr/>
        </p:nvSpPr>
        <p:spPr bwMode="auto">
          <a:xfrm>
            <a:off x="298450" y="3070252"/>
            <a:ext cx="11668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01688">
              <a:spcBef>
                <a:spcPct val="20000"/>
              </a:spcBef>
            </a:pPr>
            <a:r>
              <a:rPr lang="en-US" altLang="zh-CN" sz="1200" noProof="1">
                <a:solidFill>
                  <a:srgbClr val="080808"/>
                </a:solidFill>
                <a:latin typeface="Calibri" pitchFamily="34" charset="0"/>
                <a:cs typeface="Arial" charset="0"/>
              </a:rPr>
              <a:t>This is an example text. </a:t>
            </a:r>
          </a:p>
        </p:txBody>
      </p:sp>
      <p:sp>
        <p:nvSpPr>
          <p:cNvPr id="13" name="Rektangel 63"/>
          <p:cNvSpPr>
            <a:spLocks noChangeArrowheads="1"/>
          </p:cNvSpPr>
          <p:nvPr/>
        </p:nvSpPr>
        <p:spPr bwMode="auto">
          <a:xfrm>
            <a:off x="7481888" y="1781202"/>
            <a:ext cx="1166812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01688">
              <a:spcBef>
                <a:spcPct val="20000"/>
              </a:spcBef>
            </a:pPr>
            <a:r>
              <a:rPr lang="en-US" altLang="zh-CN" sz="1200" noProof="1">
                <a:solidFill>
                  <a:srgbClr val="080808"/>
                </a:solidFill>
                <a:latin typeface="Calibri" pitchFamily="34" charset="0"/>
                <a:cs typeface="Arial" charset="0"/>
              </a:rPr>
              <a:t>This is an example text. </a:t>
            </a:r>
          </a:p>
        </p:txBody>
      </p:sp>
      <p:sp>
        <p:nvSpPr>
          <p:cNvPr id="14" name="Rektangel 63"/>
          <p:cNvSpPr>
            <a:spLocks noChangeArrowheads="1"/>
          </p:cNvSpPr>
          <p:nvPr/>
        </p:nvSpPr>
        <p:spPr bwMode="auto">
          <a:xfrm>
            <a:off x="2063750" y="2424139"/>
            <a:ext cx="8937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01688">
              <a:spcBef>
                <a:spcPct val="20000"/>
              </a:spcBef>
            </a:pPr>
            <a:r>
              <a:rPr lang="en-US" altLang="zh-CN" sz="1200" noProof="1">
                <a:solidFill>
                  <a:srgbClr val="080808"/>
                </a:solidFill>
                <a:latin typeface="Calibri" pitchFamily="34" charset="0"/>
                <a:cs typeface="Arial" charset="0"/>
              </a:rPr>
              <a:t>This is an example text. </a:t>
            </a:r>
          </a:p>
        </p:txBody>
      </p:sp>
      <p:sp>
        <p:nvSpPr>
          <p:cNvPr id="15" name="Rektangel 63"/>
          <p:cNvSpPr>
            <a:spLocks noChangeArrowheads="1"/>
          </p:cNvSpPr>
          <p:nvPr/>
        </p:nvSpPr>
        <p:spPr bwMode="auto">
          <a:xfrm>
            <a:off x="4684713" y="2392389"/>
            <a:ext cx="116681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01688">
              <a:spcBef>
                <a:spcPct val="20000"/>
              </a:spcBef>
            </a:pPr>
            <a:r>
              <a:rPr lang="en-US" altLang="zh-CN" sz="1200" noProof="1">
                <a:solidFill>
                  <a:srgbClr val="080808"/>
                </a:solidFill>
                <a:latin typeface="Calibri" pitchFamily="34" charset="0"/>
                <a:cs typeface="Arial" charset="0"/>
              </a:rPr>
              <a:t>This is an example text. </a:t>
            </a:r>
          </a:p>
        </p:txBody>
      </p:sp>
      <p:sp>
        <p:nvSpPr>
          <p:cNvPr id="16" name="Rektangel 63"/>
          <p:cNvSpPr>
            <a:spLocks noChangeArrowheads="1"/>
          </p:cNvSpPr>
          <p:nvPr/>
        </p:nvSpPr>
        <p:spPr bwMode="auto">
          <a:xfrm>
            <a:off x="1898650" y="3789389"/>
            <a:ext cx="9382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01688">
              <a:spcBef>
                <a:spcPct val="20000"/>
              </a:spcBef>
            </a:pPr>
            <a:r>
              <a:rPr lang="en-US" altLang="zh-CN" sz="1200" noProof="1">
                <a:solidFill>
                  <a:srgbClr val="080808"/>
                </a:solidFill>
                <a:latin typeface="Calibri" pitchFamily="34" charset="0"/>
                <a:cs typeface="Arial" charset="0"/>
              </a:rPr>
              <a:t>This is an example text. </a:t>
            </a:r>
          </a:p>
        </p:txBody>
      </p:sp>
      <p:sp>
        <p:nvSpPr>
          <p:cNvPr id="17" name="Rektangel 63"/>
          <p:cNvSpPr>
            <a:spLocks noChangeArrowheads="1"/>
          </p:cNvSpPr>
          <p:nvPr/>
        </p:nvSpPr>
        <p:spPr bwMode="auto">
          <a:xfrm>
            <a:off x="3316288" y="3760814"/>
            <a:ext cx="116681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01688">
              <a:spcBef>
                <a:spcPct val="20000"/>
              </a:spcBef>
            </a:pPr>
            <a:r>
              <a:rPr lang="en-US" altLang="zh-CN" sz="1200" noProof="1">
                <a:solidFill>
                  <a:srgbClr val="080808"/>
                </a:solidFill>
                <a:latin typeface="Calibri" pitchFamily="34" charset="0"/>
                <a:cs typeface="Arial" charset="0"/>
              </a:rPr>
              <a:t>This is an example text. </a:t>
            </a:r>
          </a:p>
        </p:txBody>
      </p:sp>
      <p:sp>
        <p:nvSpPr>
          <p:cNvPr id="18" name="Rektangel 63"/>
          <p:cNvSpPr>
            <a:spLocks noChangeArrowheads="1"/>
          </p:cNvSpPr>
          <p:nvPr/>
        </p:nvSpPr>
        <p:spPr bwMode="auto">
          <a:xfrm>
            <a:off x="4684713" y="3760814"/>
            <a:ext cx="116681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01688">
              <a:spcBef>
                <a:spcPct val="20000"/>
              </a:spcBef>
            </a:pPr>
            <a:r>
              <a:rPr lang="en-US" altLang="zh-CN" sz="1200" noProof="1">
                <a:solidFill>
                  <a:srgbClr val="080808"/>
                </a:solidFill>
                <a:latin typeface="Calibri" pitchFamily="34" charset="0"/>
                <a:cs typeface="Arial" charset="0"/>
              </a:rPr>
              <a:t>This is an example text. </a:t>
            </a:r>
          </a:p>
        </p:txBody>
      </p:sp>
      <p:sp>
        <p:nvSpPr>
          <p:cNvPr id="19" name="Freeform 47"/>
          <p:cNvSpPr>
            <a:spLocks noEditPoints="1"/>
          </p:cNvSpPr>
          <p:nvPr/>
        </p:nvSpPr>
        <p:spPr bwMode="auto">
          <a:xfrm>
            <a:off x="850900" y="2003452"/>
            <a:ext cx="7797800" cy="2643187"/>
          </a:xfrm>
          <a:custGeom>
            <a:avLst/>
            <a:gdLst>
              <a:gd name="T0" fmla="*/ 7442734 w 3426"/>
              <a:gd name="T1" fmla="*/ 798105 h 1232"/>
              <a:gd name="T2" fmla="*/ 6691632 w 3426"/>
              <a:gd name="T3" fmla="*/ 424798 h 1232"/>
              <a:gd name="T4" fmla="*/ 5945083 w 3426"/>
              <a:gd name="T5" fmla="*/ 338980 h 1232"/>
              <a:gd name="T6" fmla="*/ 5662851 w 3426"/>
              <a:gd name="T7" fmla="*/ 433380 h 1232"/>
              <a:gd name="T8" fmla="*/ 5863144 w 3426"/>
              <a:gd name="T9" fmla="*/ 1029813 h 1232"/>
              <a:gd name="T10" fmla="*/ 5489870 w 3426"/>
              <a:gd name="T11" fmla="*/ 1300139 h 1232"/>
              <a:gd name="T12" fmla="*/ 5157564 w 3426"/>
              <a:gd name="T13" fmla="*/ 1098467 h 1232"/>
              <a:gd name="T14" fmla="*/ 5034657 w 3426"/>
              <a:gd name="T15" fmla="*/ 596433 h 1232"/>
              <a:gd name="T16" fmla="*/ 4761529 w 3426"/>
              <a:gd name="T17" fmla="*/ 163054 h 1232"/>
              <a:gd name="T18" fmla="*/ 4948166 w 3426"/>
              <a:gd name="T19" fmla="*/ 836723 h 1232"/>
              <a:gd name="T20" fmla="*/ 3823790 w 3426"/>
              <a:gd name="T21" fmla="*/ 1287266 h 1232"/>
              <a:gd name="T22" fmla="*/ 3778269 w 3426"/>
              <a:gd name="T23" fmla="*/ 815269 h 1232"/>
              <a:gd name="T24" fmla="*/ 3541558 w 3426"/>
              <a:gd name="T25" fmla="*/ 244581 h 1232"/>
              <a:gd name="T26" fmla="*/ 3441411 w 3426"/>
              <a:gd name="T27" fmla="*/ 201672 h 1232"/>
              <a:gd name="T28" fmla="*/ 3605288 w 3426"/>
              <a:gd name="T29" fmla="*/ 1004068 h 1232"/>
              <a:gd name="T30" fmla="*/ 2180471 w 3426"/>
              <a:gd name="T31" fmla="*/ 1046977 h 1232"/>
              <a:gd name="T32" fmla="*/ 2048459 w 3426"/>
              <a:gd name="T33" fmla="*/ 570688 h 1232"/>
              <a:gd name="T34" fmla="*/ 1788987 w 3426"/>
              <a:gd name="T35" fmla="*/ 163054 h 1232"/>
              <a:gd name="T36" fmla="*/ 1984729 w 3426"/>
              <a:gd name="T37" fmla="*/ 896796 h 1232"/>
              <a:gd name="T38" fmla="*/ 1734362 w 3426"/>
              <a:gd name="T39" fmla="*/ 1227194 h 1232"/>
              <a:gd name="T40" fmla="*/ 1288253 w 3426"/>
              <a:gd name="T41" fmla="*/ 1072722 h 1232"/>
              <a:gd name="T42" fmla="*/ 823936 w 3426"/>
              <a:gd name="T43" fmla="*/ 596433 h 1232"/>
              <a:gd name="T44" fmla="*/ 441557 w 3426"/>
              <a:gd name="T45" fmla="*/ 287489 h 1232"/>
              <a:gd name="T46" fmla="*/ 0 w 3426"/>
              <a:gd name="T47" fmla="*/ 205963 h 1232"/>
              <a:gd name="T48" fmla="*/ 437005 w 3426"/>
              <a:gd name="T49" fmla="*/ 703706 h 1232"/>
              <a:gd name="T50" fmla="*/ 600881 w 3426"/>
              <a:gd name="T51" fmla="*/ 1304430 h 1232"/>
              <a:gd name="T52" fmla="*/ 491630 w 3426"/>
              <a:gd name="T53" fmla="*/ 1887991 h 1232"/>
              <a:gd name="T54" fmla="*/ 209398 w 3426"/>
              <a:gd name="T55" fmla="*/ 2591696 h 1232"/>
              <a:gd name="T56" fmla="*/ 227607 w 3426"/>
              <a:gd name="T57" fmla="*/ 2613151 h 1232"/>
              <a:gd name="T58" fmla="*/ 473422 w 3426"/>
              <a:gd name="T59" fmla="*/ 2454388 h 1232"/>
              <a:gd name="T60" fmla="*/ 896770 w 3426"/>
              <a:gd name="T61" fmla="*/ 2081081 h 1232"/>
              <a:gd name="T62" fmla="*/ 1342879 w 3426"/>
              <a:gd name="T63" fmla="*/ 1557592 h 1232"/>
              <a:gd name="T64" fmla="*/ 2007490 w 3426"/>
              <a:gd name="T65" fmla="*/ 1454611 h 1232"/>
              <a:gd name="T66" fmla="*/ 1839061 w 3426"/>
              <a:gd name="T67" fmla="*/ 2342825 h 1232"/>
              <a:gd name="T68" fmla="*/ 2025698 w 3426"/>
              <a:gd name="T69" fmla="*/ 2038172 h 1232"/>
              <a:gd name="T70" fmla="*/ 2180471 w 3426"/>
              <a:gd name="T71" fmla="*/ 1458902 h 1232"/>
              <a:gd name="T72" fmla="*/ 3587079 w 3426"/>
              <a:gd name="T73" fmla="*/ 1759264 h 1232"/>
              <a:gd name="T74" fmla="*/ 3364025 w 3426"/>
              <a:gd name="T75" fmla="*/ 2643187 h 1232"/>
              <a:gd name="T76" fmla="*/ 3669017 w 3426"/>
              <a:gd name="T77" fmla="*/ 2055335 h 1232"/>
              <a:gd name="T78" fmla="*/ 4083261 w 3426"/>
              <a:gd name="T79" fmla="*/ 1501811 h 1232"/>
              <a:gd name="T80" fmla="*/ 4911749 w 3426"/>
              <a:gd name="T81" fmla="*/ 1969518 h 1232"/>
              <a:gd name="T82" fmla="*/ 4861676 w 3426"/>
              <a:gd name="T83" fmla="*/ 2317080 h 1232"/>
              <a:gd name="T84" fmla="*/ 5130251 w 3426"/>
              <a:gd name="T85" fmla="*/ 1604792 h 1232"/>
              <a:gd name="T86" fmla="*/ 5926874 w 3426"/>
              <a:gd name="T87" fmla="*/ 1780719 h 1232"/>
              <a:gd name="T88" fmla="*/ 5995156 w 3426"/>
              <a:gd name="T89" fmla="*/ 2295625 h 1232"/>
              <a:gd name="T90" fmla="*/ 6850957 w 3426"/>
              <a:gd name="T91" fmla="*/ 2106826 h 1232"/>
              <a:gd name="T92" fmla="*/ 7447286 w 3426"/>
              <a:gd name="T93" fmla="*/ 1656283 h 1232"/>
              <a:gd name="T94" fmla="*/ 6982969 w 3426"/>
              <a:gd name="T95" fmla="*/ 1420284 h 1232"/>
              <a:gd name="T96" fmla="*/ 7570193 w 3426"/>
              <a:gd name="T97" fmla="*/ 1222903 h 1232"/>
              <a:gd name="T98" fmla="*/ 6286493 w 3426"/>
              <a:gd name="T99" fmla="*/ 939704 h 1232"/>
              <a:gd name="T100" fmla="*/ 6195450 w 3426"/>
              <a:gd name="T101" fmla="*/ 810978 h 1232"/>
              <a:gd name="T102" fmla="*/ 6313805 w 3426"/>
              <a:gd name="T103" fmla="*/ 673669 h 1232"/>
              <a:gd name="T104" fmla="*/ 6468578 w 3426"/>
              <a:gd name="T105" fmla="*/ 733742 h 1232"/>
              <a:gd name="T106" fmla="*/ 6468578 w 3426"/>
              <a:gd name="T107" fmla="*/ 888214 h 1232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3426"/>
              <a:gd name="T163" fmla="*/ 0 h 1232"/>
              <a:gd name="T164" fmla="*/ 3426 w 3426"/>
              <a:gd name="T165" fmla="*/ 1232 h 1232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3426" h="1232">
                <a:moveTo>
                  <a:pt x="3426" y="540"/>
                </a:moveTo>
                <a:lnTo>
                  <a:pt x="3426" y="540"/>
                </a:lnTo>
                <a:lnTo>
                  <a:pt x="3400" y="506"/>
                </a:lnTo>
                <a:lnTo>
                  <a:pt x="3372" y="470"/>
                </a:lnTo>
                <a:lnTo>
                  <a:pt x="3342" y="436"/>
                </a:lnTo>
                <a:lnTo>
                  <a:pt x="3308" y="404"/>
                </a:lnTo>
                <a:lnTo>
                  <a:pt x="3270" y="372"/>
                </a:lnTo>
                <a:lnTo>
                  <a:pt x="3230" y="340"/>
                </a:lnTo>
                <a:lnTo>
                  <a:pt x="3188" y="312"/>
                </a:lnTo>
                <a:lnTo>
                  <a:pt x="3142" y="284"/>
                </a:lnTo>
                <a:lnTo>
                  <a:pt x="3094" y="258"/>
                </a:lnTo>
                <a:lnTo>
                  <a:pt x="3046" y="236"/>
                </a:lnTo>
                <a:lnTo>
                  <a:pt x="2994" y="216"/>
                </a:lnTo>
                <a:lnTo>
                  <a:pt x="2940" y="198"/>
                </a:lnTo>
                <a:lnTo>
                  <a:pt x="2884" y="182"/>
                </a:lnTo>
                <a:lnTo>
                  <a:pt x="2828" y="170"/>
                </a:lnTo>
                <a:lnTo>
                  <a:pt x="2770" y="162"/>
                </a:lnTo>
                <a:lnTo>
                  <a:pt x="2710" y="158"/>
                </a:lnTo>
                <a:lnTo>
                  <a:pt x="2646" y="156"/>
                </a:lnTo>
                <a:lnTo>
                  <a:pt x="2612" y="158"/>
                </a:lnTo>
                <a:lnTo>
                  <a:pt x="2580" y="162"/>
                </a:lnTo>
                <a:lnTo>
                  <a:pt x="2550" y="168"/>
                </a:lnTo>
                <a:lnTo>
                  <a:pt x="2536" y="172"/>
                </a:lnTo>
                <a:lnTo>
                  <a:pt x="2522" y="178"/>
                </a:lnTo>
                <a:lnTo>
                  <a:pt x="2510" y="186"/>
                </a:lnTo>
                <a:lnTo>
                  <a:pt x="2498" y="194"/>
                </a:lnTo>
                <a:lnTo>
                  <a:pt x="2488" y="202"/>
                </a:lnTo>
                <a:lnTo>
                  <a:pt x="2480" y="214"/>
                </a:lnTo>
                <a:lnTo>
                  <a:pt x="2516" y="298"/>
                </a:lnTo>
                <a:lnTo>
                  <a:pt x="2534" y="342"/>
                </a:lnTo>
                <a:lnTo>
                  <a:pt x="2548" y="386"/>
                </a:lnTo>
                <a:lnTo>
                  <a:pt x="2562" y="432"/>
                </a:lnTo>
                <a:lnTo>
                  <a:pt x="2576" y="480"/>
                </a:lnTo>
                <a:lnTo>
                  <a:pt x="2586" y="528"/>
                </a:lnTo>
                <a:lnTo>
                  <a:pt x="2592" y="580"/>
                </a:lnTo>
                <a:lnTo>
                  <a:pt x="2546" y="588"/>
                </a:lnTo>
                <a:lnTo>
                  <a:pt x="2496" y="598"/>
                </a:lnTo>
                <a:lnTo>
                  <a:pt x="2412" y="606"/>
                </a:lnTo>
                <a:lnTo>
                  <a:pt x="2358" y="608"/>
                </a:lnTo>
                <a:lnTo>
                  <a:pt x="2268" y="608"/>
                </a:lnTo>
                <a:lnTo>
                  <a:pt x="2270" y="578"/>
                </a:lnTo>
                <a:lnTo>
                  <a:pt x="2268" y="546"/>
                </a:lnTo>
                <a:lnTo>
                  <a:pt x="2266" y="512"/>
                </a:lnTo>
                <a:lnTo>
                  <a:pt x="2264" y="480"/>
                </a:lnTo>
                <a:lnTo>
                  <a:pt x="2258" y="446"/>
                </a:lnTo>
                <a:lnTo>
                  <a:pt x="2252" y="414"/>
                </a:lnTo>
                <a:lnTo>
                  <a:pt x="2244" y="380"/>
                </a:lnTo>
                <a:lnTo>
                  <a:pt x="2236" y="346"/>
                </a:lnTo>
                <a:lnTo>
                  <a:pt x="2224" y="312"/>
                </a:lnTo>
                <a:lnTo>
                  <a:pt x="2212" y="278"/>
                </a:lnTo>
                <a:lnTo>
                  <a:pt x="2196" y="244"/>
                </a:lnTo>
                <a:lnTo>
                  <a:pt x="2180" y="210"/>
                </a:lnTo>
                <a:lnTo>
                  <a:pt x="2160" y="176"/>
                </a:lnTo>
                <a:lnTo>
                  <a:pt x="2140" y="144"/>
                </a:lnTo>
                <a:lnTo>
                  <a:pt x="2116" y="110"/>
                </a:lnTo>
                <a:lnTo>
                  <a:pt x="2092" y="76"/>
                </a:lnTo>
                <a:lnTo>
                  <a:pt x="2106" y="114"/>
                </a:lnTo>
                <a:lnTo>
                  <a:pt x="2122" y="160"/>
                </a:lnTo>
                <a:lnTo>
                  <a:pt x="2140" y="222"/>
                </a:lnTo>
                <a:lnTo>
                  <a:pt x="2150" y="258"/>
                </a:lnTo>
                <a:lnTo>
                  <a:pt x="2158" y="298"/>
                </a:lnTo>
                <a:lnTo>
                  <a:pt x="2166" y="342"/>
                </a:lnTo>
                <a:lnTo>
                  <a:pt x="2174" y="390"/>
                </a:lnTo>
                <a:lnTo>
                  <a:pt x="2180" y="440"/>
                </a:lnTo>
                <a:lnTo>
                  <a:pt x="2186" y="494"/>
                </a:lnTo>
                <a:lnTo>
                  <a:pt x="2188" y="550"/>
                </a:lnTo>
                <a:lnTo>
                  <a:pt x="2190" y="608"/>
                </a:lnTo>
                <a:lnTo>
                  <a:pt x="1954" y="606"/>
                </a:lnTo>
                <a:lnTo>
                  <a:pt x="1680" y="600"/>
                </a:lnTo>
                <a:lnTo>
                  <a:pt x="1680" y="564"/>
                </a:lnTo>
                <a:lnTo>
                  <a:pt x="1680" y="528"/>
                </a:lnTo>
                <a:lnTo>
                  <a:pt x="1676" y="490"/>
                </a:lnTo>
                <a:lnTo>
                  <a:pt x="1672" y="454"/>
                </a:lnTo>
                <a:lnTo>
                  <a:pt x="1668" y="416"/>
                </a:lnTo>
                <a:lnTo>
                  <a:pt x="1660" y="380"/>
                </a:lnTo>
                <a:lnTo>
                  <a:pt x="1650" y="342"/>
                </a:lnTo>
                <a:lnTo>
                  <a:pt x="1640" y="304"/>
                </a:lnTo>
                <a:lnTo>
                  <a:pt x="1628" y="266"/>
                </a:lnTo>
                <a:lnTo>
                  <a:pt x="1612" y="228"/>
                </a:lnTo>
                <a:lnTo>
                  <a:pt x="1596" y="190"/>
                </a:lnTo>
                <a:lnTo>
                  <a:pt x="1576" y="152"/>
                </a:lnTo>
                <a:lnTo>
                  <a:pt x="1556" y="114"/>
                </a:lnTo>
                <a:lnTo>
                  <a:pt x="1532" y="76"/>
                </a:lnTo>
                <a:lnTo>
                  <a:pt x="1506" y="38"/>
                </a:lnTo>
                <a:lnTo>
                  <a:pt x="1478" y="0"/>
                </a:lnTo>
                <a:lnTo>
                  <a:pt x="1482" y="10"/>
                </a:lnTo>
                <a:lnTo>
                  <a:pt x="1494" y="42"/>
                </a:lnTo>
                <a:lnTo>
                  <a:pt x="1512" y="94"/>
                </a:lnTo>
                <a:lnTo>
                  <a:pt x="1532" y="162"/>
                </a:lnTo>
                <a:lnTo>
                  <a:pt x="1544" y="204"/>
                </a:lnTo>
                <a:lnTo>
                  <a:pt x="1554" y="250"/>
                </a:lnTo>
                <a:lnTo>
                  <a:pt x="1562" y="298"/>
                </a:lnTo>
                <a:lnTo>
                  <a:pt x="1572" y="352"/>
                </a:lnTo>
                <a:lnTo>
                  <a:pt x="1578" y="408"/>
                </a:lnTo>
                <a:lnTo>
                  <a:pt x="1584" y="468"/>
                </a:lnTo>
                <a:lnTo>
                  <a:pt x="1588" y="530"/>
                </a:lnTo>
                <a:lnTo>
                  <a:pt x="1588" y="596"/>
                </a:lnTo>
                <a:lnTo>
                  <a:pt x="964" y="580"/>
                </a:lnTo>
                <a:lnTo>
                  <a:pt x="962" y="518"/>
                </a:lnTo>
                <a:lnTo>
                  <a:pt x="958" y="488"/>
                </a:lnTo>
                <a:lnTo>
                  <a:pt x="954" y="456"/>
                </a:lnTo>
                <a:lnTo>
                  <a:pt x="950" y="426"/>
                </a:lnTo>
                <a:lnTo>
                  <a:pt x="942" y="394"/>
                </a:lnTo>
                <a:lnTo>
                  <a:pt x="934" y="362"/>
                </a:lnTo>
                <a:lnTo>
                  <a:pt x="924" y="330"/>
                </a:lnTo>
                <a:lnTo>
                  <a:pt x="914" y="298"/>
                </a:lnTo>
                <a:lnTo>
                  <a:pt x="900" y="266"/>
                </a:lnTo>
                <a:lnTo>
                  <a:pt x="886" y="234"/>
                </a:lnTo>
                <a:lnTo>
                  <a:pt x="870" y="202"/>
                </a:lnTo>
                <a:lnTo>
                  <a:pt x="852" y="172"/>
                </a:lnTo>
                <a:lnTo>
                  <a:pt x="832" y="140"/>
                </a:lnTo>
                <a:lnTo>
                  <a:pt x="810" y="108"/>
                </a:lnTo>
                <a:lnTo>
                  <a:pt x="786" y="76"/>
                </a:lnTo>
                <a:lnTo>
                  <a:pt x="800" y="112"/>
                </a:lnTo>
                <a:lnTo>
                  <a:pt x="816" y="154"/>
                </a:lnTo>
                <a:lnTo>
                  <a:pt x="832" y="212"/>
                </a:lnTo>
                <a:lnTo>
                  <a:pt x="850" y="284"/>
                </a:lnTo>
                <a:lnTo>
                  <a:pt x="858" y="326"/>
                </a:lnTo>
                <a:lnTo>
                  <a:pt x="866" y="370"/>
                </a:lnTo>
                <a:lnTo>
                  <a:pt x="872" y="418"/>
                </a:lnTo>
                <a:lnTo>
                  <a:pt x="878" y="468"/>
                </a:lnTo>
                <a:lnTo>
                  <a:pt x="882" y="522"/>
                </a:lnTo>
                <a:lnTo>
                  <a:pt x="884" y="576"/>
                </a:lnTo>
                <a:lnTo>
                  <a:pt x="762" y="572"/>
                </a:lnTo>
                <a:lnTo>
                  <a:pt x="728" y="568"/>
                </a:lnTo>
                <a:lnTo>
                  <a:pt x="696" y="562"/>
                </a:lnTo>
                <a:lnTo>
                  <a:pt x="666" y="554"/>
                </a:lnTo>
                <a:lnTo>
                  <a:pt x="640" y="542"/>
                </a:lnTo>
                <a:lnTo>
                  <a:pt x="612" y="530"/>
                </a:lnTo>
                <a:lnTo>
                  <a:pt x="588" y="516"/>
                </a:lnTo>
                <a:lnTo>
                  <a:pt x="566" y="500"/>
                </a:lnTo>
                <a:lnTo>
                  <a:pt x="544" y="484"/>
                </a:lnTo>
                <a:lnTo>
                  <a:pt x="524" y="466"/>
                </a:lnTo>
                <a:lnTo>
                  <a:pt x="504" y="446"/>
                </a:lnTo>
                <a:lnTo>
                  <a:pt x="466" y="406"/>
                </a:lnTo>
                <a:lnTo>
                  <a:pt x="432" y="364"/>
                </a:lnTo>
                <a:lnTo>
                  <a:pt x="398" y="320"/>
                </a:lnTo>
                <a:lnTo>
                  <a:pt x="362" y="278"/>
                </a:lnTo>
                <a:lnTo>
                  <a:pt x="326" y="236"/>
                </a:lnTo>
                <a:lnTo>
                  <a:pt x="306" y="216"/>
                </a:lnTo>
                <a:lnTo>
                  <a:pt x="286" y="198"/>
                </a:lnTo>
                <a:lnTo>
                  <a:pt x="266" y="180"/>
                </a:lnTo>
                <a:lnTo>
                  <a:pt x="242" y="164"/>
                </a:lnTo>
                <a:lnTo>
                  <a:pt x="220" y="148"/>
                </a:lnTo>
                <a:lnTo>
                  <a:pt x="194" y="134"/>
                </a:lnTo>
                <a:lnTo>
                  <a:pt x="166" y="122"/>
                </a:lnTo>
                <a:lnTo>
                  <a:pt x="138" y="114"/>
                </a:lnTo>
                <a:lnTo>
                  <a:pt x="106" y="106"/>
                </a:lnTo>
                <a:lnTo>
                  <a:pt x="74" y="100"/>
                </a:lnTo>
                <a:lnTo>
                  <a:pt x="38" y="96"/>
                </a:lnTo>
                <a:lnTo>
                  <a:pt x="0" y="96"/>
                </a:lnTo>
                <a:lnTo>
                  <a:pt x="52" y="146"/>
                </a:lnTo>
                <a:lnTo>
                  <a:pt x="78" y="172"/>
                </a:lnTo>
                <a:lnTo>
                  <a:pt x="102" y="200"/>
                </a:lnTo>
                <a:lnTo>
                  <a:pt x="126" y="230"/>
                </a:lnTo>
                <a:lnTo>
                  <a:pt x="150" y="262"/>
                </a:lnTo>
                <a:lnTo>
                  <a:pt x="172" y="294"/>
                </a:lnTo>
                <a:lnTo>
                  <a:pt x="192" y="328"/>
                </a:lnTo>
                <a:lnTo>
                  <a:pt x="210" y="362"/>
                </a:lnTo>
                <a:lnTo>
                  <a:pt x="226" y="400"/>
                </a:lnTo>
                <a:lnTo>
                  <a:pt x="240" y="438"/>
                </a:lnTo>
                <a:lnTo>
                  <a:pt x="250" y="478"/>
                </a:lnTo>
                <a:lnTo>
                  <a:pt x="258" y="520"/>
                </a:lnTo>
                <a:lnTo>
                  <a:pt x="264" y="562"/>
                </a:lnTo>
                <a:lnTo>
                  <a:pt x="264" y="608"/>
                </a:lnTo>
                <a:lnTo>
                  <a:pt x="262" y="654"/>
                </a:lnTo>
                <a:lnTo>
                  <a:pt x="258" y="694"/>
                </a:lnTo>
                <a:lnTo>
                  <a:pt x="252" y="732"/>
                </a:lnTo>
                <a:lnTo>
                  <a:pt x="244" y="770"/>
                </a:lnTo>
                <a:lnTo>
                  <a:pt x="236" y="806"/>
                </a:lnTo>
                <a:lnTo>
                  <a:pt x="216" y="880"/>
                </a:lnTo>
                <a:lnTo>
                  <a:pt x="192" y="952"/>
                </a:lnTo>
                <a:lnTo>
                  <a:pt x="166" y="1020"/>
                </a:lnTo>
                <a:lnTo>
                  <a:pt x="138" y="1086"/>
                </a:lnTo>
                <a:lnTo>
                  <a:pt x="86" y="1212"/>
                </a:lnTo>
                <a:lnTo>
                  <a:pt x="90" y="1208"/>
                </a:lnTo>
                <a:lnTo>
                  <a:pt x="92" y="1208"/>
                </a:lnTo>
                <a:lnTo>
                  <a:pt x="90" y="1212"/>
                </a:lnTo>
                <a:lnTo>
                  <a:pt x="82" y="1222"/>
                </a:lnTo>
                <a:lnTo>
                  <a:pt x="84" y="1222"/>
                </a:lnTo>
                <a:lnTo>
                  <a:pt x="94" y="1218"/>
                </a:lnTo>
                <a:lnTo>
                  <a:pt x="100" y="1218"/>
                </a:lnTo>
                <a:lnTo>
                  <a:pt x="102" y="1216"/>
                </a:lnTo>
                <a:lnTo>
                  <a:pt x="104" y="1214"/>
                </a:lnTo>
                <a:lnTo>
                  <a:pt x="108" y="1202"/>
                </a:lnTo>
                <a:lnTo>
                  <a:pt x="142" y="1184"/>
                </a:lnTo>
                <a:lnTo>
                  <a:pt x="176" y="1164"/>
                </a:lnTo>
                <a:lnTo>
                  <a:pt x="208" y="1144"/>
                </a:lnTo>
                <a:lnTo>
                  <a:pt x="238" y="1120"/>
                </a:lnTo>
                <a:lnTo>
                  <a:pt x="268" y="1098"/>
                </a:lnTo>
                <a:lnTo>
                  <a:pt x="296" y="1072"/>
                </a:lnTo>
                <a:lnTo>
                  <a:pt x="352" y="1018"/>
                </a:lnTo>
                <a:lnTo>
                  <a:pt x="374" y="994"/>
                </a:lnTo>
                <a:lnTo>
                  <a:pt x="394" y="970"/>
                </a:lnTo>
                <a:lnTo>
                  <a:pt x="434" y="918"/>
                </a:lnTo>
                <a:lnTo>
                  <a:pt x="470" y="866"/>
                </a:lnTo>
                <a:lnTo>
                  <a:pt x="506" y="814"/>
                </a:lnTo>
                <a:lnTo>
                  <a:pt x="526" y="790"/>
                </a:lnTo>
                <a:lnTo>
                  <a:pt x="546" y="766"/>
                </a:lnTo>
                <a:lnTo>
                  <a:pt x="568" y="746"/>
                </a:lnTo>
                <a:lnTo>
                  <a:pt x="590" y="726"/>
                </a:lnTo>
                <a:lnTo>
                  <a:pt x="614" y="710"/>
                </a:lnTo>
                <a:lnTo>
                  <a:pt x="642" y="694"/>
                </a:lnTo>
                <a:lnTo>
                  <a:pt x="670" y="684"/>
                </a:lnTo>
                <a:lnTo>
                  <a:pt x="702" y="676"/>
                </a:lnTo>
                <a:lnTo>
                  <a:pt x="882" y="678"/>
                </a:lnTo>
                <a:lnTo>
                  <a:pt x="878" y="732"/>
                </a:lnTo>
                <a:lnTo>
                  <a:pt x="872" y="788"/>
                </a:lnTo>
                <a:lnTo>
                  <a:pt x="866" y="846"/>
                </a:lnTo>
                <a:lnTo>
                  <a:pt x="854" y="906"/>
                </a:lnTo>
                <a:lnTo>
                  <a:pt x="842" y="966"/>
                </a:lnTo>
                <a:lnTo>
                  <a:pt x="826" y="1028"/>
                </a:lnTo>
                <a:lnTo>
                  <a:pt x="808" y="1092"/>
                </a:lnTo>
                <a:lnTo>
                  <a:pt x="786" y="1156"/>
                </a:lnTo>
                <a:lnTo>
                  <a:pt x="808" y="1120"/>
                </a:lnTo>
                <a:lnTo>
                  <a:pt x="832" y="1076"/>
                </a:lnTo>
                <a:lnTo>
                  <a:pt x="860" y="1020"/>
                </a:lnTo>
                <a:lnTo>
                  <a:pt x="876" y="986"/>
                </a:lnTo>
                <a:lnTo>
                  <a:pt x="890" y="950"/>
                </a:lnTo>
                <a:lnTo>
                  <a:pt x="904" y="910"/>
                </a:lnTo>
                <a:lnTo>
                  <a:pt x="918" y="868"/>
                </a:lnTo>
                <a:lnTo>
                  <a:pt x="932" y="824"/>
                </a:lnTo>
                <a:lnTo>
                  <a:pt x="942" y="778"/>
                </a:lnTo>
                <a:lnTo>
                  <a:pt x="952" y="730"/>
                </a:lnTo>
                <a:lnTo>
                  <a:pt x="958" y="680"/>
                </a:lnTo>
                <a:lnTo>
                  <a:pt x="1258" y="686"/>
                </a:lnTo>
                <a:lnTo>
                  <a:pt x="1582" y="696"/>
                </a:lnTo>
                <a:lnTo>
                  <a:pt x="1586" y="696"/>
                </a:lnTo>
                <a:lnTo>
                  <a:pt x="1582" y="758"/>
                </a:lnTo>
                <a:lnTo>
                  <a:pt x="1576" y="820"/>
                </a:lnTo>
                <a:lnTo>
                  <a:pt x="1566" y="884"/>
                </a:lnTo>
                <a:lnTo>
                  <a:pt x="1556" y="952"/>
                </a:lnTo>
                <a:lnTo>
                  <a:pt x="1540" y="1020"/>
                </a:lnTo>
                <a:lnTo>
                  <a:pt x="1522" y="1088"/>
                </a:lnTo>
                <a:lnTo>
                  <a:pt x="1502" y="1160"/>
                </a:lnTo>
                <a:lnTo>
                  <a:pt x="1478" y="1232"/>
                </a:lnTo>
                <a:lnTo>
                  <a:pt x="1484" y="1222"/>
                </a:lnTo>
                <a:lnTo>
                  <a:pt x="1502" y="1192"/>
                </a:lnTo>
                <a:lnTo>
                  <a:pt x="1530" y="1144"/>
                </a:lnTo>
                <a:lnTo>
                  <a:pt x="1562" y="1080"/>
                </a:lnTo>
                <a:lnTo>
                  <a:pt x="1578" y="1042"/>
                </a:lnTo>
                <a:lnTo>
                  <a:pt x="1594" y="1002"/>
                </a:lnTo>
                <a:lnTo>
                  <a:pt x="1612" y="958"/>
                </a:lnTo>
                <a:lnTo>
                  <a:pt x="1626" y="910"/>
                </a:lnTo>
                <a:lnTo>
                  <a:pt x="1642" y="860"/>
                </a:lnTo>
                <a:lnTo>
                  <a:pt x="1654" y="808"/>
                </a:lnTo>
                <a:lnTo>
                  <a:pt x="1664" y="754"/>
                </a:lnTo>
                <a:lnTo>
                  <a:pt x="1672" y="698"/>
                </a:lnTo>
                <a:lnTo>
                  <a:pt x="1794" y="700"/>
                </a:lnTo>
                <a:lnTo>
                  <a:pt x="1922" y="702"/>
                </a:lnTo>
                <a:lnTo>
                  <a:pt x="2186" y="700"/>
                </a:lnTo>
                <a:lnTo>
                  <a:pt x="2182" y="752"/>
                </a:lnTo>
                <a:lnTo>
                  <a:pt x="2176" y="806"/>
                </a:lnTo>
                <a:lnTo>
                  <a:pt x="2168" y="862"/>
                </a:lnTo>
                <a:lnTo>
                  <a:pt x="2158" y="918"/>
                </a:lnTo>
                <a:lnTo>
                  <a:pt x="2146" y="976"/>
                </a:lnTo>
                <a:lnTo>
                  <a:pt x="2130" y="1034"/>
                </a:lnTo>
                <a:lnTo>
                  <a:pt x="2112" y="1094"/>
                </a:lnTo>
                <a:lnTo>
                  <a:pt x="2092" y="1156"/>
                </a:lnTo>
                <a:lnTo>
                  <a:pt x="2112" y="1122"/>
                </a:lnTo>
                <a:lnTo>
                  <a:pt x="2136" y="1080"/>
                </a:lnTo>
                <a:lnTo>
                  <a:pt x="2164" y="1026"/>
                </a:lnTo>
                <a:lnTo>
                  <a:pt x="2192" y="958"/>
                </a:lnTo>
                <a:lnTo>
                  <a:pt x="2206" y="922"/>
                </a:lnTo>
                <a:lnTo>
                  <a:pt x="2220" y="882"/>
                </a:lnTo>
                <a:lnTo>
                  <a:pt x="2232" y="838"/>
                </a:lnTo>
                <a:lnTo>
                  <a:pt x="2244" y="794"/>
                </a:lnTo>
                <a:lnTo>
                  <a:pt x="2254" y="748"/>
                </a:lnTo>
                <a:lnTo>
                  <a:pt x="2262" y="700"/>
                </a:lnTo>
                <a:lnTo>
                  <a:pt x="2600" y="694"/>
                </a:lnTo>
                <a:lnTo>
                  <a:pt x="2604" y="736"/>
                </a:lnTo>
                <a:lnTo>
                  <a:pt x="2606" y="782"/>
                </a:lnTo>
                <a:lnTo>
                  <a:pt x="2604" y="830"/>
                </a:lnTo>
                <a:lnTo>
                  <a:pt x="2602" y="878"/>
                </a:lnTo>
                <a:lnTo>
                  <a:pt x="2596" y="926"/>
                </a:lnTo>
                <a:lnTo>
                  <a:pt x="2590" y="976"/>
                </a:lnTo>
                <a:lnTo>
                  <a:pt x="2582" y="1022"/>
                </a:lnTo>
                <a:lnTo>
                  <a:pt x="2572" y="1068"/>
                </a:lnTo>
                <a:lnTo>
                  <a:pt x="2634" y="1070"/>
                </a:lnTo>
                <a:lnTo>
                  <a:pt x="2694" y="1066"/>
                </a:lnTo>
                <a:lnTo>
                  <a:pt x="2752" y="1060"/>
                </a:lnTo>
                <a:lnTo>
                  <a:pt x="2808" y="1050"/>
                </a:lnTo>
                <a:lnTo>
                  <a:pt x="2862" y="1038"/>
                </a:lnTo>
                <a:lnTo>
                  <a:pt x="2914" y="1022"/>
                </a:lnTo>
                <a:lnTo>
                  <a:pt x="2962" y="1004"/>
                </a:lnTo>
                <a:lnTo>
                  <a:pt x="3010" y="982"/>
                </a:lnTo>
                <a:lnTo>
                  <a:pt x="3054" y="958"/>
                </a:lnTo>
                <a:lnTo>
                  <a:pt x="3096" y="932"/>
                </a:lnTo>
                <a:lnTo>
                  <a:pt x="3136" y="904"/>
                </a:lnTo>
                <a:lnTo>
                  <a:pt x="3174" y="874"/>
                </a:lnTo>
                <a:lnTo>
                  <a:pt x="3208" y="842"/>
                </a:lnTo>
                <a:lnTo>
                  <a:pt x="3242" y="808"/>
                </a:lnTo>
                <a:lnTo>
                  <a:pt x="3272" y="772"/>
                </a:lnTo>
                <a:lnTo>
                  <a:pt x="3300" y="736"/>
                </a:lnTo>
                <a:lnTo>
                  <a:pt x="3218" y="716"/>
                </a:lnTo>
                <a:lnTo>
                  <a:pt x="3178" y="704"/>
                </a:lnTo>
                <a:lnTo>
                  <a:pt x="3140" y="692"/>
                </a:lnTo>
                <a:lnTo>
                  <a:pt x="3102" y="678"/>
                </a:lnTo>
                <a:lnTo>
                  <a:pt x="3068" y="662"/>
                </a:lnTo>
                <a:lnTo>
                  <a:pt x="3036" y="644"/>
                </a:lnTo>
                <a:lnTo>
                  <a:pt x="3006" y="624"/>
                </a:lnTo>
                <a:lnTo>
                  <a:pt x="3114" y="608"/>
                </a:lnTo>
                <a:lnTo>
                  <a:pt x="3222" y="590"/>
                </a:lnTo>
                <a:lnTo>
                  <a:pt x="3276" y="580"/>
                </a:lnTo>
                <a:lnTo>
                  <a:pt x="3326" y="570"/>
                </a:lnTo>
                <a:lnTo>
                  <a:pt x="3378" y="556"/>
                </a:lnTo>
                <a:lnTo>
                  <a:pt x="3426" y="540"/>
                </a:lnTo>
                <a:close/>
                <a:moveTo>
                  <a:pt x="2788" y="444"/>
                </a:moveTo>
                <a:lnTo>
                  <a:pt x="2788" y="444"/>
                </a:lnTo>
                <a:lnTo>
                  <a:pt x="2774" y="442"/>
                </a:lnTo>
                <a:lnTo>
                  <a:pt x="2762" y="438"/>
                </a:lnTo>
                <a:lnTo>
                  <a:pt x="2752" y="432"/>
                </a:lnTo>
                <a:lnTo>
                  <a:pt x="2742" y="424"/>
                </a:lnTo>
                <a:lnTo>
                  <a:pt x="2734" y="414"/>
                </a:lnTo>
                <a:lnTo>
                  <a:pt x="2728" y="404"/>
                </a:lnTo>
                <a:lnTo>
                  <a:pt x="2724" y="392"/>
                </a:lnTo>
                <a:lnTo>
                  <a:pt x="2722" y="378"/>
                </a:lnTo>
                <a:lnTo>
                  <a:pt x="2724" y="364"/>
                </a:lnTo>
                <a:lnTo>
                  <a:pt x="2728" y="352"/>
                </a:lnTo>
                <a:lnTo>
                  <a:pt x="2734" y="342"/>
                </a:lnTo>
                <a:lnTo>
                  <a:pt x="2742" y="332"/>
                </a:lnTo>
                <a:lnTo>
                  <a:pt x="2752" y="324"/>
                </a:lnTo>
                <a:lnTo>
                  <a:pt x="2762" y="318"/>
                </a:lnTo>
                <a:lnTo>
                  <a:pt x="2774" y="314"/>
                </a:lnTo>
                <a:lnTo>
                  <a:pt x="2788" y="312"/>
                </a:lnTo>
                <a:lnTo>
                  <a:pt x="2802" y="314"/>
                </a:lnTo>
                <a:lnTo>
                  <a:pt x="2814" y="318"/>
                </a:lnTo>
                <a:lnTo>
                  <a:pt x="2824" y="324"/>
                </a:lnTo>
                <a:lnTo>
                  <a:pt x="2834" y="332"/>
                </a:lnTo>
                <a:lnTo>
                  <a:pt x="2842" y="342"/>
                </a:lnTo>
                <a:lnTo>
                  <a:pt x="2848" y="352"/>
                </a:lnTo>
                <a:lnTo>
                  <a:pt x="2852" y="364"/>
                </a:lnTo>
                <a:lnTo>
                  <a:pt x="2854" y="378"/>
                </a:lnTo>
                <a:lnTo>
                  <a:pt x="2852" y="392"/>
                </a:lnTo>
                <a:lnTo>
                  <a:pt x="2848" y="404"/>
                </a:lnTo>
                <a:lnTo>
                  <a:pt x="2842" y="414"/>
                </a:lnTo>
                <a:lnTo>
                  <a:pt x="2834" y="424"/>
                </a:lnTo>
                <a:lnTo>
                  <a:pt x="2824" y="432"/>
                </a:lnTo>
                <a:lnTo>
                  <a:pt x="2814" y="438"/>
                </a:lnTo>
                <a:lnTo>
                  <a:pt x="2802" y="442"/>
                </a:lnTo>
                <a:lnTo>
                  <a:pt x="2788" y="444"/>
                </a:lnTo>
                <a:close/>
              </a:path>
            </a:pathLst>
          </a:custGeom>
          <a:gradFill rotWithShape="1">
            <a:gsLst>
              <a:gs pos="0">
                <a:srgbClr val="7F7F7F"/>
              </a:gs>
              <a:gs pos="100000">
                <a:srgbClr val="404040"/>
              </a:gs>
            </a:gsLst>
            <a:lin ang="5400000"/>
          </a:gradFill>
          <a:ln w="9525">
            <a:solidFill>
              <a:srgbClr val="262626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grpSp>
        <p:nvGrpSpPr>
          <p:cNvPr id="20" name="Group 65"/>
          <p:cNvGrpSpPr>
            <a:grpSpLocks/>
          </p:cNvGrpSpPr>
          <p:nvPr/>
        </p:nvGrpSpPr>
        <p:grpSpPr bwMode="auto">
          <a:xfrm>
            <a:off x="1835150" y="1682777"/>
            <a:ext cx="1343025" cy="639762"/>
            <a:chOff x="1512888" y="527050"/>
            <a:chExt cx="1343025" cy="639763"/>
          </a:xfrm>
        </p:grpSpPr>
        <p:sp>
          <p:nvSpPr>
            <p:cNvPr id="21" name="Oval 66"/>
            <p:cNvSpPr>
              <a:spLocks noChangeArrowheads="1"/>
            </p:cNvSpPr>
            <p:nvPr/>
          </p:nvSpPr>
          <p:spPr bwMode="auto">
            <a:xfrm>
              <a:off x="1512888" y="527050"/>
              <a:ext cx="1343025" cy="639763"/>
            </a:xfrm>
            <a:prstGeom prst="ellipse">
              <a:avLst/>
            </a:prstGeom>
            <a:gradFill rotWithShape="1">
              <a:gsLst>
                <a:gs pos="0">
                  <a:srgbClr val="C0FF4D"/>
                </a:gs>
                <a:gs pos="100000">
                  <a:srgbClr val="A4D329"/>
                </a:gs>
              </a:gsLst>
              <a:lin ang="5400000"/>
            </a:gradFill>
            <a:ln w="9525">
              <a:solidFill>
                <a:srgbClr val="8CB522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2" name="Oval 67"/>
            <p:cNvSpPr>
              <a:spLocks noChangeArrowheads="1"/>
            </p:cNvSpPr>
            <p:nvPr/>
          </p:nvSpPr>
          <p:spPr bwMode="auto">
            <a:xfrm>
              <a:off x="1563688" y="560387"/>
              <a:ext cx="1243013" cy="592139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59000"/>
                  </a:schemeClr>
                </a:gs>
                <a:gs pos="52000">
                  <a:srgbClr val="70AC2E">
                    <a:alpha val="0"/>
                  </a:srgbClr>
                </a:gs>
              </a:gsLst>
              <a:lin ang="5400000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zh-CN">
                <a:solidFill>
                  <a:srgbClr val="FFFFFF"/>
                </a:solidFill>
                <a:latin typeface="Calibri" charset="0"/>
                <a:ea typeface="ＭＳ Ｐゴシック" charset="-128"/>
              </a:endParaRPr>
            </a:p>
          </p:txBody>
        </p:sp>
      </p:grpSp>
      <p:grpSp>
        <p:nvGrpSpPr>
          <p:cNvPr id="23" name="Group 27"/>
          <p:cNvGrpSpPr>
            <a:grpSpLocks/>
          </p:cNvGrpSpPr>
          <p:nvPr/>
        </p:nvGrpSpPr>
        <p:grpSpPr bwMode="auto">
          <a:xfrm>
            <a:off x="1898650" y="4372002"/>
            <a:ext cx="1343025" cy="639762"/>
            <a:chOff x="1512888" y="527050"/>
            <a:chExt cx="1343025" cy="639763"/>
          </a:xfrm>
        </p:grpSpPr>
        <p:sp>
          <p:nvSpPr>
            <p:cNvPr id="24" name="Oval 28"/>
            <p:cNvSpPr>
              <a:spLocks noChangeArrowheads="1"/>
            </p:cNvSpPr>
            <p:nvPr/>
          </p:nvSpPr>
          <p:spPr bwMode="auto">
            <a:xfrm>
              <a:off x="1512888" y="527050"/>
              <a:ext cx="1343025" cy="639763"/>
            </a:xfrm>
            <a:prstGeom prst="ellipse">
              <a:avLst/>
            </a:prstGeom>
            <a:gradFill rotWithShape="1">
              <a:gsLst>
                <a:gs pos="0">
                  <a:srgbClr val="C0FF4D"/>
                </a:gs>
                <a:gs pos="100000">
                  <a:srgbClr val="A4D329"/>
                </a:gs>
              </a:gsLst>
              <a:lin ang="5400000"/>
            </a:gradFill>
            <a:ln w="9525">
              <a:solidFill>
                <a:srgbClr val="8CB522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5" name="Oval 29"/>
            <p:cNvSpPr>
              <a:spLocks noChangeArrowheads="1"/>
            </p:cNvSpPr>
            <p:nvPr/>
          </p:nvSpPr>
          <p:spPr bwMode="auto">
            <a:xfrm>
              <a:off x="1563688" y="560387"/>
              <a:ext cx="1243013" cy="592139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59000"/>
                  </a:schemeClr>
                </a:gs>
                <a:gs pos="52000">
                  <a:srgbClr val="70AC2E">
                    <a:alpha val="0"/>
                  </a:srgbClr>
                </a:gs>
              </a:gsLst>
              <a:lin ang="5400000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zh-CN">
                <a:solidFill>
                  <a:srgbClr val="FFFFFF"/>
                </a:solidFill>
                <a:latin typeface="Calibri" charset="0"/>
                <a:ea typeface="ＭＳ Ｐゴシック" charset="-128"/>
              </a:endParaRPr>
            </a:p>
          </p:txBody>
        </p:sp>
      </p:grpSp>
      <p:sp>
        <p:nvSpPr>
          <p:cNvPr id="26" name="Rektangel 63"/>
          <p:cNvSpPr>
            <a:spLocks noChangeArrowheads="1"/>
          </p:cNvSpPr>
          <p:nvPr/>
        </p:nvSpPr>
        <p:spPr bwMode="auto">
          <a:xfrm>
            <a:off x="1984375" y="1816127"/>
            <a:ext cx="1143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01688">
              <a:spcBef>
                <a:spcPct val="20000"/>
              </a:spcBef>
            </a:pPr>
            <a:r>
              <a:rPr lang="en-US" altLang="zh-CN" sz="1400" b="1" noProof="1">
                <a:solidFill>
                  <a:srgbClr val="080808"/>
                </a:solidFill>
                <a:latin typeface="Calibri" pitchFamily="34" charset="0"/>
                <a:cs typeface="Arial" charset="0"/>
              </a:rPr>
              <a:t>Sample Text</a:t>
            </a:r>
          </a:p>
        </p:txBody>
      </p:sp>
      <p:grpSp>
        <p:nvGrpSpPr>
          <p:cNvPr id="27" name="Group 68"/>
          <p:cNvGrpSpPr>
            <a:grpSpLocks/>
          </p:cNvGrpSpPr>
          <p:nvPr/>
        </p:nvGrpSpPr>
        <p:grpSpPr bwMode="auto">
          <a:xfrm>
            <a:off x="3490913" y="1543077"/>
            <a:ext cx="1343025" cy="639762"/>
            <a:chOff x="1512888" y="527050"/>
            <a:chExt cx="1343025" cy="639763"/>
          </a:xfrm>
        </p:grpSpPr>
        <p:sp>
          <p:nvSpPr>
            <p:cNvPr id="28" name="Oval 69"/>
            <p:cNvSpPr>
              <a:spLocks noChangeArrowheads="1"/>
            </p:cNvSpPr>
            <p:nvPr/>
          </p:nvSpPr>
          <p:spPr bwMode="auto">
            <a:xfrm>
              <a:off x="1512888" y="527050"/>
              <a:ext cx="1343025" cy="639763"/>
            </a:xfrm>
            <a:prstGeom prst="ellipse">
              <a:avLst/>
            </a:prstGeom>
            <a:gradFill rotWithShape="1">
              <a:gsLst>
                <a:gs pos="0">
                  <a:srgbClr val="C0FF4D"/>
                </a:gs>
                <a:gs pos="100000">
                  <a:srgbClr val="A4D329"/>
                </a:gs>
              </a:gsLst>
              <a:lin ang="5400000"/>
            </a:gradFill>
            <a:ln w="9525">
              <a:solidFill>
                <a:srgbClr val="8CB522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9" name="Oval 70"/>
            <p:cNvSpPr>
              <a:spLocks noChangeArrowheads="1"/>
            </p:cNvSpPr>
            <p:nvPr/>
          </p:nvSpPr>
          <p:spPr bwMode="auto">
            <a:xfrm>
              <a:off x="1563688" y="560387"/>
              <a:ext cx="1243012" cy="592139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59000"/>
                  </a:schemeClr>
                </a:gs>
                <a:gs pos="52000">
                  <a:srgbClr val="70AC2E">
                    <a:alpha val="0"/>
                  </a:srgbClr>
                </a:gs>
              </a:gsLst>
              <a:lin ang="5400000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zh-CN">
                <a:solidFill>
                  <a:srgbClr val="FFFFFF"/>
                </a:solidFill>
                <a:latin typeface="Calibri" charset="0"/>
                <a:ea typeface="ＭＳ Ｐゴシック" charset="-128"/>
              </a:endParaRPr>
            </a:p>
          </p:txBody>
        </p:sp>
      </p:grpSp>
      <p:sp>
        <p:nvSpPr>
          <p:cNvPr id="30" name="Rektangel 63"/>
          <p:cNvSpPr>
            <a:spLocks noChangeArrowheads="1"/>
          </p:cNvSpPr>
          <p:nvPr/>
        </p:nvSpPr>
        <p:spPr bwMode="auto">
          <a:xfrm>
            <a:off x="3605213" y="1690714"/>
            <a:ext cx="1143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01688">
              <a:spcBef>
                <a:spcPct val="20000"/>
              </a:spcBef>
            </a:pPr>
            <a:r>
              <a:rPr lang="en-US" altLang="zh-CN" sz="1400" b="1" noProof="1">
                <a:solidFill>
                  <a:srgbClr val="080808"/>
                </a:solidFill>
                <a:latin typeface="Calibri" pitchFamily="34" charset="0"/>
                <a:cs typeface="Arial" charset="0"/>
              </a:rPr>
              <a:t>Sample Text</a:t>
            </a:r>
          </a:p>
        </p:txBody>
      </p:sp>
      <p:grpSp>
        <p:nvGrpSpPr>
          <p:cNvPr id="31" name="Group 71"/>
          <p:cNvGrpSpPr>
            <a:grpSpLocks/>
          </p:cNvGrpSpPr>
          <p:nvPr/>
        </p:nvGrpSpPr>
        <p:grpSpPr bwMode="auto">
          <a:xfrm>
            <a:off x="4933950" y="1679602"/>
            <a:ext cx="1343025" cy="638175"/>
            <a:chOff x="1512888" y="527050"/>
            <a:chExt cx="1343025" cy="639763"/>
          </a:xfrm>
        </p:grpSpPr>
        <p:sp>
          <p:nvSpPr>
            <p:cNvPr id="32" name="Oval 72"/>
            <p:cNvSpPr>
              <a:spLocks noChangeArrowheads="1"/>
            </p:cNvSpPr>
            <p:nvPr/>
          </p:nvSpPr>
          <p:spPr bwMode="auto">
            <a:xfrm>
              <a:off x="1512888" y="527050"/>
              <a:ext cx="1343025" cy="639763"/>
            </a:xfrm>
            <a:prstGeom prst="ellipse">
              <a:avLst/>
            </a:prstGeom>
            <a:gradFill rotWithShape="1">
              <a:gsLst>
                <a:gs pos="0">
                  <a:srgbClr val="C0FF4D"/>
                </a:gs>
                <a:gs pos="999">
                  <a:srgbClr val="C0FF4D"/>
                </a:gs>
                <a:gs pos="100000">
                  <a:srgbClr val="A4D329"/>
                </a:gs>
              </a:gsLst>
              <a:lin ang="5400000"/>
            </a:gradFill>
            <a:ln w="9525">
              <a:solidFill>
                <a:srgbClr val="8CB522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33" name="Oval 73"/>
            <p:cNvSpPr>
              <a:spLocks noChangeArrowheads="1"/>
            </p:cNvSpPr>
            <p:nvPr/>
          </p:nvSpPr>
          <p:spPr bwMode="auto">
            <a:xfrm>
              <a:off x="1563688" y="560470"/>
              <a:ext cx="1243013" cy="592019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59000"/>
                  </a:schemeClr>
                </a:gs>
                <a:gs pos="52000">
                  <a:srgbClr val="70AC2E">
                    <a:alpha val="0"/>
                  </a:srgbClr>
                </a:gs>
              </a:gsLst>
              <a:lin ang="5400000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zh-CN">
                <a:solidFill>
                  <a:srgbClr val="FFFFFF"/>
                </a:solidFill>
                <a:latin typeface="Calibri" charset="0"/>
                <a:ea typeface="ＭＳ Ｐゴシック" charset="-128"/>
              </a:endParaRPr>
            </a:p>
          </p:txBody>
        </p:sp>
      </p:grpSp>
      <p:sp>
        <p:nvSpPr>
          <p:cNvPr id="34" name="Rektangel 63"/>
          <p:cNvSpPr>
            <a:spLocks noChangeArrowheads="1"/>
          </p:cNvSpPr>
          <p:nvPr/>
        </p:nvSpPr>
        <p:spPr bwMode="auto">
          <a:xfrm>
            <a:off x="5080000" y="1816127"/>
            <a:ext cx="1143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01688">
              <a:spcBef>
                <a:spcPct val="20000"/>
              </a:spcBef>
            </a:pPr>
            <a:r>
              <a:rPr lang="en-US" altLang="zh-CN" sz="1400" b="1" noProof="1">
                <a:solidFill>
                  <a:srgbClr val="080808"/>
                </a:solidFill>
                <a:latin typeface="Calibri" pitchFamily="34" charset="0"/>
                <a:cs typeface="Arial" charset="0"/>
              </a:rPr>
              <a:t>Sample Text</a:t>
            </a:r>
          </a:p>
        </p:txBody>
      </p:sp>
      <p:sp>
        <p:nvSpPr>
          <p:cNvPr id="35" name="Rektangel 63"/>
          <p:cNvSpPr>
            <a:spLocks noChangeArrowheads="1"/>
          </p:cNvSpPr>
          <p:nvPr/>
        </p:nvSpPr>
        <p:spPr bwMode="auto">
          <a:xfrm>
            <a:off x="2063750" y="4521227"/>
            <a:ext cx="1143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01688">
              <a:spcBef>
                <a:spcPct val="20000"/>
              </a:spcBef>
            </a:pPr>
            <a:r>
              <a:rPr lang="en-US" altLang="zh-CN" sz="1400" b="1" noProof="1">
                <a:solidFill>
                  <a:srgbClr val="080808"/>
                </a:solidFill>
                <a:latin typeface="Calibri" pitchFamily="34" charset="0"/>
                <a:cs typeface="Arial" charset="0"/>
              </a:rPr>
              <a:t>Sample Text</a:t>
            </a:r>
          </a:p>
        </p:txBody>
      </p:sp>
      <p:grpSp>
        <p:nvGrpSpPr>
          <p:cNvPr id="36" name="Group 30"/>
          <p:cNvGrpSpPr>
            <a:grpSpLocks/>
          </p:cNvGrpSpPr>
          <p:nvPr/>
        </p:nvGrpSpPr>
        <p:grpSpPr bwMode="auto">
          <a:xfrm>
            <a:off x="3490913" y="4464077"/>
            <a:ext cx="1343025" cy="639762"/>
            <a:chOff x="1512888" y="527050"/>
            <a:chExt cx="1343025" cy="639763"/>
          </a:xfrm>
        </p:grpSpPr>
        <p:sp>
          <p:nvSpPr>
            <p:cNvPr id="37" name="Oval 31"/>
            <p:cNvSpPr>
              <a:spLocks noChangeArrowheads="1"/>
            </p:cNvSpPr>
            <p:nvPr/>
          </p:nvSpPr>
          <p:spPr bwMode="auto">
            <a:xfrm>
              <a:off x="1512888" y="527050"/>
              <a:ext cx="1343025" cy="639763"/>
            </a:xfrm>
            <a:prstGeom prst="ellipse">
              <a:avLst/>
            </a:prstGeom>
            <a:gradFill rotWithShape="1">
              <a:gsLst>
                <a:gs pos="0">
                  <a:srgbClr val="C0FF4D"/>
                </a:gs>
                <a:gs pos="100000">
                  <a:srgbClr val="A4D329"/>
                </a:gs>
              </a:gsLst>
              <a:lin ang="5400000"/>
            </a:gradFill>
            <a:ln w="9525">
              <a:solidFill>
                <a:srgbClr val="568424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38" name="Oval 32"/>
            <p:cNvSpPr>
              <a:spLocks noChangeArrowheads="1"/>
            </p:cNvSpPr>
            <p:nvPr/>
          </p:nvSpPr>
          <p:spPr bwMode="auto">
            <a:xfrm>
              <a:off x="1563688" y="560387"/>
              <a:ext cx="1243012" cy="592139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59000"/>
                  </a:schemeClr>
                </a:gs>
                <a:gs pos="52000">
                  <a:srgbClr val="70AC2E">
                    <a:alpha val="0"/>
                  </a:srgbClr>
                </a:gs>
              </a:gsLst>
              <a:lin ang="5400000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zh-CN">
                <a:solidFill>
                  <a:srgbClr val="FFFFFF"/>
                </a:solidFill>
                <a:latin typeface="Calibri" charset="0"/>
                <a:ea typeface="ＭＳ Ｐゴシック" charset="-128"/>
              </a:endParaRPr>
            </a:p>
          </p:txBody>
        </p:sp>
      </p:grpSp>
      <p:sp>
        <p:nvSpPr>
          <p:cNvPr id="39" name="Rektangel 63"/>
          <p:cNvSpPr>
            <a:spLocks noChangeArrowheads="1"/>
          </p:cNvSpPr>
          <p:nvPr/>
        </p:nvSpPr>
        <p:spPr bwMode="auto">
          <a:xfrm>
            <a:off x="3629025" y="4608539"/>
            <a:ext cx="1143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01688">
              <a:spcBef>
                <a:spcPct val="20000"/>
              </a:spcBef>
            </a:pPr>
            <a:r>
              <a:rPr lang="en-US" altLang="zh-CN" sz="1400" b="1" noProof="1">
                <a:solidFill>
                  <a:srgbClr val="080808"/>
                </a:solidFill>
                <a:latin typeface="Calibri" pitchFamily="34" charset="0"/>
                <a:cs typeface="Arial" charset="0"/>
              </a:rPr>
              <a:t>Sample Text</a:t>
            </a:r>
          </a:p>
        </p:txBody>
      </p:sp>
      <p:grpSp>
        <p:nvGrpSpPr>
          <p:cNvPr id="40" name="Group 33"/>
          <p:cNvGrpSpPr>
            <a:grpSpLocks/>
          </p:cNvGrpSpPr>
          <p:nvPr/>
        </p:nvGrpSpPr>
        <p:grpSpPr bwMode="auto">
          <a:xfrm>
            <a:off x="4933950" y="4325964"/>
            <a:ext cx="1343025" cy="639763"/>
            <a:chOff x="1512888" y="527050"/>
            <a:chExt cx="1343025" cy="639763"/>
          </a:xfrm>
        </p:grpSpPr>
        <p:sp>
          <p:nvSpPr>
            <p:cNvPr id="41" name="Oval 34"/>
            <p:cNvSpPr>
              <a:spLocks noChangeArrowheads="1"/>
            </p:cNvSpPr>
            <p:nvPr/>
          </p:nvSpPr>
          <p:spPr bwMode="auto">
            <a:xfrm>
              <a:off x="1512888" y="527050"/>
              <a:ext cx="1343025" cy="639763"/>
            </a:xfrm>
            <a:prstGeom prst="ellipse">
              <a:avLst/>
            </a:prstGeom>
            <a:gradFill rotWithShape="1">
              <a:gsLst>
                <a:gs pos="0">
                  <a:srgbClr val="C0FF4D"/>
                </a:gs>
                <a:gs pos="100000">
                  <a:srgbClr val="A4D329"/>
                </a:gs>
              </a:gsLst>
              <a:lin ang="5400000"/>
            </a:gradFill>
            <a:ln w="9525">
              <a:solidFill>
                <a:srgbClr val="8CB522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42" name="Oval 35"/>
            <p:cNvSpPr>
              <a:spLocks noChangeArrowheads="1"/>
            </p:cNvSpPr>
            <p:nvPr/>
          </p:nvSpPr>
          <p:spPr bwMode="auto">
            <a:xfrm>
              <a:off x="1563688" y="560388"/>
              <a:ext cx="1243013" cy="592137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59000"/>
                  </a:schemeClr>
                </a:gs>
                <a:gs pos="52000">
                  <a:srgbClr val="70AC2E">
                    <a:alpha val="0"/>
                  </a:srgbClr>
                </a:gs>
              </a:gsLst>
              <a:lin ang="5400000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zh-CN">
                <a:solidFill>
                  <a:srgbClr val="FFFFFF"/>
                </a:solidFill>
                <a:latin typeface="Calibri" charset="0"/>
                <a:ea typeface="ＭＳ Ｐゴシック" charset="-128"/>
              </a:endParaRPr>
            </a:p>
          </p:txBody>
        </p:sp>
      </p:grpSp>
      <p:sp>
        <p:nvSpPr>
          <p:cNvPr id="43" name="Rektangel 63"/>
          <p:cNvSpPr>
            <a:spLocks noChangeArrowheads="1"/>
          </p:cNvSpPr>
          <p:nvPr/>
        </p:nvSpPr>
        <p:spPr bwMode="auto">
          <a:xfrm>
            <a:off x="5080000" y="4497414"/>
            <a:ext cx="1143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01688">
              <a:spcBef>
                <a:spcPct val="20000"/>
              </a:spcBef>
            </a:pPr>
            <a:r>
              <a:rPr lang="en-US" altLang="zh-CN" sz="1400" b="1" noProof="1">
                <a:solidFill>
                  <a:srgbClr val="080808"/>
                </a:solidFill>
                <a:latin typeface="Calibri" pitchFamily="34" charset="0"/>
                <a:cs typeface="Arial" charset="0"/>
              </a:rPr>
              <a:t>Sample Text</a:t>
            </a:r>
          </a:p>
        </p:txBody>
      </p:sp>
      <p:sp>
        <p:nvSpPr>
          <p:cNvPr id="44" name="Rektangel 63"/>
          <p:cNvSpPr>
            <a:spLocks noChangeArrowheads="1"/>
          </p:cNvSpPr>
          <p:nvPr/>
        </p:nvSpPr>
        <p:spPr bwMode="auto">
          <a:xfrm>
            <a:off x="3192463" y="2392389"/>
            <a:ext cx="116681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01688">
              <a:spcBef>
                <a:spcPct val="20000"/>
              </a:spcBef>
            </a:pPr>
            <a:r>
              <a:rPr lang="en-US" altLang="zh-CN" sz="1200" noProof="1">
                <a:solidFill>
                  <a:srgbClr val="080808"/>
                </a:solidFill>
                <a:latin typeface="Calibri" pitchFamily="34" charset="0"/>
                <a:cs typeface="Arial" charset="0"/>
              </a:rPr>
              <a:t>This is an example text. </a:t>
            </a:r>
          </a:p>
        </p:txBody>
      </p:sp>
      <p:grpSp>
        <p:nvGrpSpPr>
          <p:cNvPr id="45" name="Grupper 22"/>
          <p:cNvGrpSpPr>
            <a:grpSpLocks/>
          </p:cNvGrpSpPr>
          <p:nvPr/>
        </p:nvGrpSpPr>
        <p:grpSpPr bwMode="auto">
          <a:xfrm>
            <a:off x="2030413" y="5286388"/>
            <a:ext cx="4914900" cy="1490662"/>
            <a:chOff x="-38100" y="5366940"/>
            <a:chExt cx="9296400" cy="1491060"/>
          </a:xfrm>
        </p:grpSpPr>
        <p:grpSp>
          <p:nvGrpSpPr>
            <p:cNvPr id="46" name="Grupper 5"/>
            <p:cNvGrpSpPr>
              <a:grpSpLocks/>
            </p:cNvGrpSpPr>
            <p:nvPr/>
          </p:nvGrpSpPr>
          <p:grpSpPr bwMode="auto">
            <a:xfrm>
              <a:off x="-38100" y="5366940"/>
              <a:ext cx="9296400" cy="1491060"/>
              <a:chOff x="-38100" y="5366940"/>
              <a:chExt cx="9296400" cy="1491060"/>
            </a:xfrm>
          </p:grpSpPr>
          <p:sp>
            <p:nvSpPr>
              <p:cNvPr id="48" name="Rektangel 18"/>
              <p:cNvSpPr>
                <a:spLocks noChangeArrowheads="1"/>
              </p:cNvSpPr>
              <p:nvPr/>
            </p:nvSpPr>
            <p:spPr bwMode="auto">
              <a:xfrm>
                <a:off x="-2067" y="5549551"/>
                <a:ext cx="9224335" cy="1308449"/>
              </a:xfrm>
              <a:prstGeom prst="rect">
                <a:avLst/>
              </a:prstGeom>
              <a:gradFill rotWithShape="1">
                <a:gsLst>
                  <a:gs pos="0">
                    <a:srgbClr val="3A3A3A"/>
                  </a:gs>
                  <a:gs pos="100000">
                    <a:srgbClr val="171717"/>
                  </a:gs>
                </a:gsLst>
                <a:lin ang="16200000"/>
              </a:gradFill>
              <a:ln w="9525" algn="ctr">
                <a:solidFill>
                  <a:srgbClr val="171717"/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 defTabSz="914400"/>
                <a:endParaRPr lang="da-DK" altLang="zh-CN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  <p:grpSp>
            <p:nvGrpSpPr>
              <p:cNvPr id="49" name="Grupper 13"/>
              <p:cNvGrpSpPr>
                <a:grpSpLocks/>
              </p:cNvGrpSpPr>
              <p:nvPr/>
            </p:nvGrpSpPr>
            <p:grpSpPr bwMode="auto">
              <a:xfrm>
                <a:off x="-38100" y="5366940"/>
                <a:ext cx="9296400" cy="212782"/>
                <a:chOff x="0" y="1536700"/>
                <a:chExt cx="9144000" cy="317275"/>
              </a:xfrm>
            </p:grpSpPr>
            <p:sp>
              <p:nvSpPr>
                <p:cNvPr id="50" name="Rektangel 20"/>
                <p:cNvSpPr>
                  <a:spLocks noChangeArrowheads="1"/>
                </p:cNvSpPr>
                <p:nvPr/>
              </p:nvSpPr>
              <p:spPr bwMode="auto">
                <a:xfrm>
                  <a:off x="0" y="1536700"/>
                  <a:ext cx="9144000" cy="317275"/>
                </a:xfrm>
                <a:prstGeom prst="rect">
                  <a:avLst/>
                </a:prstGeom>
                <a:gradFill rotWithShape="1">
                  <a:gsLst>
                    <a:gs pos="0">
                      <a:srgbClr val="C0FF4D"/>
                    </a:gs>
                    <a:gs pos="100000">
                      <a:srgbClr val="A4D329"/>
                    </a:gs>
                  </a:gsLst>
                  <a:lin ang="16200000"/>
                </a:gradFill>
                <a:ln w="9525" algn="ctr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 defTabSz="914400"/>
                  <a:endParaRPr lang="da-DK" altLang="zh-CN">
                    <a:solidFill>
                      <a:srgbClr val="FFFFFF"/>
                    </a:solidFill>
                    <a:latin typeface="Calibri" pitchFamily="34" charset="0"/>
                  </a:endParaRPr>
                </a:p>
              </p:txBody>
            </p:sp>
            <p:sp>
              <p:nvSpPr>
                <p:cNvPr id="51" name="Rektangel 21"/>
                <p:cNvSpPr/>
                <p:nvPr/>
              </p:nvSpPr>
              <p:spPr>
                <a:xfrm>
                  <a:off x="0" y="1574800"/>
                  <a:ext cx="9144000" cy="152399"/>
                </a:xfrm>
                <a:prstGeom prst="rect">
                  <a:avLst/>
                </a:prstGeom>
                <a:gradFill rotWithShape="1">
                  <a:gsLst>
                    <a:gs pos="100000">
                      <a:srgbClr val="FFFCF9">
                        <a:alpha val="79000"/>
                      </a:srgbClr>
                    </a:gs>
                    <a:gs pos="0">
                      <a:srgbClr val="E6E6E6">
                        <a:tint val="50000"/>
                        <a:shade val="100000"/>
                        <a:satMod val="350000"/>
                        <a:alpha val="0"/>
                      </a:srgbClr>
                    </a:gs>
                  </a:gsLst>
                  <a:lin ang="16200000" scaled="0"/>
                </a:gradFill>
                <a:ln w="9525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ctr" defTabSz="914400" eaLnBrk="1" hangingPunct="1">
                    <a:defRPr/>
                  </a:pPr>
                  <a:endParaRPr lang="da-DK" smtClean="0">
                    <a:solidFill>
                      <a:srgbClr val="FFFFFF"/>
                    </a:solidFill>
                    <a:latin typeface="Calibri" charset="0"/>
                  </a:endParaRPr>
                </a:p>
              </p:txBody>
            </p:sp>
          </p:grpSp>
        </p:grpSp>
        <p:sp>
          <p:nvSpPr>
            <p:cNvPr id="47" name="Text Box 17"/>
            <p:cNvSpPr txBox="1">
              <a:spLocks noChangeArrowheads="1"/>
            </p:cNvSpPr>
            <p:nvPr/>
          </p:nvSpPr>
          <p:spPr bwMode="auto">
            <a:xfrm>
              <a:off x="1688459" y="5592425"/>
              <a:ext cx="5915345" cy="986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b"/>
            <a:lstStyle/>
            <a:p>
              <a:pPr algn="just" defTabSz="801688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1400" kern="0" dirty="0">
                  <a:solidFill>
                    <a:srgbClr val="FFFFFF"/>
                  </a:solidFill>
                  <a:latin typeface="Calibri" pitchFamily="34" charset="0"/>
                  <a:ea typeface="ＭＳ Ｐゴシック" charset="-128"/>
                  <a:cs typeface="Arial" pitchFamily="34" charset="0"/>
                </a:rPr>
                <a:t>This is an example text. Go ahead and replace it with your own text. It is meant to give you a feeling of how the designs looks including text.</a:t>
              </a:r>
            </a:p>
          </p:txBody>
        </p:sp>
      </p:grpSp>
    </p:spTree>
  </p:cSld>
  <p:clrMapOvr>
    <a:masterClrMapping/>
  </p:clrMapOvr>
  <p:transition>
    <p:fade/>
  </p:transition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柱形发展历程上升</a:t>
            </a: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zh-CN" altLang="en-US" smtClean="0"/>
              <a:t>第 </a:t>
            </a:r>
            <a:fld id="{DD969240-5698-4DE0-A7FC-974C2D9FE511}" type="slidenum">
              <a:rPr lang="zh-CN" altLang="en-US" smtClean="0"/>
              <a:pPr>
                <a:defRPr/>
              </a:pPr>
              <a:t>61</a:t>
            </a:fld>
            <a:r>
              <a:rPr lang="zh-CN" altLang="en-US" smtClean="0"/>
              <a:t> 页</a:t>
            </a:r>
            <a:endParaRPr lang="zh-CN" altLang="en-US"/>
          </a:p>
        </p:txBody>
      </p:sp>
      <p:sp>
        <p:nvSpPr>
          <p:cNvPr id="26" name="Rectangle 2"/>
          <p:cNvSpPr>
            <a:spLocks noChangeArrowheads="1"/>
          </p:cNvSpPr>
          <p:nvPr/>
        </p:nvSpPr>
        <p:spPr bwMode="auto">
          <a:xfrm>
            <a:off x="6981825" y="3443309"/>
            <a:ext cx="1406525" cy="2970212"/>
          </a:xfrm>
          <a:prstGeom prst="rect">
            <a:avLst/>
          </a:prstGeom>
          <a:gradFill rotWithShape="1">
            <a:gsLst>
              <a:gs pos="0">
                <a:srgbClr val="800000"/>
              </a:gs>
              <a:gs pos="100000">
                <a:srgbClr val="CC0000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7" name="Freeform 3"/>
          <p:cNvSpPr>
            <a:spLocks/>
          </p:cNvSpPr>
          <p:nvPr/>
        </p:nvSpPr>
        <p:spPr bwMode="auto">
          <a:xfrm>
            <a:off x="5360988" y="3452834"/>
            <a:ext cx="1436687" cy="2976562"/>
          </a:xfrm>
          <a:custGeom>
            <a:avLst/>
            <a:gdLst/>
            <a:ahLst/>
            <a:cxnLst>
              <a:cxn ang="0">
                <a:pos x="0" y="255"/>
              </a:cxn>
              <a:cxn ang="0">
                <a:pos x="123" y="255"/>
              </a:cxn>
              <a:cxn ang="0">
                <a:pos x="123" y="0"/>
              </a:cxn>
              <a:cxn ang="0">
                <a:pos x="0" y="24"/>
              </a:cxn>
              <a:cxn ang="0">
                <a:pos x="0" y="255"/>
              </a:cxn>
            </a:cxnLst>
            <a:rect l="0" t="0" r="r" b="b"/>
            <a:pathLst>
              <a:path w="123" h="255">
                <a:moveTo>
                  <a:pt x="0" y="255"/>
                </a:moveTo>
                <a:cubicBezTo>
                  <a:pt x="123" y="255"/>
                  <a:pt x="123" y="255"/>
                  <a:pt x="123" y="255"/>
                </a:cubicBezTo>
                <a:cubicBezTo>
                  <a:pt x="123" y="0"/>
                  <a:pt x="123" y="0"/>
                  <a:pt x="123" y="0"/>
                </a:cubicBezTo>
                <a:cubicBezTo>
                  <a:pt x="87" y="4"/>
                  <a:pt x="46" y="12"/>
                  <a:pt x="0" y="24"/>
                </a:cubicBezTo>
                <a:lnTo>
                  <a:pt x="0" y="255"/>
                </a:lnTo>
                <a:close/>
              </a:path>
            </a:pathLst>
          </a:custGeom>
          <a:gradFill rotWithShape="1">
            <a:gsLst>
              <a:gs pos="0">
                <a:srgbClr val="EAEAEA"/>
              </a:gs>
              <a:gs pos="100000">
                <a:srgbClr val="C0C0C0"/>
              </a:gs>
            </a:gsLst>
            <a:lin ang="540000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8" name="Freeform 4"/>
          <p:cNvSpPr>
            <a:spLocks/>
          </p:cNvSpPr>
          <p:nvPr/>
        </p:nvSpPr>
        <p:spPr bwMode="auto">
          <a:xfrm>
            <a:off x="2179638" y="4375171"/>
            <a:ext cx="1401762" cy="2054225"/>
          </a:xfrm>
          <a:custGeom>
            <a:avLst/>
            <a:gdLst/>
            <a:ahLst/>
            <a:cxnLst>
              <a:cxn ang="0">
                <a:pos x="0" y="176"/>
              </a:cxn>
              <a:cxn ang="0">
                <a:pos x="120" y="176"/>
              </a:cxn>
              <a:cxn ang="0">
                <a:pos x="120" y="0"/>
              </a:cxn>
              <a:cxn ang="0">
                <a:pos x="0" y="67"/>
              </a:cxn>
              <a:cxn ang="0">
                <a:pos x="0" y="176"/>
              </a:cxn>
            </a:cxnLst>
            <a:rect l="0" t="0" r="r" b="b"/>
            <a:pathLst>
              <a:path w="120" h="176">
                <a:moveTo>
                  <a:pt x="0" y="176"/>
                </a:moveTo>
                <a:cubicBezTo>
                  <a:pt x="120" y="176"/>
                  <a:pt x="120" y="176"/>
                  <a:pt x="120" y="176"/>
                </a:cubicBezTo>
                <a:cubicBezTo>
                  <a:pt x="120" y="0"/>
                  <a:pt x="120" y="0"/>
                  <a:pt x="120" y="0"/>
                </a:cubicBezTo>
                <a:cubicBezTo>
                  <a:pt x="81" y="19"/>
                  <a:pt x="41" y="41"/>
                  <a:pt x="0" y="67"/>
                </a:cubicBezTo>
                <a:lnTo>
                  <a:pt x="0" y="176"/>
                </a:lnTo>
                <a:close/>
              </a:path>
            </a:pathLst>
          </a:custGeom>
          <a:gradFill rotWithShape="1">
            <a:gsLst>
              <a:gs pos="0">
                <a:srgbClr val="EAEAEA"/>
              </a:gs>
              <a:gs pos="100000">
                <a:srgbClr val="D9D9D9"/>
              </a:gs>
            </a:gsLst>
            <a:lin ang="540000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9" name="Freeform 5"/>
          <p:cNvSpPr>
            <a:spLocks/>
          </p:cNvSpPr>
          <p:nvPr/>
        </p:nvSpPr>
        <p:spPr bwMode="auto">
          <a:xfrm>
            <a:off x="3767138" y="3779859"/>
            <a:ext cx="1406525" cy="2649537"/>
          </a:xfrm>
          <a:custGeom>
            <a:avLst/>
            <a:gdLst/>
            <a:ahLst/>
            <a:cxnLst>
              <a:cxn ang="0">
                <a:pos x="0" y="44"/>
              </a:cxn>
              <a:cxn ang="0">
                <a:pos x="0" y="227"/>
              </a:cxn>
              <a:cxn ang="0">
                <a:pos x="120" y="227"/>
              </a:cxn>
              <a:cxn ang="0">
                <a:pos x="120" y="0"/>
              </a:cxn>
              <a:cxn ang="0">
                <a:pos x="0" y="44"/>
              </a:cxn>
            </a:cxnLst>
            <a:rect l="0" t="0" r="r" b="b"/>
            <a:pathLst>
              <a:path w="120" h="227">
                <a:moveTo>
                  <a:pt x="0" y="44"/>
                </a:moveTo>
                <a:cubicBezTo>
                  <a:pt x="0" y="227"/>
                  <a:pt x="0" y="227"/>
                  <a:pt x="0" y="227"/>
                </a:cubicBezTo>
                <a:cubicBezTo>
                  <a:pt x="120" y="227"/>
                  <a:pt x="120" y="227"/>
                  <a:pt x="120" y="227"/>
                </a:cubicBezTo>
                <a:cubicBezTo>
                  <a:pt x="120" y="0"/>
                  <a:pt x="120" y="0"/>
                  <a:pt x="120" y="0"/>
                </a:cubicBezTo>
                <a:cubicBezTo>
                  <a:pt x="82" y="11"/>
                  <a:pt x="42" y="25"/>
                  <a:pt x="0" y="44"/>
                </a:cubicBezTo>
                <a:close/>
              </a:path>
            </a:pathLst>
          </a:custGeom>
          <a:gradFill rotWithShape="1">
            <a:gsLst>
              <a:gs pos="0">
                <a:srgbClr val="EAEAEA"/>
              </a:gs>
              <a:gs pos="100000">
                <a:srgbClr val="C0C0C0"/>
              </a:gs>
            </a:gsLst>
            <a:lin ang="540000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0" name="Freeform 6"/>
          <p:cNvSpPr>
            <a:spLocks/>
          </p:cNvSpPr>
          <p:nvPr/>
        </p:nvSpPr>
        <p:spPr bwMode="auto">
          <a:xfrm>
            <a:off x="574675" y="5284809"/>
            <a:ext cx="1419225" cy="1144587"/>
          </a:xfrm>
          <a:custGeom>
            <a:avLst/>
            <a:gdLst/>
            <a:ahLst/>
            <a:cxnLst>
              <a:cxn ang="0">
                <a:pos x="121" y="98"/>
              </a:cxn>
              <a:cxn ang="0">
                <a:pos x="121" y="0"/>
              </a:cxn>
              <a:cxn ang="0">
                <a:pos x="0" y="98"/>
              </a:cxn>
              <a:cxn ang="0">
                <a:pos x="121" y="98"/>
              </a:cxn>
            </a:cxnLst>
            <a:rect l="0" t="0" r="r" b="b"/>
            <a:pathLst>
              <a:path w="121" h="98">
                <a:moveTo>
                  <a:pt x="121" y="98"/>
                </a:moveTo>
                <a:cubicBezTo>
                  <a:pt x="121" y="0"/>
                  <a:pt x="121" y="0"/>
                  <a:pt x="121" y="0"/>
                </a:cubicBezTo>
                <a:cubicBezTo>
                  <a:pt x="81" y="28"/>
                  <a:pt x="40" y="60"/>
                  <a:pt x="0" y="98"/>
                </a:cubicBezTo>
                <a:lnTo>
                  <a:pt x="121" y="98"/>
                </a:lnTo>
                <a:close/>
              </a:path>
            </a:pathLst>
          </a:custGeom>
          <a:gradFill rotWithShape="1">
            <a:gsLst>
              <a:gs pos="0">
                <a:srgbClr val="EAEAEA"/>
              </a:gs>
              <a:gs pos="100000">
                <a:srgbClr val="D9D9D9"/>
              </a:gs>
            </a:gsLst>
            <a:lin ang="540000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1" name="Freeform 7"/>
          <p:cNvSpPr>
            <a:spLocks/>
          </p:cNvSpPr>
          <p:nvPr/>
        </p:nvSpPr>
        <p:spPr bwMode="auto">
          <a:xfrm>
            <a:off x="539750" y="4689496"/>
            <a:ext cx="1454150" cy="1354138"/>
          </a:xfrm>
          <a:custGeom>
            <a:avLst/>
            <a:gdLst/>
            <a:ahLst/>
            <a:cxnLst>
              <a:cxn ang="0">
                <a:pos x="0" y="94"/>
              </a:cxn>
              <a:cxn ang="0">
                <a:pos x="0" y="116"/>
              </a:cxn>
              <a:cxn ang="0">
                <a:pos x="2" y="116"/>
              </a:cxn>
              <a:cxn ang="0">
                <a:pos x="124" y="19"/>
              </a:cxn>
              <a:cxn ang="0">
                <a:pos x="124" y="0"/>
              </a:cxn>
              <a:cxn ang="0">
                <a:pos x="0" y="94"/>
              </a:cxn>
            </a:cxnLst>
            <a:rect l="0" t="0" r="r" b="b"/>
            <a:pathLst>
              <a:path w="124" h="116">
                <a:moveTo>
                  <a:pt x="0" y="94"/>
                </a:moveTo>
                <a:cubicBezTo>
                  <a:pt x="0" y="116"/>
                  <a:pt x="0" y="116"/>
                  <a:pt x="0" y="116"/>
                </a:cubicBezTo>
                <a:cubicBezTo>
                  <a:pt x="2" y="116"/>
                  <a:pt x="2" y="116"/>
                  <a:pt x="2" y="116"/>
                </a:cubicBezTo>
                <a:cubicBezTo>
                  <a:pt x="22" y="96"/>
                  <a:pt x="63" y="59"/>
                  <a:pt x="124" y="19"/>
                </a:cubicBezTo>
                <a:cubicBezTo>
                  <a:pt x="124" y="0"/>
                  <a:pt x="124" y="0"/>
                  <a:pt x="124" y="0"/>
                </a:cubicBezTo>
                <a:cubicBezTo>
                  <a:pt x="83" y="26"/>
                  <a:pt x="42" y="57"/>
                  <a:pt x="0" y="94"/>
                </a:cubicBezTo>
                <a:close/>
              </a:path>
            </a:pathLst>
          </a:custGeom>
          <a:gradFill rotWithShape="1">
            <a:gsLst>
              <a:gs pos="0">
                <a:srgbClr val="FFFFFF">
                  <a:alpha val="10001"/>
                </a:srgbClr>
              </a:gs>
              <a:gs pos="100000">
                <a:srgbClr val="FFCC00">
                  <a:alpha val="50000"/>
                </a:srgbClr>
              </a:gs>
            </a:gsLst>
            <a:lin ang="1890000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2" name="Freeform 8"/>
          <p:cNvSpPr>
            <a:spLocks/>
          </p:cNvSpPr>
          <p:nvPr/>
        </p:nvSpPr>
        <p:spPr bwMode="auto">
          <a:xfrm>
            <a:off x="2179638" y="3849709"/>
            <a:ext cx="1401762" cy="944562"/>
          </a:xfrm>
          <a:custGeom>
            <a:avLst/>
            <a:gdLst/>
            <a:ahLst/>
            <a:cxnLst>
              <a:cxn ang="0">
                <a:pos x="120" y="0"/>
              </a:cxn>
              <a:cxn ang="0">
                <a:pos x="0" y="62"/>
              </a:cxn>
              <a:cxn ang="0">
                <a:pos x="0" y="81"/>
              </a:cxn>
              <a:cxn ang="0">
                <a:pos x="120" y="18"/>
              </a:cxn>
              <a:cxn ang="0">
                <a:pos x="120" y="0"/>
              </a:cxn>
            </a:cxnLst>
            <a:rect l="0" t="0" r="r" b="b"/>
            <a:pathLst>
              <a:path w="120" h="81">
                <a:moveTo>
                  <a:pt x="120" y="0"/>
                </a:moveTo>
                <a:cubicBezTo>
                  <a:pt x="81" y="17"/>
                  <a:pt x="41" y="37"/>
                  <a:pt x="0" y="62"/>
                </a:cubicBezTo>
                <a:cubicBezTo>
                  <a:pt x="0" y="81"/>
                  <a:pt x="0" y="81"/>
                  <a:pt x="0" y="81"/>
                </a:cubicBezTo>
                <a:cubicBezTo>
                  <a:pt x="35" y="59"/>
                  <a:pt x="75" y="38"/>
                  <a:pt x="120" y="18"/>
                </a:cubicBezTo>
                <a:lnTo>
                  <a:pt x="120" y="0"/>
                </a:lnTo>
                <a:close/>
              </a:path>
            </a:pathLst>
          </a:custGeom>
          <a:gradFill rotWithShape="1">
            <a:gsLst>
              <a:gs pos="0">
                <a:srgbClr val="FFCC00">
                  <a:alpha val="30000"/>
                </a:srgbClr>
              </a:gs>
              <a:gs pos="100000">
                <a:srgbClr val="FFCC00">
                  <a:alpha val="50000"/>
                </a:srgbClr>
              </a:gs>
            </a:gsLst>
            <a:lin ang="1890000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3" name="Freeform 9"/>
          <p:cNvSpPr>
            <a:spLocks/>
          </p:cNvSpPr>
          <p:nvPr/>
        </p:nvSpPr>
        <p:spPr bwMode="auto">
          <a:xfrm>
            <a:off x="3767138" y="3311546"/>
            <a:ext cx="1406525" cy="677863"/>
          </a:xfrm>
          <a:custGeom>
            <a:avLst/>
            <a:gdLst/>
            <a:ahLst/>
            <a:cxnLst>
              <a:cxn ang="0">
                <a:pos x="120" y="0"/>
              </a:cxn>
              <a:cxn ang="0">
                <a:pos x="0" y="39"/>
              </a:cxn>
              <a:cxn ang="0">
                <a:pos x="0" y="58"/>
              </a:cxn>
              <a:cxn ang="0">
                <a:pos x="120" y="19"/>
              </a:cxn>
              <a:cxn ang="0">
                <a:pos x="120" y="0"/>
              </a:cxn>
            </a:cxnLst>
            <a:rect l="0" t="0" r="r" b="b"/>
            <a:pathLst>
              <a:path w="120" h="58">
                <a:moveTo>
                  <a:pt x="120" y="0"/>
                </a:moveTo>
                <a:cubicBezTo>
                  <a:pt x="83" y="9"/>
                  <a:pt x="42" y="22"/>
                  <a:pt x="0" y="39"/>
                </a:cubicBezTo>
                <a:cubicBezTo>
                  <a:pt x="0" y="58"/>
                  <a:pt x="0" y="58"/>
                  <a:pt x="0" y="58"/>
                </a:cubicBezTo>
                <a:cubicBezTo>
                  <a:pt x="37" y="43"/>
                  <a:pt x="77" y="30"/>
                  <a:pt x="120" y="19"/>
                </a:cubicBezTo>
                <a:lnTo>
                  <a:pt x="120" y="0"/>
                </a:lnTo>
                <a:close/>
              </a:path>
            </a:pathLst>
          </a:custGeom>
          <a:gradFill rotWithShape="1">
            <a:gsLst>
              <a:gs pos="0">
                <a:srgbClr val="FFCC00"/>
              </a:gs>
              <a:gs pos="100000">
                <a:srgbClr val="E20000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4" name="Freeform 10"/>
          <p:cNvSpPr>
            <a:spLocks/>
          </p:cNvSpPr>
          <p:nvPr/>
        </p:nvSpPr>
        <p:spPr bwMode="auto">
          <a:xfrm>
            <a:off x="5360988" y="3032146"/>
            <a:ext cx="1436687" cy="455613"/>
          </a:xfrm>
          <a:custGeom>
            <a:avLst/>
            <a:gdLst/>
            <a:ahLst/>
            <a:cxnLst>
              <a:cxn ang="0">
                <a:pos x="123" y="0"/>
              </a:cxn>
              <a:cxn ang="0">
                <a:pos x="0" y="20"/>
              </a:cxn>
              <a:cxn ang="0">
                <a:pos x="0" y="39"/>
              </a:cxn>
              <a:cxn ang="0">
                <a:pos x="123" y="20"/>
              </a:cxn>
              <a:cxn ang="0">
                <a:pos x="123" y="0"/>
              </a:cxn>
            </a:cxnLst>
            <a:rect l="0" t="0" r="r" b="b"/>
            <a:pathLst>
              <a:path w="123" h="39">
                <a:moveTo>
                  <a:pt x="123" y="0"/>
                </a:moveTo>
                <a:cubicBezTo>
                  <a:pt x="88" y="3"/>
                  <a:pt x="47" y="9"/>
                  <a:pt x="0" y="20"/>
                </a:cubicBezTo>
                <a:cubicBezTo>
                  <a:pt x="0" y="39"/>
                  <a:pt x="0" y="39"/>
                  <a:pt x="0" y="39"/>
                </a:cubicBezTo>
                <a:cubicBezTo>
                  <a:pt x="39" y="30"/>
                  <a:pt x="80" y="24"/>
                  <a:pt x="123" y="20"/>
                </a:cubicBezTo>
                <a:lnTo>
                  <a:pt x="123" y="0"/>
                </a:lnTo>
                <a:close/>
              </a:path>
            </a:pathLst>
          </a:custGeom>
          <a:gradFill rotWithShape="1">
            <a:gsLst>
              <a:gs pos="0">
                <a:srgbClr val="E20000"/>
              </a:gs>
              <a:gs pos="100000">
                <a:srgbClr val="CC0000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5" name="Line 11"/>
          <p:cNvSpPr>
            <a:spLocks noChangeShapeType="1"/>
          </p:cNvSpPr>
          <p:nvPr/>
        </p:nvSpPr>
        <p:spPr bwMode="auto">
          <a:xfrm>
            <a:off x="539750" y="6418284"/>
            <a:ext cx="8064500" cy="0"/>
          </a:xfrm>
          <a:prstGeom prst="line">
            <a:avLst/>
          </a:prstGeom>
          <a:noFill/>
          <a:ln w="19050">
            <a:solidFill>
              <a:srgbClr val="4D4D4D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6" name="Line 12"/>
          <p:cNvSpPr>
            <a:spLocks noChangeShapeType="1"/>
          </p:cNvSpPr>
          <p:nvPr/>
        </p:nvSpPr>
        <p:spPr bwMode="auto">
          <a:xfrm flipV="1">
            <a:off x="539750" y="2097109"/>
            <a:ext cx="0" cy="4321175"/>
          </a:xfrm>
          <a:prstGeom prst="line">
            <a:avLst/>
          </a:prstGeom>
          <a:noFill/>
          <a:ln w="19050">
            <a:solidFill>
              <a:srgbClr val="4D4D4D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7" name="AutoShape 13"/>
          <p:cNvSpPr>
            <a:spLocks noChangeArrowheads="1"/>
          </p:cNvSpPr>
          <p:nvPr/>
        </p:nvSpPr>
        <p:spPr bwMode="auto">
          <a:xfrm>
            <a:off x="6981825" y="2889271"/>
            <a:ext cx="1516063" cy="447675"/>
          </a:xfrm>
          <a:prstGeom prst="rightArrow">
            <a:avLst>
              <a:gd name="adj1" fmla="val 49648"/>
              <a:gd name="adj2" fmla="val 65441"/>
            </a:avLst>
          </a:prstGeom>
          <a:gradFill rotWithShape="1">
            <a:gsLst>
              <a:gs pos="0">
                <a:srgbClr val="CC0000"/>
              </a:gs>
              <a:gs pos="100000">
                <a:srgbClr val="800000"/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8" name="Rectangle 14"/>
          <p:cNvSpPr>
            <a:spLocks noChangeArrowheads="1"/>
          </p:cNvSpPr>
          <p:nvPr/>
        </p:nvSpPr>
        <p:spPr bwMode="auto">
          <a:xfrm rot="-5400000">
            <a:off x="-195262" y="2976584"/>
            <a:ext cx="18097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rPr>
              <a:t>单击此处添加文字</a:t>
            </a:r>
          </a:p>
        </p:txBody>
      </p:sp>
      <p:sp>
        <p:nvSpPr>
          <p:cNvPr id="39" name="Rectangle 15"/>
          <p:cNvSpPr>
            <a:spLocks noChangeArrowheads="1"/>
          </p:cNvSpPr>
          <p:nvPr/>
        </p:nvSpPr>
        <p:spPr bwMode="auto">
          <a:xfrm>
            <a:off x="6948488" y="4592659"/>
            <a:ext cx="1439862" cy="757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</a:rPr>
              <a:t>单击添加文字内容</a:t>
            </a:r>
          </a:p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</a:rPr>
              <a:t>单击添加文字内容</a:t>
            </a:r>
          </a:p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</a:rPr>
              <a:t>单击添加文字内容</a:t>
            </a:r>
          </a:p>
        </p:txBody>
      </p:sp>
      <p:sp>
        <p:nvSpPr>
          <p:cNvPr id="40" name="Rectangle 16"/>
          <p:cNvSpPr>
            <a:spLocks noChangeArrowheads="1"/>
          </p:cNvSpPr>
          <p:nvPr/>
        </p:nvSpPr>
        <p:spPr bwMode="auto">
          <a:xfrm>
            <a:off x="6985000" y="3968771"/>
            <a:ext cx="140335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</a:rPr>
              <a:t>单击此处添加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</a:rPr>
              <a:t>文字内容</a:t>
            </a:r>
          </a:p>
        </p:txBody>
      </p:sp>
      <p:sp>
        <p:nvSpPr>
          <p:cNvPr id="41" name="WordArt 17"/>
          <p:cNvSpPr>
            <a:spLocks noChangeArrowheads="1" noChangeShapeType="1" noTextEdit="1"/>
          </p:cNvSpPr>
          <p:nvPr/>
        </p:nvSpPr>
        <p:spPr bwMode="auto">
          <a:xfrm>
            <a:off x="7308850" y="6022996"/>
            <a:ext cx="742950" cy="28733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b="1" kern="10">
                <a:solidFill>
                  <a:srgbClr val="FFFFFF"/>
                </a:solidFill>
                <a:latin typeface="Arial"/>
                <a:cs typeface="Arial"/>
              </a:rPr>
              <a:t>2011</a:t>
            </a:r>
            <a:endParaRPr lang="zh-CN" altLang="en-US" sz="3600" b="1" kern="1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42" name="WordArt 18"/>
          <p:cNvSpPr>
            <a:spLocks noChangeArrowheads="1" noChangeShapeType="1" noTextEdit="1"/>
          </p:cNvSpPr>
          <p:nvPr/>
        </p:nvSpPr>
        <p:spPr bwMode="auto">
          <a:xfrm>
            <a:off x="5708650" y="6022996"/>
            <a:ext cx="742950" cy="28733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b="1" kern="10">
                <a:solidFill>
                  <a:srgbClr val="FFFFFF"/>
                </a:solidFill>
                <a:latin typeface="Arial"/>
                <a:cs typeface="Arial"/>
              </a:rPr>
              <a:t>2010</a:t>
            </a:r>
            <a:endParaRPr lang="zh-CN" altLang="en-US" sz="3600" b="1" kern="1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43" name="WordArt 19"/>
          <p:cNvSpPr>
            <a:spLocks noChangeArrowheads="1" noChangeShapeType="1" noTextEdit="1"/>
          </p:cNvSpPr>
          <p:nvPr/>
        </p:nvSpPr>
        <p:spPr bwMode="auto">
          <a:xfrm>
            <a:off x="4108450" y="6022996"/>
            <a:ext cx="742950" cy="28733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b="1" kern="10">
                <a:solidFill>
                  <a:srgbClr val="FFFFFF"/>
                </a:solidFill>
                <a:latin typeface="Arial"/>
                <a:cs typeface="Arial"/>
              </a:rPr>
              <a:t>2009</a:t>
            </a:r>
            <a:endParaRPr lang="zh-CN" altLang="en-US" sz="3600" b="1" kern="1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44" name="WordArt 20"/>
          <p:cNvSpPr>
            <a:spLocks noChangeArrowheads="1" noChangeShapeType="1" noTextEdit="1"/>
          </p:cNvSpPr>
          <p:nvPr/>
        </p:nvSpPr>
        <p:spPr bwMode="auto">
          <a:xfrm>
            <a:off x="2508250" y="6022996"/>
            <a:ext cx="742950" cy="28733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b="1" kern="10">
                <a:solidFill>
                  <a:srgbClr val="FFFFFF"/>
                </a:solidFill>
                <a:latin typeface="Arial"/>
                <a:cs typeface="Arial"/>
              </a:rPr>
              <a:t>2008</a:t>
            </a:r>
            <a:endParaRPr lang="zh-CN" altLang="en-US" sz="3600" b="1" kern="1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45" name="WordArt 21"/>
          <p:cNvSpPr>
            <a:spLocks noChangeArrowheads="1" noChangeShapeType="1" noTextEdit="1"/>
          </p:cNvSpPr>
          <p:nvPr/>
        </p:nvSpPr>
        <p:spPr bwMode="auto">
          <a:xfrm>
            <a:off x="1098550" y="6022996"/>
            <a:ext cx="742950" cy="28733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b="1" kern="10">
                <a:solidFill>
                  <a:srgbClr val="FFFFFF"/>
                </a:solidFill>
                <a:latin typeface="Arial"/>
                <a:cs typeface="Arial"/>
              </a:rPr>
              <a:t>2007</a:t>
            </a:r>
            <a:endParaRPr lang="zh-CN" altLang="en-US" sz="3600" b="1" kern="1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46" name="WordArt 22"/>
          <p:cNvSpPr>
            <a:spLocks noChangeArrowheads="1" noChangeShapeType="1" noTextEdit="1"/>
          </p:cNvSpPr>
          <p:nvPr/>
        </p:nvSpPr>
        <p:spPr bwMode="auto">
          <a:xfrm>
            <a:off x="2341563" y="3465534"/>
            <a:ext cx="935037" cy="28733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1" i="0" u="none" strike="noStrike" kern="10" cap="none" spc="0" normalizeH="0" baseline="0" noProof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Arial"/>
                <a:cs typeface="Arial"/>
              </a:rPr>
              <a:t>+20%</a:t>
            </a:r>
            <a:endParaRPr kumimoji="0" lang="zh-CN" altLang="en-US" sz="3600" b="1" i="0" u="none" strike="noStrike" kern="10" cap="none" spc="0" normalizeH="0" baseline="0" noProof="0">
              <a:ln>
                <a:noFill/>
              </a:ln>
              <a:solidFill>
                <a:srgbClr val="CC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47" name="WordArt 36"/>
          <p:cNvSpPr>
            <a:spLocks noChangeArrowheads="1" noChangeShapeType="1" noTextEdit="1"/>
          </p:cNvSpPr>
          <p:nvPr/>
        </p:nvSpPr>
        <p:spPr bwMode="auto">
          <a:xfrm>
            <a:off x="4356100" y="1604984"/>
            <a:ext cx="4105275" cy="4064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10" cap="none" spc="0" normalizeH="0" baseline="0" noProof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微软雅黑"/>
                <a:ea typeface="微软雅黑"/>
              </a:rPr>
              <a:t>双击此处添加标题文字</a:t>
            </a:r>
          </a:p>
        </p:txBody>
      </p:sp>
    </p:spTree>
  </p:cSld>
  <p:clrMapOvr>
    <a:masterClrMapping/>
  </p:clrMapOvr>
  <p:transition>
    <p:fade/>
  </p:transition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Line 49"/>
          <p:cNvSpPr>
            <a:spLocks noChangeShapeType="1"/>
          </p:cNvSpPr>
          <p:nvPr/>
        </p:nvSpPr>
        <p:spPr bwMode="auto">
          <a:xfrm flipV="1">
            <a:off x="1561279" y="2484439"/>
            <a:ext cx="6474670" cy="46037"/>
          </a:xfrm>
          <a:prstGeom prst="line">
            <a:avLst/>
          </a:prstGeom>
          <a:noFill/>
          <a:ln w="12700">
            <a:solidFill>
              <a:srgbClr val="000000">
                <a:alpha val="50195"/>
              </a:srgbClr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51" name="Line 49"/>
          <p:cNvSpPr>
            <a:spLocks noChangeShapeType="1"/>
          </p:cNvSpPr>
          <p:nvPr/>
        </p:nvSpPr>
        <p:spPr bwMode="auto">
          <a:xfrm flipV="1">
            <a:off x="1271390" y="3379789"/>
            <a:ext cx="6764559" cy="46037"/>
          </a:xfrm>
          <a:prstGeom prst="line">
            <a:avLst/>
          </a:prstGeom>
          <a:noFill/>
          <a:ln w="12700">
            <a:solidFill>
              <a:srgbClr val="000000">
                <a:alpha val="50195"/>
              </a:srgbClr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52" name="Line 49"/>
          <p:cNvSpPr>
            <a:spLocks noChangeShapeType="1"/>
          </p:cNvSpPr>
          <p:nvPr/>
        </p:nvSpPr>
        <p:spPr bwMode="auto">
          <a:xfrm flipV="1">
            <a:off x="899097" y="4529139"/>
            <a:ext cx="7086821" cy="46037"/>
          </a:xfrm>
          <a:prstGeom prst="line">
            <a:avLst/>
          </a:prstGeom>
          <a:noFill/>
          <a:ln w="12700">
            <a:solidFill>
              <a:srgbClr val="000000">
                <a:alpha val="50195"/>
              </a:srgbClr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53" name="Rectangle 43"/>
          <p:cNvSpPr>
            <a:spLocks noChangeArrowheads="1"/>
          </p:cNvSpPr>
          <p:nvPr/>
        </p:nvSpPr>
        <p:spPr bwMode="auto">
          <a:xfrm>
            <a:off x="2651672" y="2500313"/>
            <a:ext cx="5553501" cy="931862"/>
          </a:xfrm>
          <a:prstGeom prst="rect">
            <a:avLst/>
          </a:prstGeom>
          <a:gradFill rotWithShape="1">
            <a:gsLst>
              <a:gs pos="0">
                <a:srgbClr val="FFD8B1"/>
              </a:gs>
              <a:gs pos="100000">
                <a:srgbClr val="766452">
                  <a:alpha val="0"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54" name="Rectangle 45"/>
          <p:cNvSpPr>
            <a:spLocks noChangeArrowheads="1"/>
          </p:cNvSpPr>
          <p:nvPr/>
        </p:nvSpPr>
        <p:spPr bwMode="auto">
          <a:xfrm>
            <a:off x="3085769" y="3429000"/>
            <a:ext cx="5091445" cy="1143000"/>
          </a:xfrm>
          <a:prstGeom prst="rect">
            <a:avLst/>
          </a:prstGeom>
          <a:gradFill rotWithShape="1">
            <a:gsLst>
              <a:gs pos="0">
                <a:srgbClr val="E2E0A0"/>
              </a:gs>
              <a:gs pos="100000">
                <a:srgbClr val="69684A">
                  <a:alpha val="0"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55" name="Rectangle 46"/>
          <p:cNvSpPr>
            <a:spLocks noChangeArrowheads="1"/>
          </p:cNvSpPr>
          <p:nvPr/>
        </p:nvSpPr>
        <p:spPr bwMode="auto">
          <a:xfrm>
            <a:off x="3589028" y="4538664"/>
            <a:ext cx="4533740" cy="1214437"/>
          </a:xfrm>
          <a:prstGeom prst="rect">
            <a:avLst/>
          </a:prstGeom>
          <a:gradFill rotWithShape="1">
            <a:gsLst>
              <a:gs pos="0">
                <a:srgbClr val="BED25A"/>
              </a:gs>
              <a:gs pos="100000">
                <a:srgbClr val="58612A">
                  <a:alpha val="0"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56" name="Line 49"/>
          <p:cNvSpPr>
            <a:spLocks noChangeShapeType="1"/>
          </p:cNvSpPr>
          <p:nvPr/>
        </p:nvSpPr>
        <p:spPr bwMode="auto">
          <a:xfrm flipV="1">
            <a:off x="529746" y="5721350"/>
            <a:ext cx="7487073" cy="46038"/>
          </a:xfrm>
          <a:prstGeom prst="line">
            <a:avLst/>
          </a:prstGeom>
          <a:noFill/>
          <a:ln w="12700">
            <a:solidFill>
              <a:srgbClr val="000000">
                <a:alpha val="50195"/>
              </a:srgbClr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57" name="Text Box 52"/>
          <p:cNvSpPr txBox="1">
            <a:spLocks noChangeArrowheads="1"/>
          </p:cNvSpPr>
          <p:nvPr/>
        </p:nvSpPr>
        <p:spPr bwMode="auto">
          <a:xfrm>
            <a:off x="4439564" y="4643439"/>
            <a:ext cx="3597856" cy="108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1400" b="0">
                <a:solidFill>
                  <a:srgbClr val="00664D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1400" b="0">
                <a:solidFill>
                  <a:srgbClr val="00664D"/>
                </a:solidFill>
                <a:latin typeface="微软雅黑" pitchFamily="34" charset="-122"/>
                <a:ea typeface="微软雅黑" pitchFamily="34" charset="-122"/>
              </a:rPr>
              <a:t>、员工</a:t>
            </a:r>
          </a:p>
          <a:p>
            <a:pPr>
              <a:spcBef>
                <a:spcPct val="20000"/>
              </a:spcBef>
            </a:pPr>
            <a:r>
              <a:rPr lang="en-US" altLang="zh-CN" sz="1400" b="0">
                <a:solidFill>
                  <a:srgbClr val="00664D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400" b="0">
                <a:solidFill>
                  <a:srgbClr val="00664D"/>
                </a:solidFill>
                <a:latin typeface="微软雅黑" pitchFamily="34" charset="-122"/>
                <a:ea typeface="微软雅黑" pitchFamily="34" charset="-122"/>
              </a:rPr>
              <a:t>、企业</a:t>
            </a:r>
          </a:p>
          <a:p>
            <a:pPr>
              <a:spcBef>
                <a:spcPct val="20000"/>
              </a:spcBef>
            </a:pPr>
            <a:r>
              <a:rPr lang="en-US" altLang="zh-CN" sz="1400" b="0">
                <a:solidFill>
                  <a:srgbClr val="00664D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1400" b="0">
                <a:solidFill>
                  <a:srgbClr val="00664D"/>
                </a:solidFill>
                <a:latin typeface="微软雅黑" pitchFamily="34" charset="-122"/>
                <a:ea typeface="微软雅黑" pitchFamily="34" charset="-122"/>
              </a:rPr>
              <a:t>、文化</a:t>
            </a:r>
          </a:p>
          <a:p>
            <a:pPr>
              <a:spcBef>
                <a:spcPct val="20000"/>
              </a:spcBef>
            </a:pPr>
            <a:r>
              <a:rPr lang="en-US" altLang="zh-CN" sz="1400" b="0">
                <a:solidFill>
                  <a:srgbClr val="00664D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sz="1400" b="0">
                <a:solidFill>
                  <a:srgbClr val="00664D"/>
                </a:solidFill>
                <a:latin typeface="微软雅黑" pitchFamily="34" charset="-122"/>
                <a:ea typeface="微软雅黑" pitchFamily="34" charset="-122"/>
              </a:rPr>
              <a:t>、沟通</a:t>
            </a:r>
            <a:endParaRPr lang="en-US" altLang="ko-KR" sz="1400">
              <a:solidFill>
                <a:srgbClr val="336600"/>
              </a:solidFill>
              <a:latin typeface="Arial" charset="0"/>
            </a:endParaRPr>
          </a:p>
        </p:txBody>
      </p:sp>
      <p:grpSp>
        <p:nvGrpSpPr>
          <p:cNvPr id="2058" name="Group 60"/>
          <p:cNvGrpSpPr>
            <a:grpSpLocks/>
          </p:cNvGrpSpPr>
          <p:nvPr/>
        </p:nvGrpSpPr>
        <p:grpSpPr bwMode="auto">
          <a:xfrm>
            <a:off x="731344" y="4278314"/>
            <a:ext cx="3605214" cy="1508125"/>
            <a:chOff x="305" y="2403"/>
            <a:chExt cx="2912" cy="963"/>
          </a:xfrm>
        </p:grpSpPr>
        <p:sp>
          <p:nvSpPr>
            <p:cNvPr id="2082" name="Freeform 61"/>
            <p:cNvSpPr>
              <a:spLocks/>
            </p:cNvSpPr>
            <p:nvPr/>
          </p:nvSpPr>
          <p:spPr bwMode="gray">
            <a:xfrm>
              <a:off x="595" y="2403"/>
              <a:ext cx="2242" cy="346"/>
            </a:xfrm>
            <a:custGeom>
              <a:avLst/>
              <a:gdLst>
                <a:gd name="T0" fmla="*/ 0 w 2208"/>
                <a:gd name="T1" fmla="*/ 754 h 303"/>
                <a:gd name="T2" fmla="*/ 2201 w 2208"/>
                <a:gd name="T3" fmla="*/ 765 h 303"/>
                <a:gd name="T4" fmla="*/ 2457 w 2208"/>
                <a:gd name="T5" fmla="*/ 0 h 303"/>
                <a:gd name="T6" fmla="*/ 768 w 2208"/>
                <a:gd name="T7" fmla="*/ 72 h 303"/>
                <a:gd name="T8" fmla="*/ 0 w 2208"/>
                <a:gd name="T9" fmla="*/ 754 h 30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08"/>
                <a:gd name="T16" fmla="*/ 0 h 303"/>
                <a:gd name="T17" fmla="*/ 2208 w 2208"/>
                <a:gd name="T18" fmla="*/ 303 h 30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08" h="303">
                  <a:moveTo>
                    <a:pt x="0" y="298"/>
                  </a:moveTo>
                  <a:lnTo>
                    <a:pt x="1979" y="302"/>
                  </a:lnTo>
                  <a:lnTo>
                    <a:pt x="2207" y="0"/>
                  </a:lnTo>
                  <a:lnTo>
                    <a:pt x="690" y="28"/>
                  </a:lnTo>
                  <a:lnTo>
                    <a:pt x="0" y="298"/>
                  </a:lnTo>
                </a:path>
              </a:pathLst>
            </a:custGeom>
            <a:gradFill rotWithShape="1">
              <a:gsLst>
                <a:gs pos="0">
                  <a:srgbClr val="558000"/>
                </a:gs>
                <a:gs pos="50000">
                  <a:srgbClr val="385500"/>
                </a:gs>
                <a:gs pos="100000">
                  <a:srgbClr val="558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 cap="rnd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3" name="Freeform 62"/>
            <p:cNvSpPr>
              <a:spLocks/>
            </p:cNvSpPr>
            <p:nvPr/>
          </p:nvSpPr>
          <p:spPr bwMode="gray">
            <a:xfrm>
              <a:off x="305" y="2746"/>
              <a:ext cx="2597" cy="617"/>
            </a:xfrm>
            <a:custGeom>
              <a:avLst/>
              <a:gdLst>
                <a:gd name="T0" fmla="*/ 0 w 2557"/>
                <a:gd name="T1" fmla="*/ 1400 h 538"/>
                <a:gd name="T2" fmla="*/ 2850 w 2557"/>
                <a:gd name="T3" fmla="*/ 1399 h 538"/>
                <a:gd name="T4" fmla="*/ 2521 w 2557"/>
                <a:gd name="T5" fmla="*/ 1 h 538"/>
                <a:gd name="T6" fmla="*/ 323 w 2557"/>
                <a:gd name="T7" fmla="*/ 0 h 538"/>
                <a:gd name="T8" fmla="*/ 0 w 2557"/>
                <a:gd name="T9" fmla="*/ 1400 h 5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57"/>
                <a:gd name="T16" fmla="*/ 0 h 538"/>
                <a:gd name="T17" fmla="*/ 2557 w 2557"/>
                <a:gd name="T18" fmla="*/ 538 h 5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57" h="538">
                  <a:moveTo>
                    <a:pt x="0" y="537"/>
                  </a:moveTo>
                  <a:lnTo>
                    <a:pt x="2556" y="536"/>
                  </a:lnTo>
                  <a:lnTo>
                    <a:pt x="2262" y="1"/>
                  </a:lnTo>
                  <a:lnTo>
                    <a:pt x="288" y="0"/>
                  </a:lnTo>
                  <a:lnTo>
                    <a:pt x="0" y="537"/>
                  </a:lnTo>
                </a:path>
              </a:pathLst>
            </a:custGeom>
            <a:gradFill rotWithShape="1">
              <a:gsLst>
                <a:gs pos="0">
                  <a:srgbClr val="669900"/>
                </a:gs>
                <a:gs pos="100000">
                  <a:srgbClr val="2F47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 cap="rnd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4" name="Freeform 63"/>
            <p:cNvSpPr>
              <a:spLocks/>
            </p:cNvSpPr>
            <p:nvPr/>
          </p:nvSpPr>
          <p:spPr bwMode="gray">
            <a:xfrm>
              <a:off x="2596" y="2409"/>
              <a:ext cx="621" cy="957"/>
            </a:xfrm>
            <a:custGeom>
              <a:avLst/>
              <a:gdLst>
                <a:gd name="T0" fmla="*/ 336 w 612"/>
                <a:gd name="T1" fmla="*/ 2149 h 836"/>
                <a:gd name="T2" fmla="*/ 677 w 612"/>
                <a:gd name="T3" fmla="*/ 1225 h 836"/>
                <a:gd name="T4" fmla="*/ 249 w 612"/>
                <a:gd name="T5" fmla="*/ 0 h 836"/>
                <a:gd name="T6" fmla="*/ 0 w 612"/>
                <a:gd name="T7" fmla="*/ 778 h 836"/>
                <a:gd name="T8" fmla="*/ 336 w 612"/>
                <a:gd name="T9" fmla="*/ 2149 h 8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12"/>
                <a:gd name="T16" fmla="*/ 0 h 836"/>
                <a:gd name="T17" fmla="*/ 612 w 612"/>
                <a:gd name="T18" fmla="*/ 836 h 8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12" h="836">
                  <a:moveTo>
                    <a:pt x="302" y="835"/>
                  </a:moveTo>
                  <a:lnTo>
                    <a:pt x="611" y="476"/>
                  </a:lnTo>
                  <a:lnTo>
                    <a:pt x="226" y="0"/>
                  </a:lnTo>
                  <a:lnTo>
                    <a:pt x="0" y="302"/>
                  </a:lnTo>
                  <a:lnTo>
                    <a:pt x="302" y="835"/>
                  </a:lnTo>
                </a:path>
              </a:pathLst>
            </a:custGeom>
            <a:solidFill>
              <a:srgbClr val="99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rnd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059" name="Group 64"/>
          <p:cNvGrpSpPr>
            <a:grpSpLocks/>
          </p:cNvGrpSpPr>
          <p:nvPr/>
        </p:nvGrpSpPr>
        <p:grpSpPr bwMode="auto">
          <a:xfrm>
            <a:off x="1144839" y="3355976"/>
            <a:ext cx="2661973" cy="1343025"/>
            <a:chOff x="635" y="1825"/>
            <a:chExt cx="2150" cy="838"/>
          </a:xfrm>
        </p:grpSpPr>
        <p:sp>
          <p:nvSpPr>
            <p:cNvPr id="2079" name="Freeform 65"/>
            <p:cNvSpPr>
              <a:spLocks/>
            </p:cNvSpPr>
            <p:nvPr/>
          </p:nvSpPr>
          <p:spPr bwMode="gray">
            <a:xfrm>
              <a:off x="2261" y="1825"/>
              <a:ext cx="524" cy="838"/>
            </a:xfrm>
            <a:custGeom>
              <a:avLst/>
              <a:gdLst>
                <a:gd name="T0" fmla="*/ 0 w 516"/>
                <a:gd name="T1" fmla="*/ 517 h 732"/>
                <a:gd name="T2" fmla="*/ 329 w 516"/>
                <a:gd name="T3" fmla="*/ 1884 h 732"/>
                <a:gd name="T4" fmla="*/ 573 w 516"/>
                <a:gd name="T5" fmla="*/ 1143 h 732"/>
                <a:gd name="T6" fmla="*/ 174 w 516"/>
                <a:gd name="T7" fmla="*/ 0 h 732"/>
                <a:gd name="T8" fmla="*/ 0 w 516"/>
                <a:gd name="T9" fmla="*/ 517 h 7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16"/>
                <a:gd name="T16" fmla="*/ 0 h 732"/>
                <a:gd name="T17" fmla="*/ 516 w 516"/>
                <a:gd name="T18" fmla="*/ 732 h 7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16" h="732">
                  <a:moveTo>
                    <a:pt x="0" y="201"/>
                  </a:moveTo>
                  <a:lnTo>
                    <a:pt x="294" y="731"/>
                  </a:lnTo>
                  <a:lnTo>
                    <a:pt x="515" y="444"/>
                  </a:lnTo>
                  <a:lnTo>
                    <a:pt x="156" y="0"/>
                  </a:lnTo>
                  <a:lnTo>
                    <a:pt x="0" y="201"/>
                  </a:lnTo>
                </a:path>
              </a:pathLst>
            </a:custGeom>
            <a:solidFill>
              <a:srgbClr val="FEF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rnd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0" name="Freeform 66"/>
            <p:cNvSpPr>
              <a:spLocks/>
            </p:cNvSpPr>
            <p:nvPr/>
          </p:nvSpPr>
          <p:spPr bwMode="gray">
            <a:xfrm>
              <a:off x="915" y="1825"/>
              <a:ext cx="1504" cy="226"/>
            </a:xfrm>
            <a:custGeom>
              <a:avLst/>
              <a:gdLst>
                <a:gd name="T0" fmla="*/ 0 w 1481"/>
                <a:gd name="T1" fmla="*/ 513 h 197"/>
                <a:gd name="T2" fmla="*/ 1481 w 1481"/>
                <a:gd name="T3" fmla="*/ 513 h 197"/>
                <a:gd name="T4" fmla="*/ 1648 w 1481"/>
                <a:gd name="T5" fmla="*/ 0 h 197"/>
                <a:gd name="T6" fmla="*/ 409 w 1481"/>
                <a:gd name="T7" fmla="*/ 3 h 197"/>
                <a:gd name="T8" fmla="*/ 0 w 1481"/>
                <a:gd name="T9" fmla="*/ 513 h 1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81"/>
                <a:gd name="T16" fmla="*/ 0 h 197"/>
                <a:gd name="T17" fmla="*/ 1481 w 1481"/>
                <a:gd name="T18" fmla="*/ 197 h 19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81" h="197">
                  <a:moveTo>
                    <a:pt x="0" y="196"/>
                  </a:moveTo>
                  <a:lnTo>
                    <a:pt x="1329" y="196"/>
                  </a:lnTo>
                  <a:lnTo>
                    <a:pt x="1480" y="0"/>
                  </a:lnTo>
                  <a:lnTo>
                    <a:pt x="367" y="3"/>
                  </a:lnTo>
                  <a:lnTo>
                    <a:pt x="0" y="196"/>
                  </a:lnTo>
                </a:path>
              </a:pathLst>
            </a:custGeom>
            <a:gradFill rotWithShape="1">
              <a:gsLst>
                <a:gs pos="0">
                  <a:srgbClr val="9E9A00"/>
                </a:gs>
                <a:gs pos="50000">
                  <a:srgbClr val="696600"/>
                </a:gs>
                <a:gs pos="100000">
                  <a:srgbClr val="9E9A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 cap="rnd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1" name="Freeform 67"/>
            <p:cNvSpPr>
              <a:spLocks/>
            </p:cNvSpPr>
            <p:nvPr/>
          </p:nvSpPr>
          <p:spPr bwMode="gray">
            <a:xfrm>
              <a:off x="635" y="2051"/>
              <a:ext cx="1935" cy="607"/>
            </a:xfrm>
            <a:custGeom>
              <a:avLst/>
              <a:gdLst>
                <a:gd name="T0" fmla="*/ 0 w 1906"/>
                <a:gd name="T1" fmla="*/ 1366 h 530"/>
                <a:gd name="T2" fmla="*/ 2117 w 1906"/>
                <a:gd name="T3" fmla="*/ 1366 h 530"/>
                <a:gd name="T4" fmla="*/ 1785 w 1906"/>
                <a:gd name="T5" fmla="*/ 0 h 530"/>
                <a:gd name="T6" fmla="*/ 313 w 1906"/>
                <a:gd name="T7" fmla="*/ 0 h 530"/>
                <a:gd name="T8" fmla="*/ 0 w 1906"/>
                <a:gd name="T9" fmla="*/ 1366 h 5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06"/>
                <a:gd name="T16" fmla="*/ 0 h 530"/>
                <a:gd name="T17" fmla="*/ 1906 w 1906"/>
                <a:gd name="T18" fmla="*/ 530 h 53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06" h="530">
                  <a:moveTo>
                    <a:pt x="0" y="529"/>
                  </a:moveTo>
                  <a:lnTo>
                    <a:pt x="1905" y="529"/>
                  </a:lnTo>
                  <a:lnTo>
                    <a:pt x="1606" y="0"/>
                  </a:lnTo>
                  <a:lnTo>
                    <a:pt x="282" y="0"/>
                  </a:lnTo>
                  <a:lnTo>
                    <a:pt x="0" y="529"/>
                  </a:lnTo>
                </a:path>
              </a:pathLst>
            </a:custGeom>
            <a:gradFill rotWithShape="1">
              <a:gsLst>
                <a:gs pos="0">
                  <a:srgbClr val="CCCC00"/>
                </a:gs>
                <a:gs pos="100000">
                  <a:srgbClr val="5E5E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 cap="rnd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060" name="Group 68"/>
          <p:cNvGrpSpPr>
            <a:grpSpLocks/>
          </p:cNvGrpSpPr>
          <p:nvPr/>
        </p:nvGrpSpPr>
        <p:grpSpPr bwMode="auto">
          <a:xfrm>
            <a:off x="1525963" y="2589213"/>
            <a:ext cx="1737860" cy="989012"/>
            <a:chOff x="955" y="1234"/>
            <a:chExt cx="1404" cy="737"/>
          </a:xfrm>
        </p:grpSpPr>
        <p:sp>
          <p:nvSpPr>
            <p:cNvPr id="2076" name="Freeform 69"/>
            <p:cNvSpPr>
              <a:spLocks/>
            </p:cNvSpPr>
            <p:nvPr/>
          </p:nvSpPr>
          <p:spPr bwMode="gray">
            <a:xfrm>
              <a:off x="1250" y="1239"/>
              <a:ext cx="742" cy="118"/>
            </a:xfrm>
            <a:custGeom>
              <a:avLst/>
              <a:gdLst>
                <a:gd name="T0" fmla="*/ 0 w 734"/>
                <a:gd name="T1" fmla="*/ 241 h 104"/>
                <a:gd name="T2" fmla="*/ 702 w 734"/>
                <a:gd name="T3" fmla="*/ 250 h 104"/>
                <a:gd name="T4" fmla="*/ 790 w 734"/>
                <a:gd name="T5" fmla="*/ 0 h 104"/>
                <a:gd name="T6" fmla="*/ 194 w 734"/>
                <a:gd name="T7" fmla="*/ 0 h 104"/>
                <a:gd name="T8" fmla="*/ 0 w 734"/>
                <a:gd name="T9" fmla="*/ 241 h 1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4"/>
                <a:gd name="T16" fmla="*/ 0 h 104"/>
                <a:gd name="T17" fmla="*/ 734 w 734"/>
                <a:gd name="T18" fmla="*/ 104 h 10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4" h="104">
                  <a:moveTo>
                    <a:pt x="0" y="100"/>
                  </a:moveTo>
                  <a:lnTo>
                    <a:pt x="652" y="103"/>
                  </a:lnTo>
                  <a:lnTo>
                    <a:pt x="733" y="0"/>
                  </a:lnTo>
                  <a:lnTo>
                    <a:pt x="180" y="0"/>
                  </a:lnTo>
                  <a:lnTo>
                    <a:pt x="0" y="100"/>
                  </a:lnTo>
                </a:path>
              </a:pathLst>
            </a:custGeom>
            <a:gradFill rotWithShape="1">
              <a:gsLst>
                <a:gs pos="0">
                  <a:srgbClr val="FF6535"/>
                </a:gs>
                <a:gs pos="50000">
                  <a:srgbClr val="A94323"/>
                </a:gs>
                <a:gs pos="100000">
                  <a:srgbClr val="FF6535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 cap="rnd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7" name="Freeform 70"/>
            <p:cNvSpPr>
              <a:spLocks/>
            </p:cNvSpPr>
            <p:nvPr/>
          </p:nvSpPr>
          <p:spPr bwMode="gray">
            <a:xfrm>
              <a:off x="955" y="1354"/>
              <a:ext cx="1258" cy="617"/>
            </a:xfrm>
            <a:custGeom>
              <a:avLst/>
              <a:gdLst>
                <a:gd name="T0" fmla="*/ 0 w 1239"/>
                <a:gd name="T1" fmla="*/ 1400 h 538"/>
                <a:gd name="T2" fmla="*/ 1377 w 1239"/>
                <a:gd name="T3" fmla="*/ 1400 h 538"/>
                <a:gd name="T4" fmla="*/ 1057 w 1239"/>
                <a:gd name="T5" fmla="*/ 0 h 538"/>
                <a:gd name="T6" fmla="*/ 321 w 1239"/>
                <a:gd name="T7" fmla="*/ 0 h 538"/>
                <a:gd name="T8" fmla="*/ 0 w 1239"/>
                <a:gd name="T9" fmla="*/ 1400 h 5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39"/>
                <a:gd name="T16" fmla="*/ 0 h 538"/>
                <a:gd name="T17" fmla="*/ 1239 w 1239"/>
                <a:gd name="T18" fmla="*/ 538 h 5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39" h="538">
                  <a:moveTo>
                    <a:pt x="0" y="537"/>
                  </a:moveTo>
                  <a:lnTo>
                    <a:pt x="1238" y="537"/>
                  </a:lnTo>
                  <a:lnTo>
                    <a:pt x="950" y="0"/>
                  </a:lnTo>
                  <a:lnTo>
                    <a:pt x="288" y="0"/>
                  </a:lnTo>
                  <a:lnTo>
                    <a:pt x="0" y="537"/>
                  </a:lnTo>
                </a:path>
              </a:pathLst>
            </a:custGeom>
            <a:gradFill rotWithShape="1">
              <a:gsLst>
                <a:gs pos="0">
                  <a:srgbClr val="FF9933"/>
                </a:gs>
                <a:gs pos="100000">
                  <a:srgbClr val="764718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 cap="rnd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8" name="Freeform 71"/>
            <p:cNvSpPr>
              <a:spLocks/>
            </p:cNvSpPr>
            <p:nvPr/>
          </p:nvSpPr>
          <p:spPr bwMode="gray">
            <a:xfrm>
              <a:off x="1914" y="1234"/>
              <a:ext cx="445" cy="732"/>
            </a:xfrm>
            <a:custGeom>
              <a:avLst/>
              <a:gdLst>
                <a:gd name="T0" fmla="*/ 317 w 439"/>
                <a:gd name="T1" fmla="*/ 1669 h 638"/>
                <a:gd name="T2" fmla="*/ 480 w 439"/>
                <a:gd name="T3" fmla="*/ 1155 h 638"/>
                <a:gd name="T4" fmla="*/ 86 w 439"/>
                <a:gd name="T5" fmla="*/ 0 h 638"/>
                <a:gd name="T6" fmla="*/ 0 w 439"/>
                <a:gd name="T7" fmla="*/ 250 h 638"/>
                <a:gd name="T8" fmla="*/ 317 w 439"/>
                <a:gd name="T9" fmla="*/ 1669 h 6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9"/>
                <a:gd name="T16" fmla="*/ 0 h 638"/>
                <a:gd name="T17" fmla="*/ 439 w 439"/>
                <a:gd name="T18" fmla="*/ 638 h 6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9" h="638">
                  <a:moveTo>
                    <a:pt x="289" y="637"/>
                  </a:moveTo>
                  <a:lnTo>
                    <a:pt x="438" y="441"/>
                  </a:lnTo>
                  <a:lnTo>
                    <a:pt x="79" y="0"/>
                  </a:lnTo>
                  <a:lnTo>
                    <a:pt x="0" y="96"/>
                  </a:lnTo>
                  <a:lnTo>
                    <a:pt x="289" y="637"/>
                  </a:lnTo>
                </a:path>
              </a:pathLst>
            </a:custGeom>
            <a:solidFill>
              <a:srgbClr val="FFBA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rnd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061" name="Group 72"/>
          <p:cNvGrpSpPr>
            <a:grpSpLocks/>
          </p:cNvGrpSpPr>
          <p:nvPr/>
        </p:nvGrpSpPr>
        <p:grpSpPr bwMode="auto">
          <a:xfrm>
            <a:off x="1933572" y="1808164"/>
            <a:ext cx="807863" cy="827087"/>
            <a:chOff x="1284" y="653"/>
            <a:chExt cx="653" cy="616"/>
          </a:xfrm>
        </p:grpSpPr>
        <p:sp>
          <p:nvSpPr>
            <p:cNvPr id="2074" name="Freeform 73"/>
            <p:cNvSpPr>
              <a:spLocks/>
            </p:cNvSpPr>
            <p:nvPr/>
          </p:nvSpPr>
          <p:spPr bwMode="gray">
            <a:xfrm>
              <a:off x="1284" y="653"/>
              <a:ext cx="598" cy="616"/>
            </a:xfrm>
            <a:custGeom>
              <a:avLst/>
              <a:gdLst>
                <a:gd name="T0" fmla="*/ 0 w 587"/>
                <a:gd name="T1" fmla="*/ 1393 h 537"/>
                <a:gd name="T2" fmla="*/ 667 w 587"/>
                <a:gd name="T3" fmla="*/ 1402 h 537"/>
                <a:gd name="T4" fmla="*/ 322 w 587"/>
                <a:gd name="T5" fmla="*/ 0 h 537"/>
                <a:gd name="T6" fmla="*/ 0 w 587"/>
                <a:gd name="T7" fmla="*/ 1393 h 53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87"/>
                <a:gd name="T13" fmla="*/ 0 h 537"/>
                <a:gd name="T14" fmla="*/ 587 w 587"/>
                <a:gd name="T15" fmla="*/ 537 h 53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87" h="537">
                  <a:moveTo>
                    <a:pt x="0" y="533"/>
                  </a:moveTo>
                  <a:lnTo>
                    <a:pt x="586" y="536"/>
                  </a:lnTo>
                  <a:lnTo>
                    <a:pt x="283" y="0"/>
                  </a:lnTo>
                  <a:lnTo>
                    <a:pt x="0" y="533"/>
                  </a:lnTo>
                </a:path>
              </a:pathLst>
            </a:custGeom>
            <a:gradFill rotWithShape="1">
              <a:gsLst>
                <a:gs pos="0">
                  <a:srgbClr val="CC3300"/>
                </a:gs>
                <a:gs pos="100000">
                  <a:srgbClr val="5E18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 cap="rnd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5" name="Freeform 74"/>
            <p:cNvSpPr>
              <a:spLocks/>
            </p:cNvSpPr>
            <p:nvPr/>
          </p:nvSpPr>
          <p:spPr bwMode="gray">
            <a:xfrm>
              <a:off x="1568" y="653"/>
              <a:ext cx="369" cy="613"/>
            </a:xfrm>
            <a:custGeom>
              <a:avLst/>
              <a:gdLst>
                <a:gd name="T0" fmla="*/ 324 w 364"/>
                <a:gd name="T1" fmla="*/ 1384 h 535"/>
                <a:gd name="T2" fmla="*/ 398 w 364"/>
                <a:gd name="T3" fmla="*/ 1154 h 535"/>
                <a:gd name="T4" fmla="*/ 0 w 364"/>
                <a:gd name="T5" fmla="*/ 0 h 535"/>
                <a:gd name="T6" fmla="*/ 324 w 364"/>
                <a:gd name="T7" fmla="*/ 1384 h 53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64"/>
                <a:gd name="T13" fmla="*/ 0 h 535"/>
                <a:gd name="T14" fmla="*/ 364 w 364"/>
                <a:gd name="T15" fmla="*/ 535 h 53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64" h="535">
                  <a:moveTo>
                    <a:pt x="296" y="534"/>
                  </a:moveTo>
                  <a:lnTo>
                    <a:pt x="363" y="445"/>
                  </a:lnTo>
                  <a:lnTo>
                    <a:pt x="0" y="0"/>
                  </a:lnTo>
                  <a:lnTo>
                    <a:pt x="296" y="534"/>
                  </a:lnTo>
                </a:path>
              </a:pathLst>
            </a:custGeom>
            <a:solidFill>
              <a:srgbClr val="FF65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rnd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62" name="Text Box 17"/>
          <p:cNvSpPr txBox="1">
            <a:spLocks noChangeArrowheads="1"/>
          </p:cNvSpPr>
          <p:nvPr/>
        </p:nvSpPr>
        <p:spPr bwMode="auto">
          <a:xfrm>
            <a:off x="4108473" y="3643314"/>
            <a:ext cx="4635275" cy="108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858838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defTabSz="858838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defTabSz="858838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defTabSz="858838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defTabSz="858838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defTabSz="85883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defTabSz="85883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defTabSz="85883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defTabSz="85883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>
              <a:spcBef>
                <a:spcPct val="20000"/>
              </a:spcBef>
            </a:pPr>
            <a:r>
              <a:rPr lang="zh-CN" altLang="en-US" sz="1400" b="0">
                <a:solidFill>
                  <a:srgbClr val="6F6C00"/>
                </a:solidFill>
                <a:latin typeface="微软雅黑" pitchFamily="34" charset="-122"/>
                <a:ea typeface="微软雅黑" pitchFamily="34" charset="-122"/>
              </a:rPr>
              <a:t>潜规则是</a:t>
            </a:r>
            <a:r>
              <a:rPr lang="en-US" altLang="zh-CN" sz="1400" b="0">
                <a:solidFill>
                  <a:srgbClr val="6F6C00"/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endParaRPr lang="zh-CN" altLang="en-US" sz="1400" b="0">
              <a:solidFill>
                <a:srgbClr val="6F6C0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spcBef>
                <a:spcPct val="20000"/>
              </a:spcBef>
            </a:pPr>
            <a:r>
              <a:rPr lang="en-US" altLang="zh-CN" sz="1400" b="0">
                <a:solidFill>
                  <a:srgbClr val="6F6C00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1400" b="0">
                <a:solidFill>
                  <a:srgbClr val="6F6C00"/>
                </a:solidFill>
                <a:latin typeface="微软雅黑" pitchFamily="34" charset="-122"/>
                <a:ea typeface="微软雅黑" pitchFamily="34" charset="-122"/>
              </a:rPr>
              <a:t>、品质</a:t>
            </a:r>
          </a:p>
          <a:p>
            <a:pPr>
              <a:spcBef>
                <a:spcPct val="20000"/>
              </a:spcBef>
            </a:pPr>
            <a:r>
              <a:rPr lang="en-US" altLang="zh-CN" sz="1400" b="0">
                <a:solidFill>
                  <a:srgbClr val="6F6C00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400" b="0">
                <a:solidFill>
                  <a:srgbClr val="6F6C00"/>
                </a:solidFill>
                <a:latin typeface="微软雅黑" pitchFamily="34" charset="-122"/>
                <a:ea typeface="微软雅黑" pitchFamily="34" charset="-122"/>
              </a:rPr>
              <a:t>、战略</a:t>
            </a:r>
          </a:p>
          <a:p>
            <a:pPr>
              <a:spcBef>
                <a:spcPct val="20000"/>
              </a:spcBef>
            </a:pPr>
            <a:endParaRPr lang="en-US" altLang="zh-CN" sz="1400" b="0">
              <a:solidFill>
                <a:srgbClr val="6F6C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63" name="Text Box 22"/>
          <p:cNvSpPr txBox="1">
            <a:spLocks noChangeArrowheads="1"/>
          </p:cNvSpPr>
          <p:nvPr/>
        </p:nvSpPr>
        <p:spPr bwMode="auto">
          <a:xfrm>
            <a:off x="5962583" y="3857625"/>
            <a:ext cx="1314064" cy="56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858838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defTabSz="858838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defTabSz="858838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defTabSz="858838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defTabSz="858838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defTabSz="85883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defTabSz="85883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defTabSz="85883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defTabSz="85883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>
              <a:spcBef>
                <a:spcPct val="20000"/>
              </a:spcBef>
            </a:pPr>
            <a:r>
              <a:rPr lang="en-US" altLang="zh-CN" sz="1400" b="0">
                <a:solidFill>
                  <a:srgbClr val="6F6C00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1400" b="0">
                <a:solidFill>
                  <a:srgbClr val="6F6C00"/>
                </a:solidFill>
                <a:latin typeface="微软雅黑" pitchFamily="34" charset="-122"/>
                <a:ea typeface="微软雅黑" pitchFamily="34" charset="-122"/>
              </a:rPr>
              <a:t>、价值</a:t>
            </a:r>
          </a:p>
          <a:p>
            <a:pPr>
              <a:spcBef>
                <a:spcPct val="20000"/>
              </a:spcBef>
            </a:pPr>
            <a:r>
              <a:rPr lang="en-US" altLang="zh-CN" sz="1400" b="0">
                <a:solidFill>
                  <a:srgbClr val="6F6C00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400" b="0">
                <a:solidFill>
                  <a:srgbClr val="6F6C00"/>
                </a:solidFill>
                <a:latin typeface="微软雅黑" pitchFamily="34" charset="-122"/>
                <a:ea typeface="微软雅黑" pitchFamily="34" charset="-122"/>
              </a:rPr>
              <a:t>、绩效</a:t>
            </a:r>
          </a:p>
        </p:txBody>
      </p:sp>
      <p:sp>
        <p:nvSpPr>
          <p:cNvPr id="2064" name="Text Box 20"/>
          <p:cNvSpPr txBox="1">
            <a:spLocks noChangeArrowheads="1"/>
          </p:cNvSpPr>
          <p:nvPr/>
        </p:nvSpPr>
        <p:spPr bwMode="auto">
          <a:xfrm>
            <a:off x="3781796" y="2643189"/>
            <a:ext cx="397750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858838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defTabSz="858838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defTabSz="858838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defTabSz="858838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defTabSz="858838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defTabSz="85883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defTabSz="85883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defTabSz="85883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defTabSz="85883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1400" b="0">
                <a:solidFill>
                  <a:srgbClr val="FF6600"/>
                </a:solidFill>
                <a:latin typeface="微软雅黑" pitchFamily="34" charset="-122"/>
                <a:ea typeface="微软雅黑" pitchFamily="34" charset="-122"/>
              </a:rPr>
              <a:t>品牌力：</a:t>
            </a:r>
            <a:r>
              <a:rPr lang="en-US" altLang="zh-CN" sz="1400" b="0">
                <a:solidFill>
                  <a:srgbClr val="FF6600"/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endParaRPr lang="zh-CN" altLang="en-US" sz="1400" b="0">
              <a:solidFill>
                <a:srgbClr val="FF66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65" name="Text Box 21"/>
          <p:cNvSpPr txBox="1">
            <a:spLocks noChangeArrowheads="1"/>
          </p:cNvSpPr>
          <p:nvPr/>
        </p:nvSpPr>
        <p:spPr bwMode="auto">
          <a:xfrm>
            <a:off x="3777382" y="2928939"/>
            <a:ext cx="41128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858838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defTabSz="858838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defTabSz="858838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defTabSz="858838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defTabSz="858838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defTabSz="85883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defTabSz="85883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defTabSz="85883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defTabSz="85883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1400" b="0">
                <a:solidFill>
                  <a:srgbClr val="FF6600"/>
                </a:solidFill>
                <a:latin typeface="微软雅黑" pitchFamily="34" charset="-122"/>
                <a:ea typeface="微软雅黑" pitchFamily="34" charset="-122"/>
              </a:rPr>
              <a:t>服务力：</a:t>
            </a:r>
            <a:r>
              <a:rPr lang="en-US" altLang="zh-CN" sz="1400" b="0">
                <a:solidFill>
                  <a:srgbClr val="FF6600"/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endParaRPr lang="zh-CN" altLang="en-US" sz="1400" b="0">
              <a:solidFill>
                <a:srgbClr val="FF66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66" name="Text Box 9"/>
          <p:cNvSpPr txBox="1">
            <a:spLocks noChangeArrowheads="1"/>
          </p:cNvSpPr>
          <p:nvPr/>
        </p:nvSpPr>
        <p:spPr bwMode="auto">
          <a:xfrm>
            <a:off x="1592180" y="3143251"/>
            <a:ext cx="162308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858838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defTabSz="858838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defTabSz="858838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defTabSz="858838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defTabSz="858838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defTabSz="85883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defTabSz="85883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defTabSz="85883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defTabSz="85883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1400" b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品牌力</a:t>
            </a:r>
            <a:r>
              <a:rPr lang="en-US" altLang="zh-CN" sz="1400" b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400" b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服务力</a:t>
            </a:r>
          </a:p>
        </p:txBody>
      </p:sp>
      <p:sp>
        <p:nvSpPr>
          <p:cNvPr id="2067" name="Text Box 10"/>
          <p:cNvSpPr txBox="1">
            <a:spLocks noChangeArrowheads="1"/>
          </p:cNvSpPr>
          <p:nvPr/>
        </p:nvSpPr>
        <p:spPr bwMode="auto">
          <a:xfrm>
            <a:off x="1261090" y="4071939"/>
            <a:ext cx="2258776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858838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defTabSz="858838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defTabSz="858838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defTabSz="858838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defTabSz="858838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defTabSz="85883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defTabSz="85883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defTabSz="85883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defTabSz="85883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1400" b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潜规则</a:t>
            </a:r>
          </a:p>
        </p:txBody>
      </p:sp>
      <p:sp>
        <p:nvSpPr>
          <p:cNvPr id="2068" name="Text Box 11"/>
          <p:cNvSpPr txBox="1">
            <a:spLocks noChangeArrowheads="1"/>
          </p:cNvSpPr>
          <p:nvPr/>
        </p:nvSpPr>
        <p:spPr bwMode="auto">
          <a:xfrm>
            <a:off x="1261090" y="5143501"/>
            <a:ext cx="2329409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858838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defTabSz="858838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defTabSz="858838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defTabSz="858838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defTabSz="858838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defTabSz="85883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defTabSz="85883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defTabSz="85883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defTabSz="85883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1400" b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人</a:t>
            </a:r>
            <a:r>
              <a:rPr lang="en-US" altLang="zh-CN" sz="1400" b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400" b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企业文化</a:t>
            </a:r>
          </a:p>
        </p:txBody>
      </p:sp>
      <p:sp>
        <p:nvSpPr>
          <p:cNvPr id="2069" name="Line 49"/>
          <p:cNvSpPr>
            <a:spLocks noChangeShapeType="1"/>
          </p:cNvSpPr>
          <p:nvPr/>
        </p:nvSpPr>
        <p:spPr bwMode="auto">
          <a:xfrm flipV="1">
            <a:off x="476771" y="2593976"/>
            <a:ext cx="1059491" cy="3046413"/>
          </a:xfrm>
          <a:prstGeom prst="line">
            <a:avLst/>
          </a:prstGeom>
          <a:noFill/>
          <a:ln w="12700">
            <a:solidFill>
              <a:srgbClr val="000000">
                <a:alpha val="50195"/>
              </a:srgbClr>
            </a:solidFill>
            <a:prstDash val="sysDot"/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70" name="Text Box 20"/>
          <p:cNvSpPr txBox="1">
            <a:spLocks noChangeArrowheads="1"/>
          </p:cNvSpPr>
          <p:nvPr/>
        </p:nvSpPr>
        <p:spPr bwMode="auto">
          <a:xfrm rot="-4145472">
            <a:off x="169673" y="3497541"/>
            <a:ext cx="135731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858838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defTabSz="858838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defTabSz="858838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defTabSz="858838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defTabSz="858838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defTabSz="85883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defTabSz="85883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defTabSz="85883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defTabSz="85883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1800" b="0">
                <a:solidFill>
                  <a:srgbClr val="339933"/>
                </a:solidFill>
                <a:latin typeface="微软雅黑" pitchFamily="34" charset="-122"/>
                <a:ea typeface="微软雅黑" pitchFamily="34" charset="-122"/>
              </a:rPr>
              <a:t>持续循环</a:t>
            </a:r>
          </a:p>
        </p:txBody>
      </p:sp>
      <p:sp>
        <p:nvSpPr>
          <p:cNvPr id="79" name="Rectangle 3"/>
          <p:cNvSpPr txBox="1">
            <a:spLocks noChangeArrowheads="1"/>
          </p:cNvSpPr>
          <p:nvPr/>
        </p:nvSpPr>
        <p:spPr bwMode="auto">
          <a:xfrm>
            <a:off x="466472" y="428626"/>
            <a:ext cx="5459324" cy="523875"/>
          </a:xfrm>
          <a:prstGeom prst="rect">
            <a:avLst/>
          </a:prstGeom>
          <a:noFill/>
          <a:ln algn="ctr"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latinLnBrk="1" hangingPunct="0">
              <a:spcBef>
                <a:spcPct val="50000"/>
              </a:spcBef>
              <a:defRPr/>
            </a:pPr>
            <a:r>
              <a:rPr kumimoji="1" lang="zh-CN" altLang="en-US" sz="2800" b="0" kern="0" dirty="0">
                <a:solidFill>
                  <a:srgbClr val="FF9900"/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企业文化内涵体系</a:t>
            </a:r>
          </a:p>
        </p:txBody>
      </p:sp>
      <p:sp>
        <p:nvSpPr>
          <p:cNvPr id="36" name="矩形 35"/>
          <p:cNvSpPr/>
          <p:nvPr/>
        </p:nvSpPr>
        <p:spPr>
          <a:xfrm>
            <a:off x="3578720" y="1500175"/>
            <a:ext cx="3559579" cy="36933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zh-CN" altLang="en-US" b="0" spc="50" dirty="0">
                <a:ln w="11430"/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企业竞争力模型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7949129" y="571500"/>
            <a:ext cx="1194871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600" b="0" dirty="0">
                <a:solidFill>
                  <a:schemeClr val="accent1">
                    <a:lumMod val="50000"/>
                  </a:schemeClr>
                </a:solidFill>
                <a:latin typeface="黑体" pitchFamily="2" charset="-122"/>
                <a:ea typeface="黑体" pitchFamily="2" charset="-122"/>
              </a:rPr>
              <a:t>企业标志</a:t>
            </a:r>
          </a:p>
        </p:txBody>
      </p:sp>
    </p:spTree>
    <p:extLst>
      <p:ext uri="{BB962C8B-B14F-4D97-AF65-F5344CB8AC3E}">
        <p14:creationId xmlns:p14="http://schemas.microsoft.com/office/powerpoint/2010/main" val="276851090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3"/>
          <p:cNvSpPr txBox="1">
            <a:spLocks noChangeArrowheads="1"/>
          </p:cNvSpPr>
          <p:nvPr/>
        </p:nvSpPr>
        <p:spPr bwMode="auto">
          <a:xfrm>
            <a:off x="466472" y="428626"/>
            <a:ext cx="5459324" cy="523875"/>
          </a:xfrm>
          <a:prstGeom prst="rect">
            <a:avLst/>
          </a:prstGeom>
          <a:noFill/>
          <a:ln algn="ctr"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latinLnBrk="1" hangingPunct="0">
              <a:spcBef>
                <a:spcPct val="50000"/>
              </a:spcBef>
              <a:defRPr/>
            </a:pPr>
            <a:r>
              <a:rPr kumimoji="1" lang="zh-CN" altLang="en-US" sz="2800" b="0" kern="0" dirty="0">
                <a:solidFill>
                  <a:srgbClr val="FF9900"/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企业文化内涵体系</a:t>
            </a:r>
          </a:p>
        </p:txBody>
      </p:sp>
      <p:sp>
        <p:nvSpPr>
          <p:cNvPr id="15" name="Freeform 62"/>
          <p:cNvSpPr>
            <a:spLocks/>
          </p:cNvSpPr>
          <p:nvPr/>
        </p:nvSpPr>
        <p:spPr bwMode="gray">
          <a:xfrm rot="10800000">
            <a:off x="797510" y="4572000"/>
            <a:ext cx="4030116" cy="1022635"/>
          </a:xfrm>
          <a:prstGeom prst="rect">
            <a:avLst/>
          </a:prstGeom>
          <a:gradFill rotWithShape="1">
            <a:gsLst>
              <a:gs pos="0">
                <a:srgbClr val="669900"/>
              </a:gs>
              <a:gs pos="100000">
                <a:srgbClr val="669900">
                  <a:gamma/>
                  <a:shade val="46275"/>
                  <a:invGamma/>
                </a:srgbClr>
              </a:gs>
            </a:gsLst>
            <a:lin ang="2700000" scaled="1"/>
          </a:gra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600000" rev="0"/>
            </a:camera>
            <a:lightRig rig="threePt" dir="t"/>
          </a:scene3d>
          <a:sp3d extrusionH="63500" contourW="6350">
            <a:bevelT w="0" h="0"/>
            <a:bevelB w="0" h="0"/>
            <a:contourClr>
              <a:srgbClr val="92D050"/>
            </a:contourClr>
          </a:sp3d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20" name="Freeform 67"/>
          <p:cNvSpPr>
            <a:spLocks/>
          </p:cNvSpPr>
          <p:nvPr/>
        </p:nvSpPr>
        <p:spPr bwMode="gray">
          <a:xfrm rot="10800000">
            <a:off x="797509" y="3500431"/>
            <a:ext cx="4039340" cy="972028"/>
          </a:xfrm>
          <a:prstGeom prst="rect">
            <a:avLst/>
          </a:prstGeom>
          <a:gradFill rotWithShape="1">
            <a:gsLst>
              <a:gs pos="0">
                <a:srgbClr val="CCCC00"/>
              </a:gs>
              <a:gs pos="100000">
                <a:srgbClr val="CCCC00">
                  <a:gamma/>
                  <a:shade val="46275"/>
                  <a:invGamma/>
                </a:srgbClr>
              </a:gs>
            </a:gsLst>
            <a:lin ang="2700000" scaled="1"/>
          </a:gradFill>
          <a:ln w="12700" cap="rnd" cmpd="sng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600000" rev="0"/>
            </a:camera>
            <a:lightRig rig="threePt" dir="t"/>
          </a:scene3d>
          <a:sp3d extrusionH="63500" contourW="6350">
            <a:bevelT w="0" h="0"/>
            <a:bevelB w="0" h="0"/>
            <a:contourClr>
              <a:srgbClr val="808000"/>
            </a:contourClr>
          </a:sp3d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24" name="Freeform 70"/>
          <p:cNvSpPr>
            <a:spLocks/>
          </p:cNvSpPr>
          <p:nvPr/>
        </p:nvSpPr>
        <p:spPr bwMode="gray">
          <a:xfrm rot="10800000">
            <a:off x="797510" y="2428861"/>
            <a:ext cx="4039119" cy="918267"/>
          </a:xfrm>
          <a:prstGeom prst="rect">
            <a:avLst/>
          </a:prstGeom>
          <a:gradFill rotWithShape="1">
            <a:gsLst>
              <a:gs pos="0">
                <a:srgbClr val="FF9933"/>
              </a:gs>
              <a:gs pos="100000">
                <a:srgbClr val="FF9933">
                  <a:gamma/>
                  <a:shade val="46275"/>
                  <a:invGamma/>
                </a:srgbClr>
              </a:gs>
            </a:gsLst>
            <a:lin ang="2700000" scaled="1"/>
          </a:gra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600000" rev="0"/>
            </a:camera>
            <a:lightRig rig="threePt" dir="t"/>
          </a:scene3d>
          <a:sp3d extrusionH="63500" contourW="6350" prstMaterial="softEdge">
            <a:bevelT w="0" h="0"/>
            <a:bevelB w="0" h="0"/>
            <a:contourClr>
              <a:srgbClr val="FFC000"/>
            </a:contourClr>
          </a:sp3d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2" name="空心弧 51"/>
          <p:cNvSpPr/>
          <p:nvPr/>
        </p:nvSpPr>
        <p:spPr bwMode="auto">
          <a:xfrm>
            <a:off x="4042250" y="4572008"/>
            <a:ext cx="2118998" cy="2000264"/>
          </a:xfrm>
          <a:prstGeom prst="blockArc">
            <a:avLst>
              <a:gd name="adj1" fmla="val 16174697"/>
              <a:gd name="adj2" fmla="val 21599800"/>
              <a:gd name="adj3" fmla="val 49999"/>
            </a:avLst>
          </a:prstGeom>
          <a:gradFill rotWithShape="1">
            <a:gsLst>
              <a:gs pos="0">
                <a:srgbClr val="669900"/>
              </a:gs>
              <a:gs pos="100000">
                <a:srgbClr val="669900">
                  <a:gamma/>
                  <a:shade val="46275"/>
                  <a:invGamma/>
                  <a:alpha val="0"/>
                </a:srgbClr>
              </a:gs>
            </a:gsLst>
            <a:lin ang="2700000" scaled="1"/>
          </a:gra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600000" rev="0"/>
            </a:camera>
            <a:lightRig rig="threePt" dir="t"/>
          </a:scene3d>
          <a:sp3d extrusionH="63500" contourW="6350">
            <a:bevelT w="0" h="0"/>
            <a:bevelB w="0" h="0"/>
            <a:contourClr>
              <a:srgbClr val="92D050"/>
            </a:contourClr>
          </a:sp3d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6" name="空心弧 55"/>
          <p:cNvSpPr/>
          <p:nvPr/>
        </p:nvSpPr>
        <p:spPr bwMode="auto">
          <a:xfrm>
            <a:off x="3048970" y="3500438"/>
            <a:ext cx="4105558" cy="4071966"/>
          </a:xfrm>
          <a:prstGeom prst="blockArc">
            <a:avLst>
              <a:gd name="adj1" fmla="val 16174697"/>
              <a:gd name="adj2" fmla="val 30204"/>
              <a:gd name="adj3" fmla="val 23620"/>
            </a:avLst>
          </a:prstGeom>
          <a:gradFill rotWithShape="1">
            <a:gsLst>
              <a:gs pos="0">
                <a:srgbClr val="CCCC00"/>
              </a:gs>
              <a:gs pos="100000">
                <a:srgbClr val="CCCC00">
                  <a:gamma/>
                  <a:shade val="46275"/>
                  <a:invGamma/>
                  <a:alpha val="0"/>
                </a:srgbClr>
              </a:gs>
            </a:gsLst>
            <a:lin ang="2700000" scaled="1"/>
          </a:gradFill>
          <a:ln w="12700" cap="rnd" cmpd="sng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600000" rev="0"/>
            </a:camera>
            <a:lightRig rig="threePt" dir="t"/>
          </a:scene3d>
          <a:sp3d extrusionH="63500" contourW="6350">
            <a:bevelT w="0" h="0"/>
            <a:bevelB w="0" h="0"/>
            <a:contourClr>
              <a:srgbClr val="FFFF00"/>
            </a:contourClr>
          </a:sp3d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8" name="空心弧 57"/>
          <p:cNvSpPr/>
          <p:nvPr/>
        </p:nvSpPr>
        <p:spPr bwMode="auto">
          <a:xfrm>
            <a:off x="2055689" y="2428868"/>
            <a:ext cx="6092119" cy="6286544"/>
          </a:xfrm>
          <a:prstGeom prst="blockArc">
            <a:avLst>
              <a:gd name="adj1" fmla="val 16174697"/>
              <a:gd name="adj2" fmla="val 21573251"/>
              <a:gd name="adj3" fmla="val 14604"/>
            </a:avLst>
          </a:prstGeom>
          <a:gradFill rotWithShape="1">
            <a:gsLst>
              <a:gs pos="0">
                <a:srgbClr val="FF9933"/>
              </a:gs>
              <a:gs pos="100000">
                <a:srgbClr val="FF9933">
                  <a:gamma/>
                  <a:shade val="46275"/>
                  <a:invGamma/>
                  <a:alpha val="0"/>
                </a:srgbClr>
              </a:gs>
            </a:gsLst>
            <a:lin ang="2700000" scaled="1"/>
          </a:gra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600000" rev="0"/>
            </a:camera>
            <a:lightRig rig="threePt" dir="t"/>
          </a:scene3d>
          <a:sp3d extrusionH="63500" contourW="6350" prstMaterial="softEdge">
            <a:bevelT w="0" h="0"/>
            <a:bevelB w="0" h="0"/>
            <a:contourClr>
              <a:srgbClr val="FFC000"/>
            </a:contourClr>
          </a:sp3d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3081" name="Text Box 5"/>
          <p:cNvSpPr txBox="1">
            <a:spLocks noChangeArrowheads="1"/>
          </p:cNvSpPr>
          <p:nvPr/>
        </p:nvSpPr>
        <p:spPr bwMode="gray">
          <a:xfrm>
            <a:off x="6955856" y="4500563"/>
            <a:ext cx="1222829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ctr" eaLnBrk="1" hangingPunct="1"/>
            <a:r>
              <a:rPr kumimoji="1" lang="zh-CN" altLang="en-US" sz="1600" b="0">
                <a:latin typeface="微软雅黑" pitchFamily="34" charset="-122"/>
                <a:ea typeface="微软雅黑" pitchFamily="34" charset="-122"/>
              </a:rPr>
              <a:t>形象层</a:t>
            </a:r>
            <a:endParaRPr kumimoji="1" lang="en-US" altLang="zh-CN" sz="1600" b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82" name="Text Box 7"/>
          <p:cNvSpPr txBox="1">
            <a:spLocks noChangeArrowheads="1"/>
          </p:cNvSpPr>
          <p:nvPr/>
        </p:nvSpPr>
        <p:spPr bwMode="gray">
          <a:xfrm>
            <a:off x="6095019" y="4786314"/>
            <a:ext cx="1087451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ctr" eaLnBrk="1" hangingPunct="1"/>
            <a:r>
              <a:rPr kumimoji="1" lang="zh-CN" altLang="en-US" sz="1600" b="0">
                <a:latin typeface="微软雅黑" pitchFamily="34" charset="-122"/>
                <a:ea typeface="微软雅黑" pitchFamily="34" charset="-122"/>
              </a:rPr>
              <a:t>行为层</a:t>
            </a:r>
            <a:endParaRPr kumimoji="1" lang="en-US" altLang="zh-CN" sz="1600" b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83" name="Text Box 5"/>
          <p:cNvSpPr txBox="1">
            <a:spLocks noChangeArrowheads="1"/>
          </p:cNvSpPr>
          <p:nvPr/>
        </p:nvSpPr>
        <p:spPr bwMode="gray">
          <a:xfrm>
            <a:off x="5101746" y="3714750"/>
            <a:ext cx="1222829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ctr" eaLnBrk="1" hangingPunct="1"/>
            <a:r>
              <a:rPr kumimoji="1" lang="zh-CN" altLang="en-US" sz="1600" b="0">
                <a:latin typeface="微软雅黑" pitchFamily="34" charset="-122"/>
                <a:ea typeface="微软雅黑" pitchFamily="34" charset="-122"/>
              </a:rPr>
              <a:t>制度层</a:t>
            </a:r>
          </a:p>
        </p:txBody>
      </p:sp>
      <p:sp>
        <p:nvSpPr>
          <p:cNvPr id="3084" name="Text Box 5"/>
          <p:cNvSpPr txBox="1">
            <a:spLocks noChangeArrowheads="1"/>
          </p:cNvSpPr>
          <p:nvPr/>
        </p:nvSpPr>
        <p:spPr bwMode="gray">
          <a:xfrm>
            <a:off x="5300401" y="2643188"/>
            <a:ext cx="122283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ctr" eaLnBrk="1" hangingPunct="1"/>
            <a:r>
              <a:rPr kumimoji="1" lang="zh-CN" altLang="en-US" sz="1600" b="0">
                <a:latin typeface="微软雅黑" pitchFamily="34" charset="-122"/>
                <a:ea typeface="微软雅黑" pitchFamily="34" charset="-122"/>
              </a:rPr>
              <a:t>物质层</a:t>
            </a:r>
          </a:p>
        </p:txBody>
      </p:sp>
      <p:sp>
        <p:nvSpPr>
          <p:cNvPr id="3085" name="Rectangle 15"/>
          <p:cNvSpPr>
            <a:spLocks noChangeArrowheads="1"/>
          </p:cNvSpPr>
          <p:nvPr/>
        </p:nvSpPr>
        <p:spPr bwMode="gray">
          <a:xfrm>
            <a:off x="996217" y="4786313"/>
            <a:ext cx="3708220" cy="239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zh-CN" altLang="en-US" sz="1300" b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企业文化的核心，反应</a:t>
            </a:r>
            <a:r>
              <a:rPr lang="en-US" altLang="zh-CN" sz="1300" b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300" b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。</a:t>
            </a:r>
          </a:p>
        </p:txBody>
      </p:sp>
      <p:sp>
        <p:nvSpPr>
          <p:cNvPr id="3086" name="Rectangle 18"/>
          <p:cNvSpPr>
            <a:spLocks noChangeArrowheads="1"/>
          </p:cNvSpPr>
          <p:nvPr/>
        </p:nvSpPr>
        <p:spPr bwMode="gray">
          <a:xfrm>
            <a:off x="929998" y="3571876"/>
            <a:ext cx="3774439" cy="80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0" hangingPunct="0">
              <a:lnSpc>
                <a:spcPct val="120000"/>
              </a:lnSpc>
            </a:pPr>
            <a:r>
              <a:rPr lang="zh-CN" altLang="en-US" sz="1300" b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企业文化的中间层次，是</a:t>
            </a:r>
            <a:r>
              <a:rPr lang="en-US" altLang="zh-CN" sz="1300" b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endParaRPr lang="zh-CN" altLang="en-US" sz="1300" b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87" name="Rectangle 21"/>
          <p:cNvSpPr>
            <a:spLocks noChangeArrowheads="1"/>
          </p:cNvSpPr>
          <p:nvPr/>
        </p:nvSpPr>
        <p:spPr bwMode="gray">
          <a:xfrm>
            <a:off x="929998" y="2714626"/>
            <a:ext cx="3840657" cy="239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zh-CN" altLang="en-US" sz="1300" b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企业文化的表层，通过</a:t>
            </a:r>
            <a:r>
              <a:rPr lang="en-US" altLang="zh-CN" sz="1300" b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endParaRPr lang="zh-CN" altLang="en-US" sz="1300" b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" name="组合 73"/>
          <p:cNvGrpSpPr>
            <a:grpSpLocks/>
          </p:cNvGrpSpPr>
          <p:nvPr/>
        </p:nvGrpSpPr>
        <p:grpSpPr bwMode="auto">
          <a:xfrm>
            <a:off x="5101746" y="3500439"/>
            <a:ext cx="2317637" cy="2071687"/>
            <a:chOff x="5503867" y="3500437"/>
            <a:chExt cx="2357453" cy="2071704"/>
          </a:xfrm>
          <a:solidFill>
            <a:schemeClr val="bg1"/>
          </a:solidFill>
        </p:grpSpPr>
        <p:sp>
          <p:nvSpPr>
            <p:cNvPr id="5143" name="Freeform 51"/>
            <p:cNvSpPr>
              <a:spLocks/>
            </p:cNvSpPr>
            <p:nvPr/>
          </p:nvSpPr>
          <p:spPr bwMode="auto">
            <a:xfrm>
              <a:off x="5503867" y="3500439"/>
              <a:ext cx="2357453" cy="2071702"/>
            </a:xfrm>
            <a:custGeom>
              <a:avLst/>
              <a:gdLst>
                <a:gd name="T0" fmla="*/ 0 w 2214"/>
                <a:gd name="T1" fmla="*/ 1452 h 1830"/>
                <a:gd name="T2" fmla="*/ 1656 w 2214"/>
                <a:gd name="T3" fmla="*/ 174 h 1830"/>
                <a:gd name="T4" fmla="*/ 1410 w 2214"/>
                <a:gd name="T5" fmla="*/ 24 h 1830"/>
                <a:gd name="T6" fmla="*/ 2214 w 2214"/>
                <a:gd name="T7" fmla="*/ 0 h 1830"/>
                <a:gd name="T8" fmla="*/ 2004 w 2214"/>
                <a:gd name="T9" fmla="*/ 750 h 1830"/>
                <a:gd name="T10" fmla="*/ 1920 w 2214"/>
                <a:gd name="T11" fmla="*/ 498 h 1830"/>
                <a:gd name="T12" fmla="*/ 312 w 2214"/>
                <a:gd name="T13" fmla="*/ 1830 h 1830"/>
                <a:gd name="T14" fmla="*/ 18 w 2214"/>
                <a:gd name="T15" fmla="*/ 1818 h 1830"/>
                <a:gd name="T16" fmla="*/ 0 w 2214"/>
                <a:gd name="T17" fmla="*/ 1452 h 18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214"/>
                <a:gd name="T28" fmla="*/ 0 h 1830"/>
                <a:gd name="T29" fmla="*/ 2214 w 2214"/>
                <a:gd name="T30" fmla="*/ 1830 h 183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214" h="1830">
                  <a:moveTo>
                    <a:pt x="0" y="1452"/>
                  </a:moveTo>
                  <a:lnTo>
                    <a:pt x="1656" y="174"/>
                  </a:lnTo>
                  <a:lnTo>
                    <a:pt x="1410" y="24"/>
                  </a:lnTo>
                  <a:lnTo>
                    <a:pt x="2214" y="0"/>
                  </a:lnTo>
                  <a:lnTo>
                    <a:pt x="2004" y="750"/>
                  </a:lnTo>
                  <a:lnTo>
                    <a:pt x="1920" y="498"/>
                  </a:lnTo>
                  <a:lnTo>
                    <a:pt x="312" y="1830"/>
                  </a:lnTo>
                  <a:lnTo>
                    <a:pt x="18" y="1818"/>
                  </a:lnTo>
                  <a:lnTo>
                    <a:pt x="0" y="1452"/>
                  </a:lnTo>
                  <a:close/>
                </a:path>
              </a:pathLst>
            </a:custGeom>
            <a:solidFill>
              <a:schemeClr val="bg1">
                <a:alpha val="6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5144" name="Line 57"/>
            <p:cNvSpPr>
              <a:spLocks noChangeShapeType="1"/>
            </p:cNvSpPr>
            <p:nvPr/>
          </p:nvSpPr>
          <p:spPr bwMode="auto">
            <a:xfrm flipV="1">
              <a:off x="5575304" y="3500437"/>
              <a:ext cx="2286016" cy="1978019"/>
            </a:xfrm>
            <a:prstGeom prst="line">
              <a:avLst/>
            </a:prstGeom>
            <a:grpFill/>
            <a:ln w="12700">
              <a:solidFill>
                <a:srgbClr val="C00000">
                  <a:alpha val="50195"/>
                </a:srgbClr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3089" name="Line 43"/>
          <p:cNvSpPr>
            <a:spLocks noChangeShapeType="1"/>
          </p:cNvSpPr>
          <p:nvPr/>
        </p:nvSpPr>
        <p:spPr bwMode="auto">
          <a:xfrm flipV="1">
            <a:off x="4969310" y="2071688"/>
            <a:ext cx="0" cy="3708400"/>
          </a:xfrm>
          <a:prstGeom prst="line">
            <a:avLst/>
          </a:prstGeom>
          <a:noFill/>
          <a:ln w="57150">
            <a:solidFill>
              <a:srgbClr val="B6CA6C"/>
            </a:solidFill>
            <a:round/>
            <a:headEnd/>
            <a:tailEnd type="triangle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90" name="Line 55"/>
          <p:cNvSpPr>
            <a:spLocks noChangeShapeType="1"/>
          </p:cNvSpPr>
          <p:nvPr/>
        </p:nvSpPr>
        <p:spPr bwMode="auto">
          <a:xfrm>
            <a:off x="779903" y="5753100"/>
            <a:ext cx="7441457" cy="0"/>
          </a:xfrm>
          <a:prstGeom prst="line">
            <a:avLst/>
          </a:prstGeom>
          <a:noFill/>
          <a:ln w="57150">
            <a:solidFill>
              <a:srgbClr val="B6CA6C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42" name="Rectangle 9"/>
          <p:cNvSpPr>
            <a:spLocks noChangeArrowheads="1"/>
          </p:cNvSpPr>
          <p:nvPr/>
        </p:nvSpPr>
        <p:spPr bwMode="gray">
          <a:xfrm>
            <a:off x="797562" y="5929314"/>
            <a:ext cx="7416440" cy="396875"/>
          </a:xfrm>
          <a:prstGeom prst="rect">
            <a:avLst/>
          </a:prstGeom>
          <a:solidFill>
            <a:srgbClr val="A9C153">
              <a:alpha val="81569"/>
            </a:srgbClr>
          </a:solidFill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kumimoji="1" lang="zh-CN" altLang="en-US" sz="2000" b="0" dirty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市场竞争的最高层次是文化竞争</a:t>
            </a:r>
            <a:r>
              <a:rPr kumimoji="1" lang="en-US" altLang="zh-CN" sz="2000" b="0" dirty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!</a:t>
            </a:r>
          </a:p>
        </p:txBody>
      </p:sp>
      <p:sp>
        <p:nvSpPr>
          <p:cNvPr id="3092" name="Text Box 7"/>
          <p:cNvSpPr txBox="1">
            <a:spLocks noChangeArrowheads="1"/>
          </p:cNvSpPr>
          <p:nvPr/>
        </p:nvSpPr>
        <p:spPr bwMode="gray">
          <a:xfrm>
            <a:off x="5167964" y="5143501"/>
            <a:ext cx="1125710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ctr" eaLnBrk="1" hangingPunct="1"/>
            <a:r>
              <a:rPr kumimoji="1" lang="zh-CN" altLang="en-US" sz="1600" b="0">
                <a:latin typeface="微软雅黑" pitchFamily="34" charset="-122"/>
                <a:ea typeface="微软雅黑" pitchFamily="34" charset="-122"/>
              </a:rPr>
              <a:t>精神层</a:t>
            </a:r>
          </a:p>
        </p:txBody>
      </p:sp>
      <p:sp>
        <p:nvSpPr>
          <p:cNvPr id="3093" name="Text Box 5"/>
          <p:cNvSpPr txBox="1">
            <a:spLocks noChangeArrowheads="1"/>
          </p:cNvSpPr>
          <p:nvPr/>
        </p:nvSpPr>
        <p:spPr bwMode="gray">
          <a:xfrm>
            <a:off x="4836873" y="4643438"/>
            <a:ext cx="1222829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ctr" eaLnBrk="1" hangingPunct="1"/>
            <a:r>
              <a:rPr kumimoji="1" lang="zh-CN" altLang="en-US" sz="1600" b="0">
                <a:latin typeface="微软雅黑" pitchFamily="34" charset="-122"/>
                <a:ea typeface="微软雅黑" pitchFamily="34" charset="-122"/>
              </a:rPr>
              <a:t>理念层</a:t>
            </a:r>
          </a:p>
        </p:txBody>
      </p:sp>
      <p:sp>
        <p:nvSpPr>
          <p:cNvPr id="25" name="矩形 24"/>
          <p:cNvSpPr/>
          <p:nvPr/>
        </p:nvSpPr>
        <p:spPr>
          <a:xfrm>
            <a:off x="2386784" y="1500175"/>
            <a:ext cx="3559579" cy="36933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zh-CN" altLang="en-US" b="0" spc="50" dirty="0">
                <a:ln w="11430"/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企业文化的三个层次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949129" y="571500"/>
            <a:ext cx="1194871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600" b="0" dirty="0">
                <a:solidFill>
                  <a:schemeClr val="accent1">
                    <a:lumMod val="50000"/>
                  </a:schemeClr>
                </a:solidFill>
                <a:latin typeface="黑体" pitchFamily="2" charset="-122"/>
                <a:ea typeface="黑体" pitchFamily="2" charset="-122"/>
              </a:rPr>
              <a:t>企业标志</a:t>
            </a:r>
          </a:p>
        </p:txBody>
      </p:sp>
    </p:spTree>
    <p:extLst>
      <p:ext uri="{BB962C8B-B14F-4D97-AF65-F5344CB8AC3E}">
        <p14:creationId xmlns:p14="http://schemas.microsoft.com/office/powerpoint/2010/main" val="13425332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0" descr="09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7220729" y="2500314"/>
            <a:ext cx="816691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组合 310"/>
          <p:cNvGrpSpPr>
            <a:grpSpLocks/>
          </p:cNvGrpSpPr>
          <p:nvPr/>
        </p:nvGrpSpPr>
        <p:grpSpPr bwMode="auto">
          <a:xfrm>
            <a:off x="0" y="4572000"/>
            <a:ext cx="9144000" cy="2071688"/>
            <a:chOff x="0" y="4857760"/>
            <a:chExt cx="9144001" cy="2849878"/>
          </a:xfrm>
        </p:grpSpPr>
        <p:grpSp>
          <p:nvGrpSpPr>
            <p:cNvPr id="4121" name="Group 111"/>
            <p:cNvGrpSpPr>
              <a:grpSpLocks/>
            </p:cNvGrpSpPr>
            <p:nvPr/>
          </p:nvGrpSpPr>
          <p:grpSpPr bwMode="auto">
            <a:xfrm>
              <a:off x="4570806" y="4857760"/>
              <a:ext cx="4573195" cy="2166937"/>
              <a:chOff x="2854" y="1824"/>
              <a:chExt cx="2622" cy="1882"/>
            </a:xfrm>
          </p:grpSpPr>
          <p:sp>
            <p:nvSpPr>
              <p:cNvPr id="8252" name="Line 112"/>
              <p:cNvSpPr>
                <a:spLocks noChangeShapeType="1"/>
              </p:cNvSpPr>
              <p:nvPr/>
            </p:nvSpPr>
            <p:spPr bwMode="auto">
              <a:xfrm>
                <a:off x="2854" y="1824"/>
                <a:ext cx="2622" cy="1432"/>
              </a:xfrm>
              <a:prstGeom prst="line">
                <a:avLst/>
              </a:prstGeom>
              <a:noFill/>
              <a:ln w="3175">
                <a:solidFill>
                  <a:schemeClr val="accent5">
                    <a:lumMod val="75000"/>
                    <a:alpha val="50195"/>
                  </a:schemeClr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8253" name="Line 113"/>
              <p:cNvSpPr>
                <a:spLocks noChangeShapeType="1"/>
              </p:cNvSpPr>
              <p:nvPr/>
            </p:nvSpPr>
            <p:spPr bwMode="auto">
              <a:xfrm>
                <a:off x="2854" y="1824"/>
                <a:ext cx="2622" cy="1686"/>
              </a:xfrm>
              <a:prstGeom prst="line">
                <a:avLst/>
              </a:prstGeom>
              <a:noFill/>
              <a:ln w="3175">
                <a:solidFill>
                  <a:schemeClr val="accent5">
                    <a:lumMod val="75000"/>
                    <a:alpha val="50195"/>
                  </a:schemeClr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8254" name="Line 114"/>
              <p:cNvSpPr>
                <a:spLocks noChangeShapeType="1"/>
              </p:cNvSpPr>
              <p:nvPr/>
            </p:nvSpPr>
            <p:spPr bwMode="auto">
              <a:xfrm>
                <a:off x="2854" y="1824"/>
                <a:ext cx="2487" cy="1880"/>
              </a:xfrm>
              <a:prstGeom prst="line">
                <a:avLst/>
              </a:prstGeom>
              <a:noFill/>
              <a:ln w="3175">
                <a:solidFill>
                  <a:schemeClr val="accent5">
                    <a:lumMod val="75000"/>
                    <a:alpha val="50195"/>
                  </a:schemeClr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8255" name="Line 115"/>
              <p:cNvSpPr>
                <a:spLocks noChangeShapeType="1"/>
              </p:cNvSpPr>
              <p:nvPr/>
            </p:nvSpPr>
            <p:spPr bwMode="auto">
              <a:xfrm>
                <a:off x="2854" y="1824"/>
                <a:ext cx="2083" cy="1880"/>
              </a:xfrm>
              <a:prstGeom prst="line">
                <a:avLst/>
              </a:prstGeom>
              <a:noFill/>
              <a:ln w="3175">
                <a:solidFill>
                  <a:schemeClr val="accent5">
                    <a:lumMod val="75000"/>
                    <a:alpha val="50195"/>
                  </a:schemeClr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8256" name="Line 116"/>
              <p:cNvSpPr>
                <a:spLocks noChangeShapeType="1"/>
              </p:cNvSpPr>
              <p:nvPr/>
            </p:nvSpPr>
            <p:spPr bwMode="auto">
              <a:xfrm>
                <a:off x="2854" y="1824"/>
                <a:ext cx="1704" cy="1880"/>
              </a:xfrm>
              <a:prstGeom prst="line">
                <a:avLst/>
              </a:prstGeom>
              <a:noFill/>
              <a:ln w="3175">
                <a:solidFill>
                  <a:schemeClr val="accent5">
                    <a:lumMod val="75000"/>
                    <a:alpha val="50195"/>
                  </a:schemeClr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8257" name="Line 117"/>
              <p:cNvSpPr>
                <a:spLocks noChangeShapeType="1"/>
              </p:cNvSpPr>
              <p:nvPr/>
            </p:nvSpPr>
            <p:spPr bwMode="auto">
              <a:xfrm>
                <a:off x="2854" y="1824"/>
                <a:ext cx="1322" cy="1880"/>
              </a:xfrm>
              <a:prstGeom prst="line">
                <a:avLst/>
              </a:prstGeom>
              <a:noFill/>
              <a:ln w="3175">
                <a:solidFill>
                  <a:schemeClr val="accent5">
                    <a:lumMod val="75000"/>
                    <a:alpha val="50195"/>
                  </a:schemeClr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8258" name="Line 118"/>
              <p:cNvSpPr>
                <a:spLocks noChangeShapeType="1"/>
              </p:cNvSpPr>
              <p:nvPr/>
            </p:nvSpPr>
            <p:spPr bwMode="auto">
              <a:xfrm>
                <a:off x="2854" y="1824"/>
                <a:ext cx="986" cy="1880"/>
              </a:xfrm>
              <a:prstGeom prst="line">
                <a:avLst/>
              </a:prstGeom>
              <a:noFill/>
              <a:ln w="3175">
                <a:solidFill>
                  <a:schemeClr val="accent5">
                    <a:lumMod val="75000"/>
                    <a:alpha val="50195"/>
                  </a:schemeClr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8259" name="Line 119"/>
              <p:cNvSpPr>
                <a:spLocks noChangeShapeType="1"/>
              </p:cNvSpPr>
              <p:nvPr/>
            </p:nvSpPr>
            <p:spPr bwMode="auto">
              <a:xfrm>
                <a:off x="2854" y="1824"/>
                <a:ext cx="651" cy="1880"/>
              </a:xfrm>
              <a:prstGeom prst="line">
                <a:avLst/>
              </a:prstGeom>
              <a:noFill/>
              <a:ln w="3175">
                <a:solidFill>
                  <a:schemeClr val="accent5">
                    <a:lumMod val="75000"/>
                    <a:alpha val="50195"/>
                  </a:schemeClr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8260" name="Line 120"/>
              <p:cNvSpPr>
                <a:spLocks noChangeShapeType="1"/>
              </p:cNvSpPr>
              <p:nvPr/>
            </p:nvSpPr>
            <p:spPr bwMode="auto">
              <a:xfrm>
                <a:off x="2854" y="1824"/>
                <a:ext cx="314" cy="1880"/>
              </a:xfrm>
              <a:prstGeom prst="line">
                <a:avLst/>
              </a:prstGeom>
              <a:noFill/>
              <a:ln w="3175">
                <a:solidFill>
                  <a:schemeClr val="accent5">
                    <a:lumMod val="75000"/>
                    <a:alpha val="50195"/>
                  </a:schemeClr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8261" name="Line 121"/>
              <p:cNvSpPr>
                <a:spLocks noChangeShapeType="1"/>
              </p:cNvSpPr>
              <p:nvPr/>
            </p:nvSpPr>
            <p:spPr bwMode="auto">
              <a:xfrm>
                <a:off x="2854" y="1824"/>
                <a:ext cx="0" cy="1880"/>
              </a:xfrm>
              <a:prstGeom prst="line">
                <a:avLst/>
              </a:prstGeom>
              <a:noFill/>
              <a:ln w="3175">
                <a:solidFill>
                  <a:schemeClr val="accent5">
                    <a:lumMod val="75000"/>
                    <a:alpha val="50195"/>
                  </a:schemeClr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8262" name="Line 122"/>
              <p:cNvSpPr>
                <a:spLocks noChangeShapeType="1"/>
              </p:cNvSpPr>
              <p:nvPr/>
            </p:nvSpPr>
            <p:spPr bwMode="auto">
              <a:xfrm>
                <a:off x="2854" y="1824"/>
                <a:ext cx="2622" cy="1239"/>
              </a:xfrm>
              <a:prstGeom prst="line">
                <a:avLst/>
              </a:prstGeom>
              <a:noFill/>
              <a:ln w="3175">
                <a:solidFill>
                  <a:schemeClr val="accent5">
                    <a:lumMod val="75000"/>
                    <a:alpha val="50195"/>
                  </a:schemeClr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8263" name="Line 123"/>
              <p:cNvSpPr>
                <a:spLocks noChangeShapeType="1"/>
              </p:cNvSpPr>
              <p:nvPr/>
            </p:nvSpPr>
            <p:spPr bwMode="auto">
              <a:xfrm>
                <a:off x="2854" y="1824"/>
                <a:ext cx="2622" cy="1066"/>
              </a:xfrm>
              <a:prstGeom prst="line">
                <a:avLst/>
              </a:prstGeom>
              <a:noFill/>
              <a:ln w="3175">
                <a:solidFill>
                  <a:schemeClr val="accent5">
                    <a:lumMod val="75000"/>
                    <a:alpha val="50195"/>
                  </a:schemeClr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8264" name="Line 124"/>
              <p:cNvSpPr>
                <a:spLocks noChangeShapeType="1"/>
              </p:cNvSpPr>
              <p:nvPr/>
            </p:nvSpPr>
            <p:spPr bwMode="auto">
              <a:xfrm>
                <a:off x="2854" y="1824"/>
                <a:ext cx="2622" cy="918"/>
              </a:xfrm>
              <a:prstGeom prst="line">
                <a:avLst/>
              </a:prstGeom>
              <a:noFill/>
              <a:ln w="3175">
                <a:solidFill>
                  <a:schemeClr val="accent5">
                    <a:lumMod val="75000"/>
                    <a:alpha val="50195"/>
                  </a:schemeClr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8265" name="Line 125"/>
              <p:cNvSpPr>
                <a:spLocks noChangeShapeType="1"/>
              </p:cNvSpPr>
              <p:nvPr/>
            </p:nvSpPr>
            <p:spPr bwMode="auto">
              <a:xfrm>
                <a:off x="2854" y="1824"/>
                <a:ext cx="2622" cy="770"/>
              </a:xfrm>
              <a:prstGeom prst="line">
                <a:avLst/>
              </a:prstGeom>
              <a:noFill/>
              <a:ln w="3175">
                <a:solidFill>
                  <a:schemeClr val="accent5">
                    <a:lumMod val="75000"/>
                    <a:alpha val="50195"/>
                  </a:schemeClr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8266" name="Line 126"/>
              <p:cNvSpPr>
                <a:spLocks noChangeShapeType="1"/>
              </p:cNvSpPr>
              <p:nvPr/>
            </p:nvSpPr>
            <p:spPr bwMode="auto">
              <a:xfrm>
                <a:off x="2877" y="1824"/>
                <a:ext cx="2599" cy="641"/>
              </a:xfrm>
              <a:prstGeom prst="line">
                <a:avLst/>
              </a:prstGeom>
              <a:noFill/>
              <a:ln w="3175">
                <a:solidFill>
                  <a:schemeClr val="accent5">
                    <a:lumMod val="75000"/>
                    <a:alpha val="50195"/>
                  </a:schemeClr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8267" name="Line 127"/>
              <p:cNvSpPr>
                <a:spLocks noChangeShapeType="1"/>
              </p:cNvSpPr>
              <p:nvPr/>
            </p:nvSpPr>
            <p:spPr bwMode="auto">
              <a:xfrm>
                <a:off x="2854" y="1824"/>
                <a:ext cx="2622" cy="514"/>
              </a:xfrm>
              <a:prstGeom prst="line">
                <a:avLst/>
              </a:prstGeom>
              <a:noFill/>
              <a:ln w="3175">
                <a:solidFill>
                  <a:schemeClr val="accent5">
                    <a:lumMod val="75000"/>
                    <a:alpha val="50195"/>
                  </a:schemeClr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8268" name="Line 128"/>
              <p:cNvSpPr>
                <a:spLocks noChangeShapeType="1"/>
              </p:cNvSpPr>
              <p:nvPr/>
            </p:nvSpPr>
            <p:spPr bwMode="auto">
              <a:xfrm>
                <a:off x="2854" y="1824"/>
                <a:ext cx="2622" cy="404"/>
              </a:xfrm>
              <a:prstGeom prst="line">
                <a:avLst/>
              </a:prstGeom>
              <a:noFill/>
              <a:ln w="3175">
                <a:solidFill>
                  <a:schemeClr val="accent5">
                    <a:lumMod val="75000"/>
                    <a:alpha val="50195"/>
                  </a:schemeClr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8269" name="Line 129"/>
              <p:cNvSpPr>
                <a:spLocks noChangeShapeType="1"/>
              </p:cNvSpPr>
              <p:nvPr/>
            </p:nvSpPr>
            <p:spPr bwMode="auto">
              <a:xfrm>
                <a:off x="2854" y="1824"/>
                <a:ext cx="2622" cy="298"/>
              </a:xfrm>
              <a:prstGeom prst="line">
                <a:avLst/>
              </a:prstGeom>
              <a:noFill/>
              <a:ln w="3175">
                <a:solidFill>
                  <a:schemeClr val="accent5">
                    <a:lumMod val="75000"/>
                    <a:alpha val="50195"/>
                  </a:schemeClr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8270" name="Line 130"/>
              <p:cNvSpPr>
                <a:spLocks noChangeShapeType="1"/>
              </p:cNvSpPr>
              <p:nvPr/>
            </p:nvSpPr>
            <p:spPr bwMode="auto">
              <a:xfrm>
                <a:off x="2854" y="1824"/>
                <a:ext cx="2622" cy="212"/>
              </a:xfrm>
              <a:prstGeom prst="line">
                <a:avLst/>
              </a:prstGeom>
              <a:noFill/>
              <a:ln w="3175">
                <a:solidFill>
                  <a:schemeClr val="accent5">
                    <a:lumMod val="75000"/>
                    <a:alpha val="50195"/>
                  </a:schemeClr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8271" name="Line 131"/>
              <p:cNvSpPr>
                <a:spLocks noChangeShapeType="1"/>
              </p:cNvSpPr>
              <p:nvPr/>
            </p:nvSpPr>
            <p:spPr bwMode="auto">
              <a:xfrm>
                <a:off x="2854" y="1824"/>
                <a:ext cx="2622" cy="125"/>
              </a:xfrm>
              <a:prstGeom prst="line">
                <a:avLst/>
              </a:prstGeom>
              <a:noFill/>
              <a:ln w="3175">
                <a:solidFill>
                  <a:schemeClr val="accent5">
                    <a:lumMod val="75000"/>
                    <a:alpha val="50195"/>
                  </a:schemeClr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8272" name="Line 132"/>
              <p:cNvSpPr>
                <a:spLocks noChangeShapeType="1"/>
              </p:cNvSpPr>
              <p:nvPr/>
            </p:nvSpPr>
            <p:spPr bwMode="auto">
              <a:xfrm>
                <a:off x="2854" y="1824"/>
                <a:ext cx="2622" cy="63"/>
              </a:xfrm>
              <a:prstGeom prst="line">
                <a:avLst/>
              </a:prstGeom>
              <a:noFill/>
              <a:ln w="3175">
                <a:solidFill>
                  <a:schemeClr val="accent5">
                    <a:lumMod val="75000"/>
                    <a:alpha val="50195"/>
                  </a:schemeClr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</p:grpSp>
        <p:grpSp>
          <p:nvGrpSpPr>
            <p:cNvPr id="4122" name="Group 133"/>
            <p:cNvGrpSpPr>
              <a:grpSpLocks/>
            </p:cNvGrpSpPr>
            <p:nvPr/>
          </p:nvGrpSpPr>
          <p:grpSpPr bwMode="auto">
            <a:xfrm>
              <a:off x="0" y="4857760"/>
              <a:ext cx="4570806" cy="2849878"/>
              <a:chOff x="235" y="1824"/>
              <a:chExt cx="2619" cy="1882"/>
            </a:xfrm>
          </p:grpSpPr>
          <p:sp>
            <p:nvSpPr>
              <p:cNvPr id="8231" name="Line 134"/>
              <p:cNvSpPr>
                <a:spLocks noChangeShapeType="1"/>
              </p:cNvSpPr>
              <p:nvPr/>
            </p:nvSpPr>
            <p:spPr bwMode="auto">
              <a:xfrm flipH="1">
                <a:off x="235" y="1824"/>
                <a:ext cx="2619" cy="0"/>
              </a:xfrm>
              <a:prstGeom prst="line">
                <a:avLst/>
              </a:prstGeom>
              <a:noFill/>
              <a:ln w="3175">
                <a:solidFill>
                  <a:schemeClr val="accent5">
                    <a:lumMod val="75000"/>
                    <a:alpha val="50195"/>
                  </a:schemeClr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8232" name="Line 135"/>
              <p:cNvSpPr>
                <a:spLocks noChangeShapeType="1"/>
              </p:cNvSpPr>
              <p:nvPr/>
            </p:nvSpPr>
            <p:spPr bwMode="auto">
              <a:xfrm flipH="1">
                <a:off x="235" y="1824"/>
                <a:ext cx="2619" cy="1432"/>
              </a:xfrm>
              <a:prstGeom prst="line">
                <a:avLst/>
              </a:prstGeom>
              <a:noFill/>
              <a:ln w="3175">
                <a:solidFill>
                  <a:schemeClr val="accent5">
                    <a:lumMod val="75000"/>
                    <a:alpha val="50195"/>
                  </a:schemeClr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8233" name="Line 136"/>
              <p:cNvSpPr>
                <a:spLocks noChangeShapeType="1"/>
              </p:cNvSpPr>
              <p:nvPr/>
            </p:nvSpPr>
            <p:spPr bwMode="auto">
              <a:xfrm flipH="1">
                <a:off x="235" y="1824"/>
                <a:ext cx="2619" cy="1687"/>
              </a:xfrm>
              <a:prstGeom prst="line">
                <a:avLst/>
              </a:prstGeom>
              <a:noFill/>
              <a:ln w="3175">
                <a:solidFill>
                  <a:schemeClr val="accent5">
                    <a:lumMod val="75000"/>
                    <a:alpha val="50195"/>
                  </a:schemeClr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8234" name="Line 137"/>
              <p:cNvSpPr>
                <a:spLocks noChangeShapeType="1"/>
              </p:cNvSpPr>
              <p:nvPr/>
            </p:nvSpPr>
            <p:spPr bwMode="auto">
              <a:xfrm flipH="1">
                <a:off x="371" y="1824"/>
                <a:ext cx="2483" cy="1882"/>
              </a:xfrm>
              <a:prstGeom prst="line">
                <a:avLst/>
              </a:prstGeom>
              <a:noFill/>
              <a:ln w="3175">
                <a:solidFill>
                  <a:schemeClr val="accent5">
                    <a:lumMod val="75000"/>
                    <a:alpha val="50195"/>
                  </a:schemeClr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8235" name="Line 138"/>
              <p:cNvSpPr>
                <a:spLocks noChangeShapeType="1"/>
              </p:cNvSpPr>
              <p:nvPr/>
            </p:nvSpPr>
            <p:spPr bwMode="auto">
              <a:xfrm flipH="1">
                <a:off x="774" y="1824"/>
                <a:ext cx="2080" cy="1882"/>
              </a:xfrm>
              <a:prstGeom prst="line">
                <a:avLst/>
              </a:prstGeom>
              <a:noFill/>
              <a:ln w="3175">
                <a:solidFill>
                  <a:schemeClr val="accent5">
                    <a:lumMod val="75000"/>
                    <a:alpha val="50195"/>
                  </a:schemeClr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8236" name="Line 139"/>
              <p:cNvSpPr>
                <a:spLocks noChangeShapeType="1"/>
              </p:cNvSpPr>
              <p:nvPr/>
            </p:nvSpPr>
            <p:spPr bwMode="auto">
              <a:xfrm flipH="1">
                <a:off x="1153" y="1824"/>
                <a:ext cx="1701" cy="1882"/>
              </a:xfrm>
              <a:prstGeom prst="line">
                <a:avLst/>
              </a:prstGeom>
              <a:noFill/>
              <a:ln w="3175">
                <a:solidFill>
                  <a:schemeClr val="accent5">
                    <a:lumMod val="75000"/>
                    <a:alpha val="50195"/>
                  </a:schemeClr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8237" name="Line 140"/>
              <p:cNvSpPr>
                <a:spLocks noChangeShapeType="1"/>
              </p:cNvSpPr>
              <p:nvPr/>
            </p:nvSpPr>
            <p:spPr bwMode="auto">
              <a:xfrm flipH="1">
                <a:off x="1534" y="1824"/>
                <a:ext cx="1320" cy="1882"/>
              </a:xfrm>
              <a:prstGeom prst="line">
                <a:avLst/>
              </a:prstGeom>
              <a:noFill/>
              <a:ln w="3175">
                <a:solidFill>
                  <a:schemeClr val="accent5">
                    <a:lumMod val="75000"/>
                    <a:alpha val="50195"/>
                  </a:schemeClr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8238" name="Line 141"/>
              <p:cNvSpPr>
                <a:spLocks noChangeShapeType="1"/>
              </p:cNvSpPr>
              <p:nvPr/>
            </p:nvSpPr>
            <p:spPr bwMode="auto">
              <a:xfrm flipH="1">
                <a:off x="1872" y="1824"/>
                <a:ext cx="982" cy="1882"/>
              </a:xfrm>
              <a:prstGeom prst="line">
                <a:avLst/>
              </a:prstGeom>
              <a:noFill/>
              <a:ln w="3175">
                <a:solidFill>
                  <a:schemeClr val="accent5">
                    <a:lumMod val="75000"/>
                    <a:alpha val="50195"/>
                  </a:schemeClr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8239" name="Line 142"/>
              <p:cNvSpPr>
                <a:spLocks noChangeShapeType="1"/>
              </p:cNvSpPr>
              <p:nvPr/>
            </p:nvSpPr>
            <p:spPr bwMode="auto">
              <a:xfrm flipH="1">
                <a:off x="2206" y="1824"/>
                <a:ext cx="648" cy="1882"/>
              </a:xfrm>
              <a:prstGeom prst="line">
                <a:avLst/>
              </a:prstGeom>
              <a:noFill/>
              <a:ln w="3175">
                <a:solidFill>
                  <a:schemeClr val="accent5">
                    <a:lumMod val="75000"/>
                    <a:alpha val="50195"/>
                  </a:schemeClr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8240" name="Line 143"/>
              <p:cNvSpPr>
                <a:spLocks noChangeShapeType="1"/>
              </p:cNvSpPr>
              <p:nvPr/>
            </p:nvSpPr>
            <p:spPr bwMode="auto">
              <a:xfrm flipH="1">
                <a:off x="2543" y="1824"/>
                <a:ext cx="311" cy="1882"/>
              </a:xfrm>
              <a:prstGeom prst="line">
                <a:avLst/>
              </a:prstGeom>
              <a:noFill/>
              <a:ln w="3175">
                <a:solidFill>
                  <a:schemeClr val="accent5">
                    <a:lumMod val="75000"/>
                    <a:alpha val="50195"/>
                  </a:schemeClr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8241" name="Line 144"/>
              <p:cNvSpPr>
                <a:spLocks noChangeShapeType="1"/>
              </p:cNvSpPr>
              <p:nvPr/>
            </p:nvSpPr>
            <p:spPr bwMode="auto">
              <a:xfrm flipH="1">
                <a:off x="235" y="1824"/>
                <a:ext cx="2619" cy="1239"/>
              </a:xfrm>
              <a:prstGeom prst="line">
                <a:avLst/>
              </a:prstGeom>
              <a:noFill/>
              <a:ln w="3175">
                <a:solidFill>
                  <a:schemeClr val="accent5">
                    <a:lumMod val="75000"/>
                    <a:alpha val="50195"/>
                  </a:schemeClr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8242" name="Line 145"/>
              <p:cNvSpPr>
                <a:spLocks noChangeShapeType="1"/>
              </p:cNvSpPr>
              <p:nvPr/>
            </p:nvSpPr>
            <p:spPr bwMode="auto">
              <a:xfrm flipH="1">
                <a:off x="235" y="1824"/>
                <a:ext cx="2619" cy="1067"/>
              </a:xfrm>
              <a:prstGeom prst="line">
                <a:avLst/>
              </a:prstGeom>
              <a:noFill/>
              <a:ln w="3175">
                <a:solidFill>
                  <a:schemeClr val="accent5">
                    <a:lumMod val="75000"/>
                    <a:alpha val="50195"/>
                  </a:schemeClr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8243" name="Line 146"/>
              <p:cNvSpPr>
                <a:spLocks noChangeShapeType="1"/>
              </p:cNvSpPr>
              <p:nvPr/>
            </p:nvSpPr>
            <p:spPr bwMode="auto">
              <a:xfrm flipH="1">
                <a:off x="235" y="1824"/>
                <a:ext cx="2619" cy="919"/>
              </a:xfrm>
              <a:prstGeom prst="line">
                <a:avLst/>
              </a:prstGeom>
              <a:noFill/>
              <a:ln w="3175">
                <a:solidFill>
                  <a:schemeClr val="accent5">
                    <a:lumMod val="75000"/>
                    <a:alpha val="50195"/>
                  </a:schemeClr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8244" name="Line 147"/>
              <p:cNvSpPr>
                <a:spLocks noChangeShapeType="1"/>
              </p:cNvSpPr>
              <p:nvPr/>
            </p:nvSpPr>
            <p:spPr bwMode="auto">
              <a:xfrm flipH="1">
                <a:off x="235" y="1824"/>
                <a:ext cx="2619" cy="770"/>
              </a:xfrm>
              <a:prstGeom prst="line">
                <a:avLst/>
              </a:prstGeom>
              <a:noFill/>
              <a:ln w="3175">
                <a:solidFill>
                  <a:schemeClr val="accent5">
                    <a:lumMod val="75000"/>
                    <a:alpha val="50195"/>
                  </a:schemeClr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8245" name="Line 148"/>
              <p:cNvSpPr>
                <a:spLocks noChangeShapeType="1"/>
              </p:cNvSpPr>
              <p:nvPr/>
            </p:nvSpPr>
            <p:spPr bwMode="auto">
              <a:xfrm flipH="1">
                <a:off x="235" y="1824"/>
                <a:ext cx="2597" cy="642"/>
              </a:xfrm>
              <a:prstGeom prst="line">
                <a:avLst/>
              </a:prstGeom>
              <a:noFill/>
              <a:ln w="3175">
                <a:solidFill>
                  <a:schemeClr val="accent5">
                    <a:lumMod val="75000"/>
                    <a:alpha val="50195"/>
                  </a:schemeClr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8246" name="Line 149"/>
              <p:cNvSpPr>
                <a:spLocks noChangeShapeType="1"/>
              </p:cNvSpPr>
              <p:nvPr/>
            </p:nvSpPr>
            <p:spPr bwMode="auto">
              <a:xfrm flipH="1">
                <a:off x="235" y="1824"/>
                <a:ext cx="2619" cy="513"/>
              </a:xfrm>
              <a:prstGeom prst="line">
                <a:avLst/>
              </a:prstGeom>
              <a:noFill/>
              <a:ln w="3175">
                <a:solidFill>
                  <a:schemeClr val="accent5">
                    <a:lumMod val="75000"/>
                    <a:alpha val="50195"/>
                  </a:schemeClr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8247" name="Line 150"/>
              <p:cNvSpPr>
                <a:spLocks noChangeShapeType="1"/>
              </p:cNvSpPr>
              <p:nvPr/>
            </p:nvSpPr>
            <p:spPr bwMode="auto">
              <a:xfrm flipH="1">
                <a:off x="235" y="1824"/>
                <a:ext cx="2619" cy="405"/>
              </a:xfrm>
              <a:prstGeom prst="line">
                <a:avLst/>
              </a:prstGeom>
              <a:noFill/>
              <a:ln w="3175">
                <a:solidFill>
                  <a:schemeClr val="accent5">
                    <a:lumMod val="75000"/>
                    <a:alpha val="50195"/>
                  </a:schemeClr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8248" name="Line 151"/>
              <p:cNvSpPr>
                <a:spLocks noChangeShapeType="1"/>
              </p:cNvSpPr>
              <p:nvPr/>
            </p:nvSpPr>
            <p:spPr bwMode="auto">
              <a:xfrm flipH="1">
                <a:off x="235" y="1824"/>
                <a:ext cx="2619" cy="299"/>
              </a:xfrm>
              <a:prstGeom prst="line">
                <a:avLst/>
              </a:prstGeom>
              <a:noFill/>
              <a:ln w="3175">
                <a:solidFill>
                  <a:schemeClr val="accent5">
                    <a:lumMod val="75000"/>
                    <a:alpha val="50195"/>
                  </a:schemeClr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8249" name="Line 152"/>
              <p:cNvSpPr>
                <a:spLocks noChangeShapeType="1"/>
              </p:cNvSpPr>
              <p:nvPr/>
            </p:nvSpPr>
            <p:spPr bwMode="auto">
              <a:xfrm flipH="1">
                <a:off x="235" y="1824"/>
                <a:ext cx="2619" cy="213"/>
              </a:xfrm>
              <a:prstGeom prst="line">
                <a:avLst/>
              </a:prstGeom>
              <a:noFill/>
              <a:ln w="3175">
                <a:solidFill>
                  <a:schemeClr val="accent5">
                    <a:lumMod val="75000"/>
                    <a:alpha val="50195"/>
                  </a:schemeClr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8250" name="Line 153"/>
              <p:cNvSpPr>
                <a:spLocks noChangeShapeType="1"/>
              </p:cNvSpPr>
              <p:nvPr/>
            </p:nvSpPr>
            <p:spPr bwMode="auto">
              <a:xfrm flipH="1">
                <a:off x="235" y="1824"/>
                <a:ext cx="2619" cy="125"/>
              </a:xfrm>
              <a:prstGeom prst="line">
                <a:avLst/>
              </a:prstGeom>
              <a:noFill/>
              <a:ln w="3175">
                <a:solidFill>
                  <a:schemeClr val="accent5">
                    <a:lumMod val="75000"/>
                    <a:alpha val="50195"/>
                  </a:schemeClr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8251" name="Line 154"/>
              <p:cNvSpPr>
                <a:spLocks noChangeShapeType="1"/>
              </p:cNvSpPr>
              <p:nvPr/>
            </p:nvSpPr>
            <p:spPr bwMode="auto">
              <a:xfrm flipH="1">
                <a:off x="235" y="1824"/>
                <a:ext cx="2619" cy="63"/>
              </a:xfrm>
              <a:prstGeom prst="line">
                <a:avLst/>
              </a:prstGeom>
              <a:noFill/>
              <a:ln w="3175">
                <a:solidFill>
                  <a:schemeClr val="accent5">
                    <a:lumMod val="75000"/>
                    <a:alpha val="50195"/>
                  </a:schemeClr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</p:grpSp>
        <p:grpSp>
          <p:nvGrpSpPr>
            <p:cNvPr id="4123" name="Group 155"/>
            <p:cNvGrpSpPr>
              <a:grpSpLocks/>
            </p:cNvGrpSpPr>
            <p:nvPr/>
          </p:nvGrpSpPr>
          <p:grpSpPr bwMode="auto">
            <a:xfrm>
              <a:off x="0" y="4872903"/>
              <a:ext cx="9144001" cy="1842881"/>
              <a:chOff x="235" y="1844"/>
              <a:chExt cx="5241" cy="1605"/>
            </a:xfrm>
          </p:grpSpPr>
          <p:grpSp>
            <p:nvGrpSpPr>
              <p:cNvPr id="4124" name="Group 156"/>
              <p:cNvGrpSpPr>
                <a:grpSpLocks/>
              </p:cNvGrpSpPr>
              <p:nvPr/>
            </p:nvGrpSpPr>
            <p:grpSpPr bwMode="auto">
              <a:xfrm>
                <a:off x="235" y="2750"/>
                <a:ext cx="5241" cy="699"/>
                <a:chOff x="235" y="2750"/>
                <a:chExt cx="5241" cy="699"/>
              </a:xfrm>
            </p:grpSpPr>
            <p:sp>
              <p:nvSpPr>
                <p:cNvPr id="8227" name="Line 157"/>
                <p:cNvSpPr>
                  <a:spLocks noChangeShapeType="1"/>
                </p:cNvSpPr>
                <p:nvPr/>
              </p:nvSpPr>
              <p:spPr bwMode="auto">
                <a:xfrm>
                  <a:off x="235" y="3449"/>
                  <a:ext cx="5241" cy="0"/>
                </a:xfrm>
                <a:prstGeom prst="line">
                  <a:avLst/>
                </a:prstGeom>
                <a:noFill/>
                <a:ln w="3175">
                  <a:solidFill>
                    <a:schemeClr val="accent5">
                      <a:lumMod val="75000"/>
                      <a:alpha val="50195"/>
                    </a:schemeClr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ea typeface="宋体" pitchFamily="2" charset="-122"/>
                  </a:endParaRPr>
                </a:p>
              </p:txBody>
            </p:sp>
            <p:sp>
              <p:nvSpPr>
                <p:cNvPr id="8228" name="Line 158"/>
                <p:cNvSpPr>
                  <a:spLocks noChangeShapeType="1"/>
                </p:cNvSpPr>
                <p:nvPr/>
              </p:nvSpPr>
              <p:spPr bwMode="auto">
                <a:xfrm>
                  <a:off x="235" y="3191"/>
                  <a:ext cx="5241" cy="0"/>
                </a:xfrm>
                <a:prstGeom prst="line">
                  <a:avLst/>
                </a:prstGeom>
                <a:noFill/>
                <a:ln w="3175">
                  <a:solidFill>
                    <a:schemeClr val="accent5">
                      <a:lumMod val="75000"/>
                      <a:alpha val="50195"/>
                    </a:schemeClr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ea typeface="宋体" pitchFamily="2" charset="-122"/>
                  </a:endParaRPr>
                </a:p>
              </p:txBody>
            </p:sp>
            <p:sp>
              <p:nvSpPr>
                <p:cNvPr id="8229" name="Line 159"/>
                <p:cNvSpPr>
                  <a:spLocks noChangeShapeType="1"/>
                </p:cNvSpPr>
                <p:nvPr/>
              </p:nvSpPr>
              <p:spPr bwMode="auto">
                <a:xfrm>
                  <a:off x="235" y="2959"/>
                  <a:ext cx="5239" cy="0"/>
                </a:xfrm>
                <a:prstGeom prst="line">
                  <a:avLst/>
                </a:prstGeom>
                <a:noFill/>
                <a:ln w="3175">
                  <a:solidFill>
                    <a:schemeClr val="accent5">
                      <a:lumMod val="75000"/>
                      <a:alpha val="50195"/>
                    </a:schemeClr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ea typeface="宋体" pitchFamily="2" charset="-122"/>
                  </a:endParaRPr>
                </a:p>
              </p:txBody>
            </p:sp>
            <p:sp>
              <p:nvSpPr>
                <p:cNvPr id="8230" name="Line 160"/>
                <p:cNvSpPr>
                  <a:spLocks noChangeShapeType="1"/>
                </p:cNvSpPr>
                <p:nvPr/>
              </p:nvSpPr>
              <p:spPr bwMode="auto">
                <a:xfrm>
                  <a:off x="235" y="2748"/>
                  <a:ext cx="5239" cy="0"/>
                </a:xfrm>
                <a:prstGeom prst="line">
                  <a:avLst/>
                </a:prstGeom>
                <a:noFill/>
                <a:ln w="3175">
                  <a:solidFill>
                    <a:schemeClr val="accent5">
                      <a:lumMod val="75000"/>
                      <a:alpha val="50195"/>
                    </a:schemeClr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ea typeface="宋体" pitchFamily="2" charset="-122"/>
                  </a:endParaRPr>
                </a:p>
              </p:txBody>
            </p:sp>
          </p:grpSp>
          <p:grpSp>
            <p:nvGrpSpPr>
              <p:cNvPr id="4125" name="Group 161"/>
              <p:cNvGrpSpPr>
                <a:grpSpLocks/>
              </p:cNvGrpSpPr>
              <p:nvPr/>
            </p:nvGrpSpPr>
            <p:grpSpPr bwMode="auto">
              <a:xfrm>
                <a:off x="235" y="1844"/>
                <a:ext cx="5241" cy="728"/>
                <a:chOff x="235" y="1844"/>
                <a:chExt cx="5241" cy="728"/>
              </a:xfrm>
            </p:grpSpPr>
            <p:sp>
              <p:nvSpPr>
                <p:cNvPr id="2" name="Line 162"/>
                <p:cNvSpPr>
                  <a:spLocks noChangeShapeType="1"/>
                </p:cNvSpPr>
                <p:nvPr/>
              </p:nvSpPr>
              <p:spPr bwMode="auto">
                <a:xfrm>
                  <a:off x="235" y="2574"/>
                  <a:ext cx="5241" cy="0"/>
                </a:xfrm>
                <a:prstGeom prst="line">
                  <a:avLst/>
                </a:prstGeom>
                <a:noFill/>
                <a:ln w="3175">
                  <a:solidFill>
                    <a:schemeClr val="accent5">
                      <a:lumMod val="75000"/>
                      <a:alpha val="50195"/>
                    </a:schemeClr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ea typeface="宋体" pitchFamily="2" charset="-122"/>
                  </a:endParaRPr>
                </a:p>
              </p:txBody>
            </p:sp>
            <p:sp>
              <p:nvSpPr>
                <p:cNvPr id="3" name="Line 163"/>
                <p:cNvSpPr>
                  <a:spLocks noChangeShapeType="1"/>
                </p:cNvSpPr>
                <p:nvPr/>
              </p:nvSpPr>
              <p:spPr bwMode="auto">
                <a:xfrm flipV="1">
                  <a:off x="235" y="2401"/>
                  <a:ext cx="5241" cy="2"/>
                </a:xfrm>
                <a:prstGeom prst="line">
                  <a:avLst/>
                </a:prstGeom>
                <a:noFill/>
                <a:ln w="3175">
                  <a:solidFill>
                    <a:schemeClr val="accent5">
                      <a:lumMod val="75000"/>
                      <a:alpha val="50195"/>
                    </a:schemeClr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ea typeface="宋体" pitchFamily="2" charset="-122"/>
                  </a:endParaRPr>
                </a:p>
              </p:txBody>
            </p:sp>
            <p:sp>
              <p:nvSpPr>
                <p:cNvPr id="4" name="Line 164"/>
                <p:cNvSpPr>
                  <a:spLocks noChangeShapeType="1"/>
                </p:cNvSpPr>
                <p:nvPr/>
              </p:nvSpPr>
              <p:spPr bwMode="auto">
                <a:xfrm>
                  <a:off x="235" y="2245"/>
                  <a:ext cx="5241" cy="6"/>
                </a:xfrm>
                <a:prstGeom prst="line">
                  <a:avLst/>
                </a:prstGeom>
                <a:noFill/>
                <a:ln w="3175">
                  <a:solidFill>
                    <a:schemeClr val="accent5">
                      <a:lumMod val="75000"/>
                      <a:alpha val="50195"/>
                    </a:schemeClr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ea typeface="宋体" pitchFamily="2" charset="-122"/>
                  </a:endParaRPr>
                </a:p>
              </p:txBody>
            </p:sp>
            <p:sp>
              <p:nvSpPr>
                <p:cNvPr id="5" name="Line 165"/>
                <p:cNvSpPr>
                  <a:spLocks noChangeShapeType="1"/>
                </p:cNvSpPr>
                <p:nvPr/>
              </p:nvSpPr>
              <p:spPr bwMode="auto">
                <a:xfrm>
                  <a:off x="235" y="2122"/>
                  <a:ext cx="5217" cy="0"/>
                </a:xfrm>
                <a:prstGeom prst="line">
                  <a:avLst/>
                </a:prstGeom>
                <a:noFill/>
                <a:ln w="3175">
                  <a:solidFill>
                    <a:schemeClr val="accent5">
                      <a:lumMod val="75000"/>
                      <a:alpha val="50195"/>
                    </a:schemeClr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ea typeface="宋体" pitchFamily="2" charset="-122"/>
                  </a:endParaRPr>
                </a:p>
              </p:txBody>
            </p:sp>
            <p:sp>
              <p:nvSpPr>
                <p:cNvPr id="8222" name="Line 166"/>
                <p:cNvSpPr>
                  <a:spLocks noChangeShapeType="1"/>
                </p:cNvSpPr>
                <p:nvPr/>
              </p:nvSpPr>
              <p:spPr bwMode="auto">
                <a:xfrm flipV="1">
                  <a:off x="235" y="2015"/>
                  <a:ext cx="5241" cy="6"/>
                </a:xfrm>
                <a:prstGeom prst="line">
                  <a:avLst/>
                </a:prstGeom>
                <a:noFill/>
                <a:ln w="3175">
                  <a:solidFill>
                    <a:schemeClr val="accent5">
                      <a:lumMod val="75000"/>
                      <a:alpha val="50195"/>
                    </a:schemeClr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ea typeface="宋体" pitchFamily="2" charset="-122"/>
                  </a:endParaRPr>
                </a:p>
              </p:txBody>
            </p:sp>
            <p:sp>
              <p:nvSpPr>
                <p:cNvPr id="8223" name="Line 167"/>
                <p:cNvSpPr>
                  <a:spLocks noChangeShapeType="1"/>
                </p:cNvSpPr>
                <p:nvPr/>
              </p:nvSpPr>
              <p:spPr bwMode="auto">
                <a:xfrm>
                  <a:off x="235" y="1947"/>
                  <a:ext cx="5241" cy="4"/>
                </a:xfrm>
                <a:prstGeom prst="line">
                  <a:avLst/>
                </a:prstGeom>
                <a:noFill/>
                <a:ln w="3175">
                  <a:solidFill>
                    <a:schemeClr val="accent5">
                      <a:lumMod val="75000"/>
                      <a:alpha val="50195"/>
                    </a:schemeClr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ea typeface="宋体" pitchFamily="2" charset="-122"/>
                  </a:endParaRPr>
                </a:p>
              </p:txBody>
            </p:sp>
            <p:sp>
              <p:nvSpPr>
                <p:cNvPr id="8224" name="Line 168"/>
                <p:cNvSpPr>
                  <a:spLocks noChangeShapeType="1"/>
                </p:cNvSpPr>
                <p:nvPr/>
              </p:nvSpPr>
              <p:spPr bwMode="auto">
                <a:xfrm flipV="1">
                  <a:off x="235" y="1909"/>
                  <a:ext cx="5241" cy="10"/>
                </a:xfrm>
                <a:prstGeom prst="line">
                  <a:avLst/>
                </a:prstGeom>
                <a:noFill/>
                <a:ln w="3175">
                  <a:solidFill>
                    <a:schemeClr val="accent5">
                      <a:lumMod val="75000"/>
                      <a:alpha val="50195"/>
                    </a:schemeClr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ea typeface="宋体" pitchFamily="2" charset="-122"/>
                  </a:endParaRPr>
                </a:p>
              </p:txBody>
            </p:sp>
            <p:sp>
              <p:nvSpPr>
                <p:cNvPr id="8225" name="Line 169"/>
                <p:cNvSpPr>
                  <a:spLocks noChangeShapeType="1"/>
                </p:cNvSpPr>
                <p:nvPr/>
              </p:nvSpPr>
              <p:spPr bwMode="auto">
                <a:xfrm>
                  <a:off x="258" y="1867"/>
                  <a:ext cx="5218" cy="0"/>
                </a:xfrm>
                <a:prstGeom prst="line">
                  <a:avLst/>
                </a:prstGeom>
                <a:noFill/>
                <a:ln w="3175">
                  <a:solidFill>
                    <a:schemeClr val="accent5">
                      <a:lumMod val="75000"/>
                      <a:alpha val="50195"/>
                    </a:schemeClr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ea typeface="宋体" pitchFamily="2" charset="-122"/>
                  </a:endParaRPr>
                </a:p>
              </p:txBody>
            </p:sp>
            <p:sp>
              <p:nvSpPr>
                <p:cNvPr id="8226" name="Line 170"/>
                <p:cNvSpPr>
                  <a:spLocks noChangeShapeType="1"/>
                </p:cNvSpPr>
                <p:nvPr/>
              </p:nvSpPr>
              <p:spPr bwMode="auto">
                <a:xfrm>
                  <a:off x="235" y="1844"/>
                  <a:ext cx="5241" cy="0"/>
                </a:xfrm>
                <a:prstGeom prst="line">
                  <a:avLst/>
                </a:prstGeom>
                <a:noFill/>
                <a:ln w="3175">
                  <a:solidFill>
                    <a:schemeClr val="accent5">
                      <a:lumMod val="75000"/>
                      <a:alpha val="50195"/>
                    </a:schemeClr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ea typeface="宋体" pitchFamily="2" charset="-122"/>
                  </a:endParaRPr>
                </a:p>
              </p:txBody>
            </p:sp>
          </p:grpSp>
        </p:grpSp>
      </p:grpSp>
      <p:sp>
        <p:nvSpPr>
          <p:cNvPr id="8196" name="Text Box 5"/>
          <p:cNvSpPr txBox="1">
            <a:spLocks noChangeArrowheads="1"/>
          </p:cNvSpPr>
          <p:nvPr/>
        </p:nvSpPr>
        <p:spPr bwMode="gray">
          <a:xfrm>
            <a:off x="1415834" y="4000500"/>
            <a:ext cx="1210588" cy="338554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1600" b="0" dirty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我们的定位</a:t>
            </a:r>
          </a:p>
        </p:txBody>
      </p:sp>
      <p:sp>
        <p:nvSpPr>
          <p:cNvPr id="8197" name="Text Box 6"/>
          <p:cNvSpPr txBox="1">
            <a:spLocks noChangeArrowheads="1"/>
          </p:cNvSpPr>
          <p:nvPr/>
        </p:nvSpPr>
        <p:spPr bwMode="gray">
          <a:xfrm>
            <a:off x="2864955" y="4000500"/>
            <a:ext cx="1415772" cy="338554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1600" b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我们要做什么</a:t>
            </a:r>
          </a:p>
        </p:txBody>
      </p:sp>
      <p:sp>
        <p:nvSpPr>
          <p:cNvPr id="8198" name="Text Box 7"/>
          <p:cNvSpPr txBox="1">
            <a:spLocks noChangeArrowheads="1"/>
          </p:cNvSpPr>
          <p:nvPr/>
        </p:nvSpPr>
        <p:spPr bwMode="gray">
          <a:xfrm>
            <a:off x="4372616" y="4000500"/>
            <a:ext cx="1826142" cy="338554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1600" b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我们的目标是什么</a:t>
            </a:r>
          </a:p>
        </p:txBody>
      </p:sp>
      <p:grpSp>
        <p:nvGrpSpPr>
          <p:cNvPr id="4103" name="组合 311"/>
          <p:cNvGrpSpPr>
            <a:grpSpLocks/>
          </p:cNvGrpSpPr>
          <p:nvPr/>
        </p:nvGrpSpPr>
        <p:grpSpPr bwMode="auto">
          <a:xfrm>
            <a:off x="1306706" y="1785939"/>
            <a:ext cx="4854532" cy="2193925"/>
            <a:chOff x="1409700" y="1933575"/>
            <a:chExt cx="5637213" cy="2474913"/>
          </a:xfrm>
        </p:grpSpPr>
        <p:sp>
          <p:nvSpPr>
            <p:cNvPr id="9218" name="Oval 2"/>
            <p:cNvSpPr>
              <a:spLocks noChangeArrowheads="1"/>
            </p:cNvSpPr>
            <p:nvPr/>
          </p:nvSpPr>
          <p:spPr bwMode="gray">
            <a:xfrm>
              <a:off x="1409700" y="1933575"/>
              <a:ext cx="5637213" cy="2474913"/>
            </a:xfrm>
            <a:prstGeom prst="ellipse">
              <a:avLst/>
            </a:prstGeom>
            <a:gradFill flip="none" rotWithShape="1">
              <a:gsLst>
                <a:gs pos="0">
                  <a:srgbClr val="FF9933"/>
                </a:gs>
                <a:gs pos="100000">
                  <a:srgbClr val="FF9933">
                    <a:gamma/>
                    <a:shade val="46275"/>
                    <a:invGamma/>
                  </a:srgbClr>
                </a:gs>
              </a:gsLst>
              <a:lin ang="8100000" scaled="1"/>
              <a:tileRect/>
            </a:gra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>
              <a:innerShdw blurRad="114300">
                <a:prstClr val="black"/>
              </a:innerShdw>
            </a:effectLst>
            <a:scene3d>
              <a:camera prst="orthographicFront">
                <a:rot lat="0" lon="600000" rev="0"/>
              </a:camera>
              <a:lightRig rig="flat" dir="t"/>
            </a:scene3d>
            <a:sp3d extrusionH="63500" contourW="6350" prstMaterial="dkEdge">
              <a:bevelT w="0" h="0"/>
              <a:bevelB w="0" h="0"/>
              <a:contourClr>
                <a:srgbClr val="FFC000"/>
              </a:contourClr>
            </a:sp3d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9219" name="Oval 4"/>
            <p:cNvSpPr>
              <a:spLocks noChangeArrowheads="1"/>
            </p:cNvSpPr>
            <p:nvPr/>
          </p:nvSpPr>
          <p:spPr bwMode="gray">
            <a:xfrm>
              <a:off x="1409700" y="2112963"/>
              <a:ext cx="3760788" cy="2114550"/>
            </a:xfrm>
            <a:prstGeom prst="ellipse">
              <a:avLst/>
            </a:prstGeom>
            <a:gradFill flip="none" rotWithShape="1">
              <a:gsLst>
                <a:gs pos="0">
                  <a:srgbClr val="808000"/>
                </a:gs>
                <a:gs pos="100000">
                  <a:srgbClr val="DBD600"/>
                </a:gs>
              </a:gsLst>
              <a:lin ang="0" scaled="1"/>
              <a:tileRect/>
            </a:gra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>
              <a:innerShdw blurRad="114300">
                <a:schemeClr val="bg1"/>
              </a:innerShdw>
            </a:effectLst>
            <a:scene3d>
              <a:camera prst="orthographicFront">
                <a:rot lat="0" lon="600000" rev="0"/>
              </a:camera>
              <a:lightRig rig="flat" dir="t"/>
            </a:scene3d>
            <a:sp3d extrusionH="63500" contourW="6350" prstMaterial="dkEdge">
              <a:bevelT w="0" h="0"/>
              <a:bevelB w="0" h="0"/>
              <a:extrusionClr>
                <a:srgbClr val="FFFF00"/>
              </a:extrusionClr>
              <a:contourClr>
                <a:srgbClr val="808000"/>
              </a:contourClr>
            </a:sp3d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9223" name="Oval 8"/>
            <p:cNvSpPr>
              <a:spLocks noChangeArrowheads="1"/>
            </p:cNvSpPr>
            <p:nvPr/>
          </p:nvSpPr>
          <p:spPr bwMode="gray">
            <a:xfrm>
              <a:off x="1409700" y="2428875"/>
              <a:ext cx="1698625" cy="1484313"/>
            </a:xfrm>
            <a:prstGeom prst="ellipse">
              <a:avLst/>
            </a:prstGeom>
            <a:gradFill flip="none" rotWithShape="1">
              <a:gsLst>
                <a:gs pos="0">
                  <a:srgbClr val="669900"/>
                </a:gs>
                <a:gs pos="100000">
                  <a:srgbClr val="669900">
                    <a:gamma/>
                    <a:shade val="46275"/>
                    <a:invGamma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>
              <a:innerShdw blurRad="114300">
                <a:prstClr val="black"/>
              </a:innerShdw>
            </a:effectLst>
            <a:scene3d>
              <a:camera prst="orthographicFront">
                <a:rot lat="0" lon="600000" rev="0"/>
              </a:camera>
              <a:lightRig rig="flat" dir="t"/>
            </a:scene3d>
            <a:sp3d extrusionH="63500" contourW="6350" prstMaterial="dkEdge">
              <a:bevelT w="0" h="0"/>
              <a:bevelB w="0" h="0"/>
              <a:contourClr>
                <a:srgbClr val="92D050"/>
              </a:contourClr>
            </a:sp3d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4104" name="Text Box 9"/>
          <p:cNvSpPr txBox="1">
            <a:spLocks noChangeArrowheads="1"/>
          </p:cNvSpPr>
          <p:nvPr/>
        </p:nvSpPr>
        <p:spPr bwMode="gray">
          <a:xfrm>
            <a:off x="1327307" y="2571751"/>
            <a:ext cx="1453858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 anchorCtr="1"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ctr" eaLnBrk="1" hangingPunct="1"/>
            <a:r>
              <a:rPr lang="zh-CN" altLang="en-US" sz="1800" b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核心价值观</a:t>
            </a:r>
          </a:p>
        </p:txBody>
      </p:sp>
      <p:sp>
        <p:nvSpPr>
          <p:cNvPr id="4105" name="Text Box 10"/>
          <p:cNvSpPr txBox="1">
            <a:spLocks noChangeArrowheads="1"/>
          </p:cNvSpPr>
          <p:nvPr/>
        </p:nvSpPr>
        <p:spPr bwMode="gray">
          <a:xfrm>
            <a:off x="2585455" y="2571751"/>
            <a:ext cx="1415598" cy="56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 anchorCtr="1"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ctr" eaLnBrk="1" hangingPunct="1"/>
            <a:r>
              <a:rPr lang="zh-CN" altLang="en-US" sz="1800" b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使  命</a:t>
            </a:r>
          </a:p>
        </p:txBody>
      </p:sp>
      <p:sp>
        <p:nvSpPr>
          <p:cNvPr id="4106" name="Text Box 11"/>
          <p:cNvSpPr txBox="1">
            <a:spLocks noChangeArrowheads="1"/>
          </p:cNvSpPr>
          <p:nvPr/>
        </p:nvSpPr>
        <p:spPr bwMode="gray">
          <a:xfrm>
            <a:off x="4439565" y="2571750"/>
            <a:ext cx="1409712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 anchorCtr="1"/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ctr" eaLnBrk="1" hangingPunct="1"/>
            <a:r>
              <a:rPr lang="zh-CN" altLang="en-US" sz="1800" b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愿  景</a:t>
            </a:r>
          </a:p>
        </p:txBody>
      </p:sp>
      <p:sp>
        <p:nvSpPr>
          <p:cNvPr id="8206" name="Text Box 24"/>
          <p:cNvSpPr txBox="1">
            <a:spLocks noChangeArrowheads="1"/>
          </p:cNvSpPr>
          <p:nvPr/>
        </p:nvSpPr>
        <p:spPr bwMode="auto">
          <a:xfrm>
            <a:off x="466471" y="428626"/>
            <a:ext cx="447340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kumimoji="1" lang="zh-CN" altLang="en-US" sz="2800" b="0" dirty="0">
                <a:solidFill>
                  <a:srgbClr val="FF9900"/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企业文化内涵体系</a:t>
            </a:r>
          </a:p>
        </p:txBody>
      </p:sp>
      <p:sp>
        <p:nvSpPr>
          <p:cNvPr id="9231" name="TextBox 20"/>
          <p:cNvSpPr txBox="1">
            <a:spLocks noChangeArrowheads="1"/>
          </p:cNvSpPr>
          <p:nvPr/>
        </p:nvSpPr>
        <p:spPr bwMode="auto">
          <a:xfrm>
            <a:off x="2323524" y="4929198"/>
            <a:ext cx="6820476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457200" indent="-457200">
              <a:lnSpc>
                <a:spcPts val="3200"/>
              </a:lnSpc>
              <a:spcBef>
                <a:spcPts val="1200"/>
              </a:spcBef>
              <a:defRPr/>
            </a:pPr>
            <a:r>
              <a:rPr lang="zh-CN" altLang="en-US" sz="1600" spc="50" dirty="0">
                <a:ln w="11430"/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系统发布的一款功能强大的系统调节工具，主要功能包括：</a:t>
            </a:r>
            <a:endParaRPr lang="en-US" altLang="zh-CN" sz="160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 marL="457200" indent="-457200">
              <a:lnSpc>
                <a:spcPts val="3200"/>
              </a:lnSpc>
              <a:spcBef>
                <a:spcPts val="1200"/>
              </a:spcBef>
              <a:defRPr/>
            </a:pPr>
            <a:r>
              <a:rPr lang="zh-CN" altLang="en-US" sz="1600" spc="50" dirty="0">
                <a:ln w="11430"/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系统发布的一款功能强大的系统调节工具，主要功能包括：</a:t>
            </a:r>
            <a:endParaRPr lang="en-US" altLang="zh-CN" sz="160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 marL="457200" indent="-457200">
              <a:lnSpc>
                <a:spcPts val="3200"/>
              </a:lnSpc>
              <a:spcBef>
                <a:spcPts val="1200"/>
              </a:spcBef>
              <a:defRPr/>
            </a:pPr>
            <a:r>
              <a:rPr lang="zh-CN" altLang="en-US" sz="1600" spc="50" dirty="0">
                <a:ln w="11430"/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系统发布的一款功能强大的系统调节工具，主要功能包括：</a:t>
            </a:r>
            <a:endParaRPr lang="en-US" altLang="zh-CN" sz="160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205" name="矩形 402"/>
          <p:cNvSpPr>
            <a:spLocks noChangeArrowheads="1"/>
          </p:cNvSpPr>
          <p:nvPr/>
        </p:nvSpPr>
        <p:spPr bwMode="auto">
          <a:xfrm>
            <a:off x="6227455" y="3286125"/>
            <a:ext cx="226215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1800" b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对利益相关者的承诺</a:t>
            </a:r>
            <a:endParaRPr lang="zh-CN" altLang="en-US" sz="1800">
              <a:solidFill>
                <a:schemeClr val="accent1">
                  <a:lumMod val="50000"/>
                </a:schemeClr>
              </a:solidFill>
              <a:ea typeface="宋体" pitchFamily="2" charset="-122"/>
            </a:endParaRPr>
          </a:p>
        </p:txBody>
      </p:sp>
      <p:grpSp>
        <p:nvGrpSpPr>
          <p:cNvPr id="13" name="Group 14"/>
          <p:cNvGrpSpPr>
            <a:grpSpLocks/>
          </p:cNvGrpSpPr>
          <p:nvPr/>
        </p:nvGrpSpPr>
        <p:grpSpPr bwMode="auto">
          <a:xfrm>
            <a:off x="6823435" y="1928802"/>
            <a:ext cx="529749" cy="1262058"/>
            <a:chOff x="2304" y="1344"/>
            <a:chExt cx="498" cy="1245"/>
          </a:xfrm>
          <a:solidFill>
            <a:srgbClr val="FFC000"/>
          </a:solidFill>
        </p:grpSpPr>
        <p:sp>
          <p:nvSpPr>
            <p:cNvPr id="84" name="Freeform 7"/>
            <p:cNvSpPr>
              <a:spLocks/>
            </p:cNvSpPr>
            <p:nvPr/>
          </p:nvSpPr>
          <p:spPr bwMode="gray">
            <a:xfrm>
              <a:off x="2425" y="1344"/>
              <a:ext cx="233" cy="254"/>
            </a:xfrm>
            <a:custGeom>
              <a:avLst/>
              <a:gdLst/>
              <a:ahLst/>
              <a:cxnLst>
                <a:cxn ang="0">
                  <a:pos x="133" y="0"/>
                </a:cxn>
                <a:cxn ang="0">
                  <a:pos x="161" y="3"/>
                </a:cxn>
                <a:cxn ang="0">
                  <a:pos x="186" y="12"/>
                </a:cxn>
                <a:cxn ang="0">
                  <a:pos x="209" y="25"/>
                </a:cxn>
                <a:cxn ang="0">
                  <a:pos x="228" y="42"/>
                </a:cxn>
                <a:cxn ang="0">
                  <a:pos x="245" y="64"/>
                </a:cxn>
                <a:cxn ang="0">
                  <a:pos x="257" y="88"/>
                </a:cxn>
                <a:cxn ang="0">
                  <a:pos x="265" y="116"/>
                </a:cxn>
                <a:cxn ang="0">
                  <a:pos x="267" y="146"/>
                </a:cxn>
                <a:cxn ang="0">
                  <a:pos x="265" y="175"/>
                </a:cxn>
                <a:cxn ang="0">
                  <a:pos x="257" y="203"/>
                </a:cxn>
                <a:cxn ang="0">
                  <a:pos x="245" y="227"/>
                </a:cxn>
                <a:cxn ang="0">
                  <a:pos x="228" y="249"/>
                </a:cxn>
                <a:cxn ang="0">
                  <a:pos x="209" y="267"/>
                </a:cxn>
                <a:cxn ang="0">
                  <a:pos x="186" y="281"/>
                </a:cxn>
                <a:cxn ang="0">
                  <a:pos x="161" y="289"/>
                </a:cxn>
                <a:cxn ang="0">
                  <a:pos x="133" y="292"/>
                </a:cxn>
                <a:cxn ang="0">
                  <a:pos x="103" y="288"/>
                </a:cxn>
                <a:cxn ang="0">
                  <a:pos x="75" y="277"/>
                </a:cxn>
                <a:cxn ang="0">
                  <a:pos x="51" y="260"/>
                </a:cxn>
                <a:cxn ang="0">
                  <a:pos x="29" y="237"/>
                </a:cxn>
                <a:cxn ang="0">
                  <a:pos x="13" y="210"/>
                </a:cxn>
                <a:cxn ang="0">
                  <a:pos x="4" y="178"/>
                </a:cxn>
                <a:cxn ang="0">
                  <a:pos x="0" y="146"/>
                </a:cxn>
                <a:cxn ang="0">
                  <a:pos x="4" y="113"/>
                </a:cxn>
                <a:cxn ang="0">
                  <a:pos x="13" y="81"/>
                </a:cxn>
                <a:cxn ang="0">
                  <a:pos x="29" y="54"/>
                </a:cxn>
                <a:cxn ang="0">
                  <a:pos x="51" y="32"/>
                </a:cxn>
                <a:cxn ang="0">
                  <a:pos x="75" y="14"/>
                </a:cxn>
                <a:cxn ang="0">
                  <a:pos x="103" y="3"/>
                </a:cxn>
                <a:cxn ang="0">
                  <a:pos x="133" y="0"/>
                </a:cxn>
              </a:cxnLst>
              <a:rect l="0" t="0" r="r" b="b"/>
              <a:pathLst>
                <a:path w="267" h="292">
                  <a:moveTo>
                    <a:pt x="133" y="0"/>
                  </a:moveTo>
                  <a:lnTo>
                    <a:pt x="161" y="3"/>
                  </a:lnTo>
                  <a:lnTo>
                    <a:pt x="186" y="12"/>
                  </a:lnTo>
                  <a:lnTo>
                    <a:pt x="209" y="25"/>
                  </a:lnTo>
                  <a:lnTo>
                    <a:pt x="228" y="42"/>
                  </a:lnTo>
                  <a:lnTo>
                    <a:pt x="245" y="64"/>
                  </a:lnTo>
                  <a:lnTo>
                    <a:pt x="257" y="88"/>
                  </a:lnTo>
                  <a:lnTo>
                    <a:pt x="265" y="116"/>
                  </a:lnTo>
                  <a:lnTo>
                    <a:pt x="267" y="146"/>
                  </a:lnTo>
                  <a:lnTo>
                    <a:pt x="265" y="175"/>
                  </a:lnTo>
                  <a:lnTo>
                    <a:pt x="257" y="203"/>
                  </a:lnTo>
                  <a:lnTo>
                    <a:pt x="245" y="227"/>
                  </a:lnTo>
                  <a:lnTo>
                    <a:pt x="228" y="249"/>
                  </a:lnTo>
                  <a:lnTo>
                    <a:pt x="209" y="267"/>
                  </a:lnTo>
                  <a:lnTo>
                    <a:pt x="186" y="281"/>
                  </a:lnTo>
                  <a:lnTo>
                    <a:pt x="161" y="289"/>
                  </a:lnTo>
                  <a:lnTo>
                    <a:pt x="133" y="292"/>
                  </a:lnTo>
                  <a:lnTo>
                    <a:pt x="103" y="288"/>
                  </a:lnTo>
                  <a:lnTo>
                    <a:pt x="75" y="277"/>
                  </a:lnTo>
                  <a:lnTo>
                    <a:pt x="51" y="260"/>
                  </a:lnTo>
                  <a:lnTo>
                    <a:pt x="29" y="237"/>
                  </a:lnTo>
                  <a:lnTo>
                    <a:pt x="13" y="210"/>
                  </a:lnTo>
                  <a:lnTo>
                    <a:pt x="4" y="178"/>
                  </a:lnTo>
                  <a:lnTo>
                    <a:pt x="0" y="146"/>
                  </a:lnTo>
                  <a:lnTo>
                    <a:pt x="4" y="113"/>
                  </a:lnTo>
                  <a:lnTo>
                    <a:pt x="13" y="81"/>
                  </a:lnTo>
                  <a:lnTo>
                    <a:pt x="29" y="54"/>
                  </a:lnTo>
                  <a:lnTo>
                    <a:pt x="51" y="32"/>
                  </a:lnTo>
                  <a:lnTo>
                    <a:pt x="75" y="14"/>
                  </a:lnTo>
                  <a:lnTo>
                    <a:pt x="103" y="3"/>
                  </a:lnTo>
                  <a:lnTo>
                    <a:pt x="133" y="0"/>
                  </a:lnTo>
                  <a:close/>
                </a:path>
              </a:pathLst>
            </a:custGeom>
            <a:grpFill/>
            <a:ln w="19050" cmpd="sng">
              <a:noFill/>
              <a:round/>
              <a:headEnd/>
              <a:tailEnd/>
            </a:ln>
            <a:effectLst/>
            <a:scene3d>
              <a:camera prst="legacyPerspectiveTopRight"/>
              <a:lightRig rig="legacyNormal2" dir="t"/>
            </a:scene3d>
            <a:sp3d extrusionH="101600" prstMaterial="legacyMetal">
              <a:bevelT w="13500" h="13500" prst="angle"/>
              <a:bevelB w="13500" h="13500" prst="angle"/>
              <a:extrusionClr>
                <a:schemeClr val="hlink"/>
              </a:extrusionClr>
            </a:sp3d>
          </p:spPr>
          <p:txBody>
            <a:bodyPr>
              <a:flatTx/>
            </a:bodyPr>
            <a:lstStyle/>
            <a:p>
              <a:pPr>
                <a:defRPr/>
              </a:pP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85" name="Freeform 6"/>
            <p:cNvSpPr>
              <a:spLocks/>
            </p:cNvSpPr>
            <p:nvPr/>
          </p:nvSpPr>
          <p:spPr bwMode="gray">
            <a:xfrm>
              <a:off x="2304" y="1625"/>
              <a:ext cx="498" cy="964"/>
            </a:xfrm>
            <a:custGeom>
              <a:avLst/>
              <a:gdLst/>
              <a:ahLst/>
              <a:cxnLst>
                <a:cxn ang="0">
                  <a:pos x="72" y="5"/>
                </a:cxn>
                <a:cxn ang="0">
                  <a:pos x="30" y="32"/>
                </a:cxn>
                <a:cxn ang="0">
                  <a:pos x="4" y="75"/>
                </a:cxn>
                <a:cxn ang="0">
                  <a:pos x="0" y="509"/>
                </a:cxn>
                <a:cxn ang="0">
                  <a:pos x="1" y="516"/>
                </a:cxn>
                <a:cxn ang="0">
                  <a:pos x="9" y="533"/>
                </a:cxn>
                <a:cxn ang="0">
                  <a:pos x="26" y="550"/>
                </a:cxn>
                <a:cxn ang="0">
                  <a:pos x="56" y="557"/>
                </a:cxn>
                <a:cxn ang="0">
                  <a:pos x="84" y="551"/>
                </a:cxn>
                <a:cxn ang="0">
                  <a:pos x="100" y="534"/>
                </a:cxn>
                <a:cxn ang="0">
                  <a:pos x="106" y="516"/>
                </a:cxn>
                <a:cxn ang="0">
                  <a:pos x="108" y="503"/>
                </a:cxn>
                <a:cxn ang="0">
                  <a:pos x="108" y="166"/>
                </a:cxn>
                <a:cxn ang="0">
                  <a:pos x="135" y="1066"/>
                </a:cxn>
                <a:cxn ang="0">
                  <a:pos x="138" y="1073"/>
                </a:cxn>
                <a:cxn ang="0">
                  <a:pos x="151" y="1089"/>
                </a:cxn>
                <a:cxn ang="0">
                  <a:pos x="174" y="1105"/>
                </a:cxn>
                <a:cxn ang="0">
                  <a:pos x="199" y="1111"/>
                </a:cxn>
                <a:cxn ang="0">
                  <a:pos x="227" y="1110"/>
                </a:cxn>
                <a:cxn ang="0">
                  <a:pos x="255" y="1097"/>
                </a:cxn>
                <a:cxn ang="0">
                  <a:pos x="272" y="1080"/>
                </a:cxn>
                <a:cxn ang="0">
                  <a:pos x="278" y="1068"/>
                </a:cxn>
                <a:cxn ang="0">
                  <a:pos x="279" y="499"/>
                </a:cxn>
                <a:cxn ang="0">
                  <a:pos x="302" y="503"/>
                </a:cxn>
                <a:cxn ang="0">
                  <a:pos x="302" y="534"/>
                </a:cxn>
                <a:cxn ang="0">
                  <a:pos x="304" y="590"/>
                </a:cxn>
                <a:cxn ang="0">
                  <a:pos x="304" y="664"/>
                </a:cxn>
                <a:cxn ang="0">
                  <a:pos x="304" y="750"/>
                </a:cxn>
                <a:cxn ang="0">
                  <a:pos x="304" y="838"/>
                </a:cxn>
                <a:cxn ang="0">
                  <a:pos x="305" y="926"/>
                </a:cxn>
                <a:cxn ang="0">
                  <a:pos x="305" y="1004"/>
                </a:cxn>
                <a:cxn ang="0">
                  <a:pos x="305" y="1066"/>
                </a:cxn>
                <a:cxn ang="0">
                  <a:pos x="306" y="1073"/>
                </a:cxn>
                <a:cxn ang="0">
                  <a:pos x="315" y="1088"/>
                </a:cxn>
                <a:cxn ang="0">
                  <a:pos x="335" y="1103"/>
                </a:cxn>
                <a:cxn ang="0">
                  <a:pos x="372" y="1111"/>
                </a:cxn>
                <a:cxn ang="0">
                  <a:pos x="408" y="1103"/>
                </a:cxn>
                <a:cxn ang="0">
                  <a:pos x="429" y="1089"/>
                </a:cxn>
                <a:cxn ang="0">
                  <a:pos x="437" y="1073"/>
                </a:cxn>
                <a:cxn ang="0">
                  <a:pos x="438" y="1067"/>
                </a:cxn>
                <a:cxn ang="0">
                  <a:pos x="466" y="166"/>
                </a:cxn>
                <a:cxn ang="0">
                  <a:pos x="468" y="503"/>
                </a:cxn>
                <a:cxn ang="0">
                  <a:pos x="472" y="517"/>
                </a:cxn>
                <a:cxn ang="0">
                  <a:pos x="483" y="537"/>
                </a:cxn>
                <a:cxn ang="0">
                  <a:pos x="505" y="551"/>
                </a:cxn>
                <a:cxn ang="0">
                  <a:pos x="536" y="551"/>
                </a:cxn>
                <a:cxn ang="0">
                  <a:pos x="557" y="537"/>
                </a:cxn>
                <a:cxn ang="0">
                  <a:pos x="570" y="517"/>
                </a:cxn>
                <a:cxn ang="0">
                  <a:pos x="573" y="508"/>
                </a:cxn>
                <a:cxn ang="0">
                  <a:pos x="572" y="68"/>
                </a:cxn>
                <a:cxn ang="0">
                  <a:pos x="546" y="28"/>
                </a:cxn>
                <a:cxn ang="0">
                  <a:pos x="506" y="4"/>
                </a:cxn>
                <a:cxn ang="0">
                  <a:pos x="94" y="0"/>
                </a:cxn>
              </a:cxnLst>
              <a:rect l="0" t="0" r="r" b="b"/>
              <a:pathLst>
                <a:path w="573" h="1111">
                  <a:moveTo>
                    <a:pt x="94" y="0"/>
                  </a:moveTo>
                  <a:lnTo>
                    <a:pt x="72" y="5"/>
                  </a:lnTo>
                  <a:lnTo>
                    <a:pt x="50" y="16"/>
                  </a:lnTo>
                  <a:lnTo>
                    <a:pt x="30" y="32"/>
                  </a:lnTo>
                  <a:lnTo>
                    <a:pt x="15" y="53"/>
                  </a:lnTo>
                  <a:lnTo>
                    <a:pt x="4" y="75"/>
                  </a:lnTo>
                  <a:lnTo>
                    <a:pt x="0" y="99"/>
                  </a:lnTo>
                  <a:lnTo>
                    <a:pt x="0" y="509"/>
                  </a:lnTo>
                  <a:lnTo>
                    <a:pt x="0" y="511"/>
                  </a:lnTo>
                  <a:lnTo>
                    <a:pt x="1" y="516"/>
                  </a:lnTo>
                  <a:lnTo>
                    <a:pt x="4" y="525"/>
                  </a:lnTo>
                  <a:lnTo>
                    <a:pt x="9" y="533"/>
                  </a:lnTo>
                  <a:lnTo>
                    <a:pt x="16" y="543"/>
                  </a:lnTo>
                  <a:lnTo>
                    <a:pt x="26" y="550"/>
                  </a:lnTo>
                  <a:lnTo>
                    <a:pt x="39" y="556"/>
                  </a:lnTo>
                  <a:lnTo>
                    <a:pt x="56" y="557"/>
                  </a:lnTo>
                  <a:lnTo>
                    <a:pt x="72" y="556"/>
                  </a:lnTo>
                  <a:lnTo>
                    <a:pt x="84" y="551"/>
                  </a:lnTo>
                  <a:lnTo>
                    <a:pt x="92" y="543"/>
                  </a:lnTo>
                  <a:lnTo>
                    <a:pt x="100" y="534"/>
                  </a:lnTo>
                  <a:lnTo>
                    <a:pt x="103" y="525"/>
                  </a:lnTo>
                  <a:lnTo>
                    <a:pt x="106" y="516"/>
                  </a:lnTo>
                  <a:lnTo>
                    <a:pt x="107" y="508"/>
                  </a:lnTo>
                  <a:lnTo>
                    <a:pt x="108" y="503"/>
                  </a:lnTo>
                  <a:lnTo>
                    <a:pt x="108" y="500"/>
                  </a:lnTo>
                  <a:lnTo>
                    <a:pt x="108" y="166"/>
                  </a:lnTo>
                  <a:lnTo>
                    <a:pt x="134" y="167"/>
                  </a:lnTo>
                  <a:lnTo>
                    <a:pt x="135" y="1066"/>
                  </a:lnTo>
                  <a:lnTo>
                    <a:pt x="136" y="1068"/>
                  </a:lnTo>
                  <a:lnTo>
                    <a:pt x="138" y="1073"/>
                  </a:lnTo>
                  <a:lnTo>
                    <a:pt x="143" y="1080"/>
                  </a:lnTo>
                  <a:lnTo>
                    <a:pt x="151" y="1089"/>
                  </a:lnTo>
                  <a:lnTo>
                    <a:pt x="162" y="1097"/>
                  </a:lnTo>
                  <a:lnTo>
                    <a:pt x="174" y="1105"/>
                  </a:lnTo>
                  <a:lnTo>
                    <a:pt x="189" y="1110"/>
                  </a:lnTo>
                  <a:lnTo>
                    <a:pt x="199" y="1111"/>
                  </a:lnTo>
                  <a:lnTo>
                    <a:pt x="217" y="1111"/>
                  </a:lnTo>
                  <a:lnTo>
                    <a:pt x="227" y="1110"/>
                  </a:lnTo>
                  <a:lnTo>
                    <a:pt x="243" y="1105"/>
                  </a:lnTo>
                  <a:lnTo>
                    <a:pt x="255" y="1097"/>
                  </a:lnTo>
                  <a:lnTo>
                    <a:pt x="265" y="1089"/>
                  </a:lnTo>
                  <a:lnTo>
                    <a:pt x="272" y="1080"/>
                  </a:lnTo>
                  <a:lnTo>
                    <a:pt x="276" y="1073"/>
                  </a:lnTo>
                  <a:lnTo>
                    <a:pt x="278" y="1068"/>
                  </a:lnTo>
                  <a:lnTo>
                    <a:pt x="279" y="1066"/>
                  </a:lnTo>
                  <a:lnTo>
                    <a:pt x="279" y="499"/>
                  </a:lnTo>
                  <a:lnTo>
                    <a:pt x="302" y="499"/>
                  </a:lnTo>
                  <a:lnTo>
                    <a:pt x="302" y="503"/>
                  </a:lnTo>
                  <a:lnTo>
                    <a:pt x="302" y="515"/>
                  </a:lnTo>
                  <a:lnTo>
                    <a:pt x="302" y="534"/>
                  </a:lnTo>
                  <a:lnTo>
                    <a:pt x="302" y="560"/>
                  </a:lnTo>
                  <a:lnTo>
                    <a:pt x="304" y="590"/>
                  </a:lnTo>
                  <a:lnTo>
                    <a:pt x="304" y="626"/>
                  </a:lnTo>
                  <a:lnTo>
                    <a:pt x="304" y="664"/>
                  </a:lnTo>
                  <a:lnTo>
                    <a:pt x="304" y="706"/>
                  </a:lnTo>
                  <a:lnTo>
                    <a:pt x="304" y="750"/>
                  </a:lnTo>
                  <a:lnTo>
                    <a:pt x="304" y="793"/>
                  </a:lnTo>
                  <a:lnTo>
                    <a:pt x="304" y="838"/>
                  </a:lnTo>
                  <a:lnTo>
                    <a:pt x="305" y="882"/>
                  </a:lnTo>
                  <a:lnTo>
                    <a:pt x="305" y="926"/>
                  </a:lnTo>
                  <a:lnTo>
                    <a:pt x="305" y="966"/>
                  </a:lnTo>
                  <a:lnTo>
                    <a:pt x="305" y="1004"/>
                  </a:lnTo>
                  <a:lnTo>
                    <a:pt x="305" y="1037"/>
                  </a:lnTo>
                  <a:lnTo>
                    <a:pt x="305" y="1066"/>
                  </a:lnTo>
                  <a:lnTo>
                    <a:pt x="305" y="1067"/>
                  </a:lnTo>
                  <a:lnTo>
                    <a:pt x="306" y="1073"/>
                  </a:lnTo>
                  <a:lnTo>
                    <a:pt x="310" y="1079"/>
                  </a:lnTo>
                  <a:lnTo>
                    <a:pt x="315" y="1088"/>
                  </a:lnTo>
                  <a:lnTo>
                    <a:pt x="323" y="1096"/>
                  </a:lnTo>
                  <a:lnTo>
                    <a:pt x="335" y="1103"/>
                  </a:lnTo>
                  <a:lnTo>
                    <a:pt x="351" y="1108"/>
                  </a:lnTo>
                  <a:lnTo>
                    <a:pt x="372" y="1111"/>
                  </a:lnTo>
                  <a:lnTo>
                    <a:pt x="392" y="1108"/>
                  </a:lnTo>
                  <a:lnTo>
                    <a:pt x="408" y="1103"/>
                  </a:lnTo>
                  <a:lnTo>
                    <a:pt x="420" y="1096"/>
                  </a:lnTo>
                  <a:lnTo>
                    <a:pt x="429" y="1089"/>
                  </a:lnTo>
                  <a:lnTo>
                    <a:pt x="434" y="1080"/>
                  </a:lnTo>
                  <a:lnTo>
                    <a:pt x="437" y="1073"/>
                  </a:lnTo>
                  <a:lnTo>
                    <a:pt x="438" y="1068"/>
                  </a:lnTo>
                  <a:lnTo>
                    <a:pt x="438" y="1067"/>
                  </a:lnTo>
                  <a:lnTo>
                    <a:pt x="440" y="166"/>
                  </a:lnTo>
                  <a:lnTo>
                    <a:pt x="466" y="166"/>
                  </a:lnTo>
                  <a:lnTo>
                    <a:pt x="466" y="500"/>
                  </a:lnTo>
                  <a:lnTo>
                    <a:pt x="468" y="503"/>
                  </a:lnTo>
                  <a:lnTo>
                    <a:pt x="469" y="509"/>
                  </a:lnTo>
                  <a:lnTo>
                    <a:pt x="472" y="517"/>
                  </a:lnTo>
                  <a:lnTo>
                    <a:pt x="477" y="527"/>
                  </a:lnTo>
                  <a:lnTo>
                    <a:pt x="483" y="537"/>
                  </a:lnTo>
                  <a:lnTo>
                    <a:pt x="493" y="545"/>
                  </a:lnTo>
                  <a:lnTo>
                    <a:pt x="505" y="551"/>
                  </a:lnTo>
                  <a:lnTo>
                    <a:pt x="520" y="554"/>
                  </a:lnTo>
                  <a:lnTo>
                    <a:pt x="536" y="551"/>
                  </a:lnTo>
                  <a:lnTo>
                    <a:pt x="548" y="545"/>
                  </a:lnTo>
                  <a:lnTo>
                    <a:pt x="557" y="537"/>
                  </a:lnTo>
                  <a:lnTo>
                    <a:pt x="563" y="527"/>
                  </a:lnTo>
                  <a:lnTo>
                    <a:pt x="570" y="517"/>
                  </a:lnTo>
                  <a:lnTo>
                    <a:pt x="573" y="510"/>
                  </a:lnTo>
                  <a:lnTo>
                    <a:pt x="573" y="508"/>
                  </a:lnTo>
                  <a:lnTo>
                    <a:pt x="573" y="79"/>
                  </a:lnTo>
                  <a:lnTo>
                    <a:pt x="572" y="68"/>
                  </a:lnTo>
                  <a:lnTo>
                    <a:pt x="561" y="47"/>
                  </a:lnTo>
                  <a:lnTo>
                    <a:pt x="546" y="28"/>
                  </a:lnTo>
                  <a:lnTo>
                    <a:pt x="528" y="14"/>
                  </a:lnTo>
                  <a:lnTo>
                    <a:pt x="506" y="4"/>
                  </a:lnTo>
                  <a:lnTo>
                    <a:pt x="485" y="0"/>
                  </a:lnTo>
                  <a:lnTo>
                    <a:pt x="94" y="0"/>
                  </a:lnTo>
                  <a:lnTo>
                    <a:pt x="94" y="0"/>
                  </a:lnTo>
                  <a:close/>
                </a:path>
              </a:pathLst>
            </a:custGeom>
            <a:grpFill/>
            <a:ln w="19050" cmpd="sng">
              <a:noFill/>
              <a:round/>
              <a:headEnd/>
              <a:tailEnd/>
            </a:ln>
            <a:effectLst/>
            <a:scene3d>
              <a:camera prst="legacyPerspectiveTopRight"/>
              <a:lightRig rig="legacyNormal2" dir="t"/>
            </a:scene3d>
            <a:sp3d extrusionH="101600" prstMaterial="legacyMetal">
              <a:bevelT w="13500" h="13500" prst="angle"/>
              <a:bevelB w="13500" h="13500" prst="angle"/>
              <a:extrusionClr>
                <a:schemeClr val="hlink"/>
              </a:extrusionClr>
            </a:sp3d>
          </p:spPr>
          <p:txBody>
            <a:bodyPr>
              <a:flatTx/>
            </a:bodyPr>
            <a:lstStyle/>
            <a:p>
              <a:pPr>
                <a:defRPr/>
              </a:pPr>
              <a:endParaRPr lang="zh-CN" altLang="en-US">
                <a:ea typeface="宋体" pitchFamily="2" charset="-122"/>
              </a:endParaRPr>
            </a:p>
          </p:txBody>
        </p:sp>
      </p:grpSp>
      <p:sp>
        <p:nvSpPr>
          <p:cNvPr id="4111" name="Line 55"/>
          <p:cNvSpPr>
            <a:spLocks noChangeShapeType="1"/>
          </p:cNvSpPr>
          <p:nvPr/>
        </p:nvSpPr>
        <p:spPr bwMode="auto">
          <a:xfrm>
            <a:off x="1658399" y="4357688"/>
            <a:ext cx="5760984" cy="0"/>
          </a:xfrm>
          <a:prstGeom prst="line">
            <a:avLst/>
          </a:prstGeom>
          <a:noFill/>
          <a:ln w="12700">
            <a:solidFill>
              <a:srgbClr val="80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12" name="Line 55"/>
          <p:cNvSpPr>
            <a:spLocks noChangeShapeType="1"/>
          </p:cNvSpPr>
          <p:nvPr/>
        </p:nvSpPr>
        <p:spPr bwMode="auto">
          <a:xfrm>
            <a:off x="6293675" y="3714750"/>
            <a:ext cx="2074837" cy="0"/>
          </a:xfrm>
          <a:prstGeom prst="line">
            <a:avLst/>
          </a:prstGeom>
          <a:noFill/>
          <a:ln w="12700">
            <a:solidFill>
              <a:srgbClr val="80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13" name="Line 55"/>
          <p:cNvSpPr>
            <a:spLocks noChangeShapeType="1"/>
          </p:cNvSpPr>
          <p:nvPr/>
        </p:nvSpPr>
        <p:spPr bwMode="auto">
          <a:xfrm rot="5400000" flipV="1">
            <a:off x="7097914" y="4036219"/>
            <a:ext cx="642938" cy="0"/>
          </a:xfrm>
          <a:prstGeom prst="line">
            <a:avLst/>
          </a:prstGeom>
          <a:noFill/>
          <a:ln w="12700">
            <a:solidFill>
              <a:srgbClr val="80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7" name="Rectangle 23"/>
          <p:cNvSpPr>
            <a:spLocks noChangeArrowheads="1"/>
          </p:cNvSpPr>
          <p:nvPr/>
        </p:nvSpPr>
        <p:spPr bwMode="gray">
          <a:xfrm>
            <a:off x="598907" y="4929188"/>
            <a:ext cx="1523019" cy="423862"/>
          </a:xfrm>
          <a:prstGeom prst="rect">
            <a:avLst/>
          </a:prstGeom>
          <a:gradFill flip="none" rotWithShape="1">
            <a:gsLst>
              <a:gs pos="0">
                <a:srgbClr val="5AAB1D">
                  <a:shade val="30000"/>
                  <a:satMod val="115000"/>
                </a:srgbClr>
              </a:gs>
              <a:gs pos="50000">
                <a:srgbClr val="5AAB1D">
                  <a:shade val="67500"/>
                  <a:satMod val="115000"/>
                </a:srgbClr>
              </a:gs>
              <a:gs pos="100000">
                <a:srgbClr val="5AAB1D">
                  <a:shade val="100000"/>
                  <a:satMod val="115000"/>
                </a:srgbClr>
              </a:gs>
            </a:gsLst>
            <a:lin ang="5400000" scaled="1"/>
            <a:tileRect/>
          </a:gradFill>
          <a:ln w="9525" algn="ctr">
            <a:noFill/>
            <a:miter lim="800000"/>
            <a:headEnd/>
            <a:tailEnd/>
          </a:ln>
          <a:effectLst>
            <a:outerShdw blurRad="76200" dist="63500" dir="19620000" sy="23000" kx="-1200000" algn="bl" rotWithShape="0">
              <a:prstClr val="black">
                <a:alpha val="51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zh-CN" altLang="en-US" sz="1600" b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核心价值观</a:t>
            </a:r>
            <a:endParaRPr lang="en-US" altLang="zh-CN" sz="1600" b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0" name="Rectangle 26"/>
          <p:cNvSpPr>
            <a:spLocks noChangeArrowheads="1"/>
          </p:cNvSpPr>
          <p:nvPr/>
        </p:nvSpPr>
        <p:spPr bwMode="gray">
          <a:xfrm>
            <a:off x="598907" y="5572126"/>
            <a:ext cx="1523019" cy="423863"/>
          </a:xfrm>
          <a:prstGeom prst="rect">
            <a:avLst/>
          </a:prstGeom>
          <a:gradFill flip="none" rotWithShape="1">
            <a:gsLst>
              <a:gs pos="0">
                <a:srgbClr val="C9C400">
                  <a:shade val="30000"/>
                  <a:satMod val="115000"/>
                </a:srgbClr>
              </a:gs>
              <a:gs pos="50000">
                <a:srgbClr val="C9C400">
                  <a:shade val="67500"/>
                  <a:satMod val="115000"/>
                </a:srgbClr>
              </a:gs>
              <a:gs pos="100000">
                <a:srgbClr val="C9C400">
                  <a:shade val="100000"/>
                  <a:satMod val="115000"/>
                </a:srgbClr>
              </a:gs>
            </a:gsLst>
            <a:lin ang="5400000" scaled="1"/>
            <a:tileRect/>
          </a:gradFill>
          <a:ln w="9525" algn="ctr">
            <a:noFill/>
            <a:miter lim="800000"/>
            <a:headEnd/>
            <a:tailEnd/>
          </a:ln>
          <a:effectLst>
            <a:outerShdw blurRad="76200" dist="63500" dir="18900000" sy="23000" kx="-1200000" algn="bl" rotWithShape="0">
              <a:prstClr val="black">
                <a:alpha val="6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zh-CN" altLang="en-US" sz="1600" b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我们的使命</a:t>
            </a:r>
            <a:endParaRPr lang="en-US" altLang="zh-CN" sz="1600" b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3" name="Rectangle 32"/>
          <p:cNvSpPr>
            <a:spLocks noChangeArrowheads="1"/>
          </p:cNvSpPr>
          <p:nvPr/>
        </p:nvSpPr>
        <p:spPr bwMode="gray">
          <a:xfrm>
            <a:off x="598907" y="6143626"/>
            <a:ext cx="1523019" cy="423863"/>
          </a:xfrm>
          <a:prstGeom prst="rect">
            <a:avLst/>
          </a:prstGeom>
          <a:gradFill flip="none" rotWithShape="1">
            <a:gsLst>
              <a:gs pos="0">
                <a:srgbClr val="DA8200">
                  <a:shade val="30000"/>
                  <a:satMod val="115000"/>
                </a:srgbClr>
              </a:gs>
              <a:gs pos="50000">
                <a:srgbClr val="DA8200">
                  <a:shade val="67500"/>
                  <a:satMod val="115000"/>
                </a:srgbClr>
              </a:gs>
              <a:gs pos="100000">
                <a:srgbClr val="DA8200">
                  <a:shade val="100000"/>
                  <a:satMod val="115000"/>
                </a:srgbClr>
              </a:gs>
            </a:gsLst>
            <a:lin ang="5400000" scaled="1"/>
            <a:tileRect/>
          </a:gradFill>
          <a:ln w="9525" algn="ctr">
            <a:noFill/>
            <a:miter lim="800000"/>
            <a:headEnd/>
            <a:tailEnd/>
          </a:ln>
          <a:effectLst>
            <a:outerShdw blurRad="76200" dist="63500" dir="18900000" sy="23000" kx="-1200000" algn="bl" rotWithShape="0">
              <a:prstClr val="black">
                <a:alpha val="55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zh-CN" altLang="en-US" sz="1600" b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我们的愿景</a:t>
            </a:r>
            <a:endParaRPr lang="en-US" altLang="zh-CN" sz="1600" b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7949129" y="571500"/>
            <a:ext cx="1194871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600" b="0" dirty="0">
                <a:solidFill>
                  <a:schemeClr val="accent1">
                    <a:lumMod val="50000"/>
                  </a:schemeClr>
                </a:solidFill>
                <a:latin typeface="黑体" pitchFamily="2" charset="-122"/>
                <a:ea typeface="黑体" pitchFamily="2" charset="-122"/>
              </a:rPr>
              <a:t>企业标志</a:t>
            </a:r>
          </a:p>
        </p:txBody>
      </p:sp>
    </p:spTree>
    <p:extLst>
      <p:ext uri="{BB962C8B-B14F-4D97-AF65-F5344CB8AC3E}">
        <p14:creationId xmlns:p14="http://schemas.microsoft.com/office/powerpoint/2010/main" val="154449462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reeform 17"/>
          <p:cNvSpPr>
            <a:spLocks/>
          </p:cNvSpPr>
          <p:nvPr/>
        </p:nvSpPr>
        <p:spPr bwMode="gray">
          <a:xfrm>
            <a:off x="1459744" y="3587750"/>
            <a:ext cx="1836452" cy="2484438"/>
          </a:xfrm>
          <a:custGeom>
            <a:avLst/>
            <a:gdLst>
              <a:gd name="T0" fmla="*/ 2147483647 w 1248"/>
              <a:gd name="T1" fmla="*/ 0 h 1703"/>
              <a:gd name="T2" fmla="*/ 2147483647 w 1248"/>
              <a:gd name="T3" fmla="*/ 2147483647 h 1703"/>
              <a:gd name="T4" fmla="*/ 2147483647 w 1248"/>
              <a:gd name="T5" fmla="*/ 2147483647 h 1703"/>
              <a:gd name="T6" fmla="*/ 0 w 1248"/>
              <a:gd name="T7" fmla="*/ 2147483647 h 1703"/>
              <a:gd name="T8" fmla="*/ 0 w 1248"/>
              <a:gd name="T9" fmla="*/ 2147483647 h 170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48"/>
              <a:gd name="T16" fmla="*/ 0 h 1703"/>
              <a:gd name="T17" fmla="*/ 1248 w 1248"/>
              <a:gd name="T18" fmla="*/ 1703 h 170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48" h="1703">
                <a:moveTo>
                  <a:pt x="1153" y="0"/>
                </a:moveTo>
                <a:cubicBezTo>
                  <a:pt x="1181" y="101"/>
                  <a:pt x="1208" y="202"/>
                  <a:pt x="1236" y="303"/>
                </a:cubicBezTo>
                <a:cubicBezTo>
                  <a:pt x="1240" y="763"/>
                  <a:pt x="1244" y="1224"/>
                  <a:pt x="1248" y="1684"/>
                </a:cubicBezTo>
                <a:lnTo>
                  <a:pt x="0" y="1703"/>
                </a:lnTo>
                <a:lnTo>
                  <a:pt x="0" y="430"/>
                </a:lnTo>
              </a:path>
            </a:pathLst>
          </a:custGeom>
          <a:gradFill rotWithShape="1">
            <a:gsLst>
              <a:gs pos="0">
                <a:srgbClr val="467413"/>
              </a:gs>
              <a:gs pos="50000">
                <a:srgbClr val="68A920"/>
              </a:gs>
              <a:gs pos="100000">
                <a:srgbClr val="7CCA28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642" y="428626"/>
            <a:ext cx="8228717" cy="5000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pPr algn="l"/>
            <a:r>
              <a:rPr kumimoji="1" lang="zh-CN" altLang="en-US" sz="2800" smtClean="0">
                <a:solidFill>
                  <a:srgbClr val="FF9900"/>
                </a:solidFill>
                <a:latin typeface="微软雅黑" pitchFamily="34" charset="-122"/>
                <a:ea typeface="微软雅黑" pitchFamily="34" charset="-122"/>
              </a:rPr>
              <a:t>企业文化建设</a:t>
            </a:r>
          </a:p>
        </p:txBody>
      </p:sp>
      <p:sp>
        <p:nvSpPr>
          <p:cNvPr id="5124" name="Freeform 18"/>
          <p:cNvSpPr>
            <a:spLocks/>
          </p:cNvSpPr>
          <p:nvPr/>
        </p:nvSpPr>
        <p:spPr bwMode="gray">
          <a:xfrm>
            <a:off x="5357790" y="3116263"/>
            <a:ext cx="1821737" cy="2527300"/>
          </a:xfrm>
          <a:custGeom>
            <a:avLst/>
            <a:gdLst>
              <a:gd name="T0" fmla="*/ 2147483647 w 1238"/>
              <a:gd name="T1" fmla="*/ 0 h 1662"/>
              <a:gd name="T2" fmla="*/ 2147483647 w 1238"/>
              <a:gd name="T3" fmla="*/ 2147483647 h 1662"/>
              <a:gd name="T4" fmla="*/ 0 w 1238"/>
              <a:gd name="T5" fmla="*/ 2147483647 h 1662"/>
              <a:gd name="T6" fmla="*/ 2147483647 w 1238"/>
              <a:gd name="T7" fmla="*/ 2147483647 h 1662"/>
              <a:gd name="T8" fmla="*/ 0 60000 65536"/>
              <a:gd name="T9" fmla="*/ 0 60000 65536"/>
              <a:gd name="T10" fmla="*/ 0 60000 65536"/>
              <a:gd name="T11" fmla="*/ 0 60000 65536"/>
              <a:gd name="T12" fmla="*/ 0 w 1238"/>
              <a:gd name="T13" fmla="*/ 0 h 1662"/>
              <a:gd name="T14" fmla="*/ 1238 w 1238"/>
              <a:gd name="T15" fmla="*/ 1662 h 166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38" h="1662">
                <a:moveTo>
                  <a:pt x="1226" y="0"/>
                </a:moveTo>
                <a:lnTo>
                  <a:pt x="1238" y="1662"/>
                </a:lnTo>
                <a:lnTo>
                  <a:pt x="0" y="1662"/>
                </a:lnTo>
                <a:lnTo>
                  <a:pt x="4" y="416"/>
                </a:lnTo>
              </a:path>
            </a:pathLst>
          </a:custGeom>
          <a:gradFill rotWithShape="1">
            <a:gsLst>
              <a:gs pos="0">
                <a:srgbClr val="A07400"/>
              </a:gs>
              <a:gs pos="50000">
                <a:srgbClr val="E6A900"/>
              </a:gs>
              <a:gs pos="100000">
                <a:srgbClr val="FFCA00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25" name="Freeform 17"/>
          <p:cNvSpPr>
            <a:spLocks/>
          </p:cNvSpPr>
          <p:nvPr/>
        </p:nvSpPr>
        <p:spPr bwMode="gray">
          <a:xfrm>
            <a:off x="3406560" y="3371851"/>
            <a:ext cx="1836452" cy="2557463"/>
          </a:xfrm>
          <a:custGeom>
            <a:avLst/>
            <a:gdLst>
              <a:gd name="T0" fmla="*/ 2147483647 w 1248"/>
              <a:gd name="T1" fmla="*/ 0 h 1664"/>
              <a:gd name="T2" fmla="*/ 2147483647 w 1248"/>
              <a:gd name="T3" fmla="*/ 2147483647 h 1664"/>
              <a:gd name="T4" fmla="*/ 2147483647 w 1248"/>
              <a:gd name="T5" fmla="*/ 2147483647 h 1664"/>
              <a:gd name="T6" fmla="*/ 0 w 1248"/>
              <a:gd name="T7" fmla="*/ 2147483647 h 1664"/>
              <a:gd name="T8" fmla="*/ 0 w 1248"/>
              <a:gd name="T9" fmla="*/ 2147483647 h 166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48"/>
              <a:gd name="T16" fmla="*/ 0 h 1664"/>
              <a:gd name="T17" fmla="*/ 1248 w 1248"/>
              <a:gd name="T18" fmla="*/ 1664 h 166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48" h="1664">
                <a:moveTo>
                  <a:pt x="1158" y="0"/>
                </a:moveTo>
                <a:lnTo>
                  <a:pt x="1248" y="288"/>
                </a:lnTo>
                <a:lnTo>
                  <a:pt x="1248" y="1645"/>
                </a:lnTo>
                <a:lnTo>
                  <a:pt x="0" y="1664"/>
                </a:lnTo>
                <a:lnTo>
                  <a:pt x="0" y="391"/>
                </a:lnTo>
              </a:path>
            </a:pathLst>
          </a:custGeom>
          <a:gradFill rotWithShape="1">
            <a:gsLst>
              <a:gs pos="0">
                <a:srgbClr val="6B7938"/>
              </a:gs>
              <a:gs pos="50000">
                <a:srgbClr val="9CAF54"/>
              </a:gs>
              <a:gs pos="100000">
                <a:srgbClr val="BAD165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26" name="Line 4"/>
          <p:cNvSpPr>
            <a:spLocks noChangeShapeType="1"/>
          </p:cNvSpPr>
          <p:nvPr/>
        </p:nvSpPr>
        <p:spPr bwMode="gray">
          <a:xfrm>
            <a:off x="3313854" y="3571875"/>
            <a:ext cx="0" cy="2497138"/>
          </a:xfrm>
          <a:prstGeom prst="line">
            <a:avLst/>
          </a:prstGeom>
          <a:noFill/>
          <a:ln w="9525">
            <a:solidFill>
              <a:srgbClr val="A9C153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27" name="Line 5"/>
          <p:cNvSpPr>
            <a:spLocks noChangeShapeType="1"/>
          </p:cNvSpPr>
          <p:nvPr/>
        </p:nvSpPr>
        <p:spPr bwMode="gray">
          <a:xfrm>
            <a:off x="5300400" y="3562350"/>
            <a:ext cx="0" cy="2497138"/>
          </a:xfrm>
          <a:prstGeom prst="line">
            <a:avLst/>
          </a:prstGeom>
          <a:noFill/>
          <a:ln w="9525">
            <a:solidFill>
              <a:srgbClr val="A9C153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28" name="Line 6"/>
          <p:cNvSpPr>
            <a:spLocks noChangeShapeType="1"/>
          </p:cNvSpPr>
          <p:nvPr/>
        </p:nvSpPr>
        <p:spPr bwMode="gray">
          <a:xfrm>
            <a:off x="7232501" y="3255964"/>
            <a:ext cx="0" cy="2803525"/>
          </a:xfrm>
          <a:prstGeom prst="line">
            <a:avLst/>
          </a:prstGeom>
          <a:noFill/>
          <a:ln w="9525">
            <a:solidFill>
              <a:srgbClr val="A9C153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29" name="Freeform 7"/>
          <p:cNvSpPr>
            <a:spLocks/>
          </p:cNvSpPr>
          <p:nvPr/>
        </p:nvSpPr>
        <p:spPr bwMode="gray">
          <a:xfrm rot="-60000">
            <a:off x="1508305" y="2398713"/>
            <a:ext cx="6259829" cy="1598612"/>
          </a:xfrm>
          <a:custGeom>
            <a:avLst/>
            <a:gdLst>
              <a:gd name="T0" fmla="*/ 0 w 4371"/>
              <a:gd name="T1" fmla="*/ 2147483647 h 1066"/>
              <a:gd name="T2" fmla="*/ 2147483647 w 4371"/>
              <a:gd name="T3" fmla="*/ 2147483647 h 1066"/>
              <a:gd name="T4" fmla="*/ 2147483647 w 4371"/>
              <a:gd name="T5" fmla="*/ 2147483647 h 1066"/>
              <a:gd name="T6" fmla="*/ 2147483647 w 4371"/>
              <a:gd name="T7" fmla="*/ 2147483647 h 1066"/>
              <a:gd name="T8" fmla="*/ 2147483647 w 4371"/>
              <a:gd name="T9" fmla="*/ 2147483647 h 1066"/>
              <a:gd name="T10" fmla="*/ 2147483647 w 4371"/>
              <a:gd name="T11" fmla="*/ 2147483647 h 1066"/>
              <a:gd name="T12" fmla="*/ 2147483647 w 4371"/>
              <a:gd name="T13" fmla="*/ 0 h 1066"/>
              <a:gd name="T14" fmla="*/ 2147483647 w 4371"/>
              <a:gd name="T15" fmla="*/ 2147483647 h 1066"/>
              <a:gd name="T16" fmla="*/ 2147483647 w 4371"/>
              <a:gd name="T17" fmla="*/ 2147483647 h 1066"/>
              <a:gd name="T18" fmla="*/ 2147483647 w 4371"/>
              <a:gd name="T19" fmla="*/ 2147483647 h 1066"/>
              <a:gd name="T20" fmla="*/ 2147483647 w 4371"/>
              <a:gd name="T21" fmla="*/ 2147483647 h 1066"/>
              <a:gd name="T22" fmla="*/ 2147483647 w 4371"/>
              <a:gd name="T23" fmla="*/ 2147483647 h 1066"/>
              <a:gd name="T24" fmla="*/ 2147483647 w 4371"/>
              <a:gd name="T25" fmla="*/ 2147483647 h 1066"/>
              <a:gd name="T26" fmla="*/ 2147483647 w 4371"/>
              <a:gd name="T27" fmla="*/ 2147483647 h 1066"/>
              <a:gd name="T28" fmla="*/ 2147483647 w 4371"/>
              <a:gd name="T29" fmla="*/ 2147483647 h 1066"/>
              <a:gd name="T30" fmla="*/ 0 w 4371"/>
              <a:gd name="T31" fmla="*/ 2147483647 h 106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4371"/>
              <a:gd name="T49" fmla="*/ 0 h 1066"/>
              <a:gd name="T50" fmla="*/ 4371 w 4371"/>
              <a:gd name="T51" fmla="*/ 1066 h 106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4371" h="1066">
                <a:moveTo>
                  <a:pt x="0" y="845"/>
                </a:moveTo>
                <a:lnTo>
                  <a:pt x="1523" y="313"/>
                </a:lnTo>
                <a:lnTo>
                  <a:pt x="1610" y="617"/>
                </a:lnTo>
                <a:lnTo>
                  <a:pt x="2720" y="243"/>
                </a:lnTo>
                <a:lnTo>
                  <a:pt x="2784" y="538"/>
                </a:lnTo>
                <a:lnTo>
                  <a:pt x="3882" y="266"/>
                </a:lnTo>
                <a:lnTo>
                  <a:pt x="3795" y="0"/>
                </a:lnTo>
                <a:lnTo>
                  <a:pt x="4371" y="269"/>
                </a:lnTo>
                <a:lnTo>
                  <a:pt x="3961" y="832"/>
                </a:lnTo>
                <a:lnTo>
                  <a:pt x="3912" y="542"/>
                </a:lnTo>
                <a:lnTo>
                  <a:pt x="2594" y="921"/>
                </a:lnTo>
                <a:lnTo>
                  <a:pt x="2509" y="620"/>
                </a:lnTo>
                <a:lnTo>
                  <a:pt x="1344" y="968"/>
                </a:lnTo>
                <a:lnTo>
                  <a:pt x="1280" y="666"/>
                </a:lnTo>
                <a:lnTo>
                  <a:pt x="67" y="1066"/>
                </a:lnTo>
                <a:lnTo>
                  <a:pt x="0" y="845"/>
                </a:lnTo>
                <a:close/>
              </a:path>
            </a:pathLst>
          </a:custGeom>
          <a:gradFill rotWithShape="1">
            <a:gsLst>
              <a:gs pos="0">
                <a:srgbClr val="990000"/>
              </a:gs>
              <a:gs pos="100000">
                <a:srgbClr val="FF9933"/>
              </a:gs>
            </a:gsLst>
            <a:lin ang="0" scaled="1"/>
          </a:gradFill>
          <a:ln w="9525">
            <a:miter lim="800000"/>
            <a:headEnd/>
            <a:tailEnd/>
          </a:ln>
          <a:scene3d>
            <a:camera prst="legacyPerspectiveTopRight">
              <a:rot lat="0" lon="20999986" rev="0"/>
            </a:camera>
            <a:lightRig rig="legacyFlat4" dir="b"/>
          </a:scene3d>
          <a:sp3d extrusionH="163500" prstMaterial="legacyMatte">
            <a:bevelT w="13500" h="13500" prst="angle"/>
            <a:bevelB w="13500" h="13500" prst="angle"/>
            <a:extrusionClr>
              <a:srgbClr val="FF9933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5130" name="Text Box 16"/>
          <p:cNvSpPr txBox="1">
            <a:spLocks noChangeArrowheads="1"/>
          </p:cNvSpPr>
          <p:nvPr/>
        </p:nvSpPr>
        <p:spPr bwMode="auto">
          <a:xfrm rot="-1194442">
            <a:off x="3715578" y="2647950"/>
            <a:ext cx="177170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en-US" sz="1800" b="0">
                <a:solidFill>
                  <a:srgbClr val="585600"/>
                </a:solidFill>
                <a:latin typeface="微软雅黑" pitchFamily="34" charset="-122"/>
                <a:ea typeface="微软雅黑" pitchFamily="34" charset="-122"/>
              </a:rPr>
              <a:t>实现使命</a:t>
            </a:r>
          </a:p>
        </p:txBody>
      </p:sp>
      <p:sp>
        <p:nvSpPr>
          <p:cNvPr id="5131" name="Text Box 16"/>
          <p:cNvSpPr txBox="1">
            <a:spLocks noChangeArrowheads="1"/>
          </p:cNvSpPr>
          <p:nvPr/>
        </p:nvSpPr>
        <p:spPr bwMode="auto">
          <a:xfrm rot="-1140000">
            <a:off x="1244903" y="3006725"/>
            <a:ext cx="23176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en-US" sz="1800" b="0">
                <a:solidFill>
                  <a:srgbClr val="585600"/>
                </a:solidFill>
                <a:latin typeface="微软雅黑" pitchFamily="34" charset="-122"/>
                <a:ea typeface="微软雅黑" pitchFamily="34" charset="-122"/>
              </a:rPr>
              <a:t>企业文化建设</a:t>
            </a:r>
          </a:p>
        </p:txBody>
      </p:sp>
      <p:sp>
        <p:nvSpPr>
          <p:cNvPr id="194" name="Freeform 62"/>
          <p:cNvSpPr>
            <a:spLocks/>
          </p:cNvSpPr>
          <p:nvPr/>
        </p:nvSpPr>
        <p:spPr bwMode="gray">
          <a:xfrm rot="10800000">
            <a:off x="1459722" y="5500702"/>
            <a:ext cx="1854123" cy="545280"/>
          </a:xfrm>
          <a:prstGeom prst="rect">
            <a:avLst/>
          </a:prstGeom>
          <a:gradFill flip="none" rotWithShape="1">
            <a:gsLst>
              <a:gs pos="0">
                <a:srgbClr val="669900"/>
              </a:gs>
              <a:gs pos="100000">
                <a:srgbClr val="669900">
                  <a:gamma/>
                  <a:shade val="46275"/>
                  <a:invGamma/>
                </a:srgbClr>
              </a:gs>
            </a:gsLst>
            <a:lin ang="5400000" scaled="1"/>
            <a:tileRect/>
          </a:gra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>
            <a:innerShdw blurRad="114300">
              <a:prstClr val="black"/>
            </a:innerShdw>
          </a:effectLst>
          <a:scene3d>
            <a:camera prst="orthographicFront">
              <a:rot lat="0" lon="600000" rev="0"/>
            </a:camera>
            <a:lightRig rig="flat" dir="t"/>
          </a:scene3d>
          <a:sp3d extrusionH="63500" contourW="6350" prstMaterial="dkEdge">
            <a:bevelT w="0" h="0"/>
            <a:bevelB w="0" h="0"/>
            <a:contourClr>
              <a:srgbClr val="92D050"/>
            </a:contourClr>
          </a:sp3d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95" name="Freeform 67"/>
          <p:cNvSpPr>
            <a:spLocks/>
          </p:cNvSpPr>
          <p:nvPr/>
        </p:nvSpPr>
        <p:spPr bwMode="gray">
          <a:xfrm rot="10800000">
            <a:off x="3418316" y="5500702"/>
            <a:ext cx="1815871" cy="518296"/>
          </a:xfrm>
          <a:prstGeom prst="rect">
            <a:avLst/>
          </a:prstGeom>
          <a:gradFill flip="none" rotWithShape="1">
            <a:gsLst>
              <a:gs pos="0">
                <a:srgbClr val="CCCC00"/>
              </a:gs>
              <a:gs pos="100000">
                <a:srgbClr val="CCCC00">
                  <a:gamma/>
                  <a:shade val="46275"/>
                  <a:invGamma/>
                </a:srgbClr>
              </a:gs>
            </a:gsLst>
            <a:lin ang="5400000" scaled="1"/>
            <a:tileRect/>
          </a:gradFill>
          <a:ln w="12700" cap="rnd" cmpd="sng">
            <a:solidFill>
              <a:srgbClr val="B6CA6C"/>
            </a:solidFill>
            <a:prstDash val="solid"/>
            <a:round/>
            <a:headEnd type="none" w="med" len="med"/>
            <a:tailEnd type="none" w="med" len="med"/>
          </a:ln>
          <a:effectLst>
            <a:innerShdw blurRad="114300">
              <a:prstClr val="black"/>
            </a:innerShdw>
          </a:effectLst>
          <a:scene3d>
            <a:camera prst="orthographicFront">
              <a:rot lat="0" lon="600000" rev="0"/>
            </a:camera>
            <a:lightRig rig="flat" dir="t"/>
          </a:scene3d>
          <a:sp3d extrusionH="63500" contourW="6350" prstMaterial="dkEdge">
            <a:bevelT w="0" h="0"/>
            <a:bevelB w="0" h="0"/>
            <a:contourClr>
              <a:srgbClr val="808000"/>
            </a:contourClr>
          </a:sp3d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96" name="Freeform 70"/>
          <p:cNvSpPr>
            <a:spLocks/>
          </p:cNvSpPr>
          <p:nvPr/>
        </p:nvSpPr>
        <p:spPr bwMode="gray">
          <a:xfrm rot="10800000">
            <a:off x="5366623" y="5500702"/>
            <a:ext cx="1812389" cy="489630"/>
          </a:xfrm>
          <a:prstGeom prst="rect">
            <a:avLst/>
          </a:prstGeom>
          <a:gradFill flip="none" rotWithShape="1">
            <a:gsLst>
              <a:gs pos="0">
                <a:srgbClr val="FF9933"/>
              </a:gs>
              <a:gs pos="100000">
                <a:srgbClr val="FF9933">
                  <a:gamma/>
                  <a:shade val="46275"/>
                  <a:invGamma/>
                </a:srgbClr>
              </a:gs>
            </a:gsLst>
            <a:lin ang="5400000" scaled="1"/>
            <a:tileRect/>
          </a:gra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>
            <a:innerShdw blurRad="114300">
              <a:prstClr val="black"/>
            </a:innerShdw>
          </a:effectLst>
          <a:scene3d>
            <a:camera prst="orthographicFront">
              <a:rot lat="0" lon="600000" rev="0"/>
            </a:camera>
            <a:lightRig rig="flat" dir="t"/>
          </a:scene3d>
          <a:sp3d extrusionH="63500" contourW="6350" prstMaterial="dkEdge">
            <a:bevelT w="0" h="0"/>
            <a:bevelB w="0" h="0"/>
            <a:contourClr>
              <a:srgbClr val="FFC000"/>
            </a:contourClr>
          </a:sp3d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135" name="Text Box 5"/>
          <p:cNvSpPr txBox="1">
            <a:spLocks noChangeArrowheads="1"/>
          </p:cNvSpPr>
          <p:nvPr/>
        </p:nvSpPr>
        <p:spPr bwMode="auto">
          <a:xfrm>
            <a:off x="1592180" y="4643439"/>
            <a:ext cx="1655456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1400" b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强大的系统调节工具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sz="1400" b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强大的系统调节工具</a:t>
            </a:r>
          </a:p>
        </p:txBody>
      </p:sp>
      <p:sp>
        <p:nvSpPr>
          <p:cNvPr id="5136" name="Text Box 7"/>
          <p:cNvSpPr txBox="1">
            <a:spLocks noChangeArrowheads="1"/>
          </p:cNvSpPr>
          <p:nvPr/>
        </p:nvSpPr>
        <p:spPr bwMode="auto">
          <a:xfrm>
            <a:off x="5697710" y="5572125"/>
            <a:ext cx="1456801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000" b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形象层</a:t>
            </a:r>
          </a:p>
        </p:txBody>
      </p:sp>
      <p:sp>
        <p:nvSpPr>
          <p:cNvPr id="5137" name="Text Box 5"/>
          <p:cNvSpPr txBox="1">
            <a:spLocks noChangeArrowheads="1"/>
          </p:cNvSpPr>
          <p:nvPr/>
        </p:nvSpPr>
        <p:spPr bwMode="auto">
          <a:xfrm>
            <a:off x="1327308" y="5572125"/>
            <a:ext cx="2082196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000" b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       </a:t>
            </a:r>
            <a:r>
              <a:rPr lang="zh-CN" altLang="en-US" sz="2000" b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精神层</a:t>
            </a:r>
          </a:p>
        </p:txBody>
      </p:sp>
      <p:sp>
        <p:nvSpPr>
          <p:cNvPr id="5138" name="Text Box 6"/>
          <p:cNvSpPr txBox="1">
            <a:spLocks noChangeArrowheads="1"/>
          </p:cNvSpPr>
          <p:nvPr/>
        </p:nvSpPr>
        <p:spPr bwMode="auto">
          <a:xfrm>
            <a:off x="3247636" y="5572125"/>
            <a:ext cx="219403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000" b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      </a:t>
            </a:r>
            <a:r>
              <a:rPr lang="zh-CN" altLang="en-US" sz="2000" b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行为层</a:t>
            </a:r>
          </a:p>
        </p:txBody>
      </p:sp>
      <p:sp>
        <p:nvSpPr>
          <p:cNvPr id="5139" name="Text Box 16"/>
          <p:cNvSpPr txBox="1">
            <a:spLocks noChangeArrowheads="1"/>
          </p:cNvSpPr>
          <p:nvPr/>
        </p:nvSpPr>
        <p:spPr bwMode="auto">
          <a:xfrm>
            <a:off x="2850327" y="6143625"/>
            <a:ext cx="3374186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en-US" sz="1800" b="0">
                <a:solidFill>
                  <a:srgbClr val="585600"/>
                </a:solidFill>
                <a:latin typeface="微软雅黑" pitchFamily="34" charset="-122"/>
                <a:ea typeface="微软雅黑" pitchFamily="34" charset="-122"/>
              </a:rPr>
              <a:t>三位一体  相互支撑</a:t>
            </a:r>
          </a:p>
        </p:txBody>
      </p:sp>
      <p:sp>
        <p:nvSpPr>
          <p:cNvPr id="5140" name="Line 98"/>
          <p:cNvSpPr>
            <a:spLocks noChangeShapeType="1"/>
          </p:cNvSpPr>
          <p:nvPr/>
        </p:nvSpPr>
        <p:spPr bwMode="auto">
          <a:xfrm>
            <a:off x="5565274" y="6286500"/>
            <a:ext cx="2068951" cy="0"/>
          </a:xfrm>
          <a:prstGeom prst="line">
            <a:avLst/>
          </a:prstGeom>
          <a:noFill/>
          <a:ln w="38100">
            <a:solidFill>
              <a:srgbClr val="808000"/>
            </a:solidFill>
            <a:round/>
            <a:headEnd/>
            <a:tailEnd type="stealth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41" name="Line 98"/>
          <p:cNvSpPr>
            <a:spLocks noChangeShapeType="1"/>
          </p:cNvSpPr>
          <p:nvPr/>
        </p:nvSpPr>
        <p:spPr bwMode="auto">
          <a:xfrm>
            <a:off x="1327308" y="6286500"/>
            <a:ext cx="2169014" cy="0"/>
          </a:xfrm>
          <a:prstGeom prst="line">
            <a:avLst/>
          </a:prstGeom>
          <a:noFill/>
          <a:ln w="38100">
            <a:solidFill>
              <a:srgbClr val="80800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42" name="Text Box 16"/>
          <p:cNvSpPr txBox="1">
            <a:spLocks noChangeArrowheads="1"/>
          </p:cNvSpPr>
          <p:nvPr/>
        </p:nvSpPr>
        <p:spPr bwMode="auto">
          <a:xfrm rot="-1194442">
            <a:off x="5578517" y="2482850"/>
            <a:ext cx="1499474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en-US" sz="1800" b="0">
                <a:solidFill>
                  <a:srgbClr val="585600"/>
                </a:solidFill>
                <a:latin typeface="微软雅黑" pitchFamily="34" charset="-122"/>
                <a:ea typeface="微软雅黑" pitchFamily="34" charset="-122"/>
              </a:rPr>
              <a:t>共享愿景</a:t>
            </a:r>
          </a:p>
        </p:txBody>
      </p:sp>
      <p:grpSp>
        <p:nvGrpSpPr>
          <p:cNvPr id="5143" name="组合 125"/>
          <p:cNvGrpSpPr>
            <a:grpSpLocks/>
          </p:cNvGrpSpPr>
          <p:nvPr/>
        </p:nvGrpSpPr>
        <p:grpSpPr bwMode="auto">
          <a:xfrm>
            <a:off x="7419384" y="4929189"/>
            <a:ext cx="1456801" cy="1266825"/>
            <a:chOff x="8004196" y="4643446"/>
            <a:chExt cx="1682750" cy="1552575"/>
          </a:xfrm>
        </p:grpSpPr>
        <p:sp>
          <p:nvSpPr>
            <p:cNvPr id="5148" name="Freeform 23"/>
            <p:cNvSpPr>
              <a:spLocks/>
            </p:cNvSpPr>
            <p:nvPr/>
          </p:nvSpPr>
          <p:spPr bwMode="gray">
            <a:xfrm>
              <a:off x="8170514" y="5839085"/>
              <a:ext cx="655490" cy="337432"/>
            </a:xfrm>
            <a:custGeom>
              <a:avLst/>
              <a:gdLst>
                <a:gd name="T0" fmla="*/ 0 w 335"/>
                <a:gd name="T1" fmla="*/ 2147483647 h 173"/>
                <a:gd name="T2" fmla="*/ 2147483647 w 335"/>
                <a:gd name="T3" fmla="*/ 2147483647 h 173"/>
                <a:gd name="T4" fmla="*/ 2147483647 w 335"/>
                <a:gd name="T5" fmla="*/ 2147483647 h 173"/>
                <a:gd name="T6" fmla="*/ 2147483647 w 335"/>
                <a:gd name="T7" fmla="*/ 2147483647 h 173"/>
                <a:gd name="T8" fmla="*/ 2147483647 w 335"/>
                <a:gd name="T9" fmla="*/ 2147483647 h 173"/>
                <a:gd name="T10" fmla="*/ 0 w 335"/>
                <a:gd name="T11" fmla="*/ 2147483647 h 17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35"/>
                <a:gd name="T19" fmla="*/ 0 h 173"/>
                <a:gd name="T20" fmla="*/ 335 w 335"/>
                <a:gd name="T21" fmla="*/ 173 h 17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35" h="173">
                  <a:moveTo>
                    <a:pt x="0" y="166"/>
                  </a:moveTo>
                  <a:lnTo>
                    <a:pt x="58" y="173"/>
                  </a:lnTo>
                  <a:lnTo>
                    <a:pt x="297" y="32"/>
                  </a:lnTo>
                  <a:cubicBezTo>
                    <a:pt x="335" y="5"/>
                    <a:pt x="301" y="9"/>
                    <a:pt x="289" y="8"/>
                  </a:cubicBezTo>
                  <a:cubicBezTo>
                    <a:pt x="277" y="7"/>
                    <a:pt x="271" y="0"/>
                    <a:pt x="223" y="26"/>
                  </a:cubicBezTo>
                  <a:lnTo>
                    <a:pt x="0" y="166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49" name="Freeform 24"/>
            <p:cNvSpPr>
              <a:spLocks/>
            </p:cNvSpPr>
            <p:nvPr/>
          </p:nvSpPr>
          <p:spPr bwMode="gray">
            <a:xfrm>
              <a:off x="8620552" y="5716205"/>
              <a:ext cx="718104" cy="331580"/>
            </a:xfrm>
            <a:custGeom>
              <a:avLst/>
              <a:gdLst>
                <a:gd name="T0" fmla="*/ 0 w 367"/>
                <a:gd name="T1" fmla="*/ 2147483647 h 170"/>
                <a:gd name="T2" fmla="*/ 2147483647 w 367"/>
                <a:gd name="T3" fmla="*/ 2147483647 h 170"/>
                <a:gd name="T4" fmla="*/ 2147483647 w 367"/>
                <a:gd name="T5" fmla="*/ 2147483647 h 170"/>
                <a:gd name="T6" fmla="*/ 2147483647 w 367"/>
                <a:gd name="T7" fmla="*/ 2147483647 h 170"/>
                <a:gd name="T8" fmla="*/ 2147483647 w 367"/>
                <a:gd name="T9" fmla="*/ 2147483647 h 170"/>
                <a:gd name="T10" fmla="*/ 0 w 367"/>
                <a:gd name="T11" fmla="*/ 2147483647 h 1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67"/>
                <a:gd name="T19" fmla="*/ 0 h 170"/>
                <a:gd name="T20" fmla="*/ 367 w 367"/>
                <a:gd name="T21" fmla="*/ 170 h 17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67" h="170">
                  <a:moveTo>
                    <a:pt x="0" y="158"/>
                  </a:moveTo>
                  <a:lnTo>
                    <a:pt x="80" y="170"/>
                  </a:lnTo>
                  <a:lnTo>
                    <a:pt x="332" y="37"/>
                  </a:lnTo>
                  <a:cubicBezTo>
                    <a:pt x="367" y="9"/>
                    <a:pt x="309" y="2"/>
                    <a:pt x="292" y="1"/>
                  </a:cubicBezTo>
                  <a:cubicBezTo>
                    <a:pt x="280" y="0"/>
                    <a:pt x="279" y="3"/>
                    <a:pt x="230" y="29"/>
                  </a:cubicBezTo>
                  <a:lnTo>
                    <a:pt x="0" y="158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50" name="Freeform 25"/>
            <p:cNvSpPr>
              <a:spLocks/>
            </p:cNvSpPr>
            <p:nvPr/>
          </p:nvSpPr>
          <p:spPr bwMode="gray">
            <a:xfrm>
              <a:off x="9086243" y="5917104"/>
              <a:ext cx="600703" cy="278917"/>
            </a:xfrm>
            <a:custGeom>
              <a:avLst/>
              <a:gdLst>
                <a:gd name="T0" fmla="*/ 0 w 307"/>
                <a:gd name="T1" fmla="*/ 2147483647 h 143"/>
                <a:gd name="T2" fmla="*/ 2147483647 w 307"/>
                <a:gd name="T3" fmla="*/ 2147483647 h 143"/>
                <a:gd name="T4" fmla="*/ 2147483647 w 307"/>
                <a:gd name="T5" fmla="*/ 2147483647 h 143"/>
                <a:gd name="T6" fmla="*/ 2147483647 w 307"/>
                <a:gd name="T7" fmla="*/ 2147483647 h 143"/>
                <a:gd name="T8" fmla="*/ 0 w 307"/>
                <a:gd name="T9" fmla="*/ 2147483647 h 1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7"/>
                <a:gd name="T16" fmla="*/ 0 h 143"/>
                <a:gd name="T17" fmla="*/ 307 w 307"/>
                <a:gd name="T18" fmla="*/ 143 h 14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7" h="143">
                  <a:moveTo>
                    <a:pt x="0" y="134"/>
                  </a:moveTo>
                  <a:lnTo>
                    <a:pt x="66" y="143"/>
                  </a:lnTo>
                  <a:lnTo>
                    <a:pt x="282" y="35"/>
                  </a:lnTo>
                  <a:cubicBezTo>
                    <a:pt x="307" y="14"/>
                    <a:pt x="266" y="0"/>
                    <a:pt x="219" y="17"/>
                  </a:cubicBezTo>
                  <a:lnTo>
                    <a:pt x="0" y="134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51" name="Freeform 26"/>
            <p:cNvSpPr>
              <a:spLocks/>
            </p:cNvSpPr>
            <p:nvPr/>
          </p:nvSpPr>
          <p:spPr bwMode="gray">
            <a:xfrm>
              <a:off x="8004196" y="5062797"/>
              <a:ext cx="438298" cy="1109818"/>
            </a:xfrm>
            <a:custGeom>
              <a:avLst/>
              <a:gdLst>
                <a:gd name="T0" fmla="*/ 2147483647 w 224"/>
                <a:gd name="T1" fmla="*/ 2147483647 h 569"/>
                <a:gd name="T2" fmla="*/ 2147483647 w 224"/>
                <a:gd name="T3" fmla="*/ 2147483647 h 569"/>
                <a:gd name="T4" fmla="*/ 2147483647 w 224"/>
                <a:gd name="T5" fmla="*/ 2147483647 h 569"/>
                <a:gd name="T6" fmla="*/ 2147483647 w 224"/>
                <a:gd name="T7" fmla="*/ 2147483647 h 569"/>
                <a:gd name="T8" fmla="*/ 2147483647 w 224"/>
                <a:gd name="T9" fmla="*/ 2147483647 h 569"/>
                <a:gd name="T10" fmla="*/ 2147483647 w 224"/>
                <a:gd name="T11" fmla="*/ 2147483647 h 569"/>
                <a:gd name="T12" fmla="*/ 2147483647 w 224"/>
                <a:gd name="T13" fmla="*/ 2147483647 h 569"/>
                <a:gd name="T14" fmla="*/ 2147483647 w 224"/>
                <a:gd name="T15" fmla="*/ 2147483647 h 569"/>
                <a:gd name="T16" fmla="*/ 2147483647 w 224"/>
                <a:gd name="T17" fmla="*/ 2147483647 h 569"/>
                <a:gd name="T18" fmla="*/ 2147483647 w 224"/>
                <a:gd name="T19" fmla="*/ 2147483647 h 569"/>
                <a:gd name="T20" fmla="*/ 2147483647 w 224"/>
                <a:gd name="T21" fmla="*/ 2147483647 h 569"/>
                <a:gd name="T22" fmla="*/ 2147483647 w 224"/>
                <a:gd name="T23" fmla="*/ 2147483647 h 569"/>
                <a:gd name="T24" fmla="*/ 2147483647 w 224"/>
                <a:gd name="T25" fmla="*/ 2147483647 h 569"/>
                <a:gd name="T26" fmla="*/ 2147483647 w 224"/>
                <a:gd name="T27" fmla="*/ 2147483647 h 569"/>
                <a:gd name="T28" fmla="*/ 2147483647 w 224"/>
                <a:gd name="T29" fmla="*/ 2147483647 h 569"/>
                <a:gd name="T30" fmla="*/ 2147483647 w 224"/>
                <a:gd name="T31" fmla="*/ 2147483647 h 569"/>
                <a:gd name="T32" fmla="*/ 2147483647 w 224"/>
                <a:gd name="T33" fmla="*/ 2147483647 h 569"/>
                <a:gd name="T34" fmla="*/ 2147483647 w 224"/>
                <a:gd name="T35" fmla="*/ 2147483647 h 569"/>
                <a:gd name="T36" fmla="*/ 2147483647 w 224"/>
                <a:gd name="T37" fmla="*/ 2147483647 h 569"/>
                <a:gd name="T38" fmla="*/ 2147483647 w 224"/>
                <a:gd name="T39" fmla="*/ 2147483647 h 569"/>
                <a:gd name="T40" fmla="*/ 2147483647 w 224"/>
                <a:gd name="T41" fmla="*/ 2147483647 h 569"/>
                <a:gd name="T42" fmla="*/ 2147483647 w 224"/>
                <a:gd name="T43" fmla="*/ 2147483647 h 569"/>
                <a:gd name="T44" fmla="*/ 2147483647 w 224"/>
                <a:gd name="T45" fmla="*/ 2147483647 h 569"/>
                <a:gd name="T46" fmla="*/ 2147483647 w 224"/>
                <a:gd name="T47" fmla="*/ 2147483647 h 56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24"/>
                <a:gd name="T73" fmla="*/ 0 h 569"/>
                <a:gd name="T74" fmla="*/ 224 w 224"/>
                <a:gd name="T75" fmla="*/ 569 h 56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solidFill>
              <a:srgbClr val="7CBF33"/>
            </a:solidFill>
            <a:ln w="9525">
              <a:miter lim="800000"/>
              <a:headEnd/>
              <a:tailEnd/>
            </a:ln>
            <a:scene3d>
              <a:camera prst="legacyPerspectiveTopRight">
                <a:rot lat="0" lon="899994" rev="0"/>
              </a:camera>
              <a:lightRig rig="legacyFlat1" dir="t"/>
            </a:scene3d>
            <a:sp3d extrusionH="36500" prstMaterial="legacyMetal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>
              <a:flatTx/>
            </a:bodyPr>
            <a:lstStyle/>
            <a:p>
              <a:endParaRPr lang="zh-CN" altLang="en-US"/>
            </a:p>
          </p:txBody>
        </p:sp>
        <p:sp>
          <p:nvSpPr>
            <p:cNvPr id="5152" name="Freeform 27"/>
            <p:cNvSpPr>
              <a:spLocks/>
            </p:cNvSpPr>
            <p:nvPr/>
          </p:nvSpPr>
          <p:spPr bwMode="gray">
            <a:xfrm>
              <a:off x="8426840" y="4643446"/>
              <a:ext cx="551785" cy="1396537"/>
            </a:xfrm>
            <a:custGeom>
              <a:avLst/>
              <a:gdLst>
                <a:gd name="T0" fmla="*/ 2147483647 w 224"/>
                <a:gd name="T1" fmla="*/ 2147483647 h 569"/>
                <a:gd name="T2" fmla="*/ 2147483647 w 224"/>
                <a:gd name="T3" fmla="*/ 2147483647 h 569"/>
                <a:gd name="T4" fmla="*/ 2147483647 w 224"/>
                <a:gd name="T5" fmla="*/ 2147483647 h 569"/>
                <a:gd name="T6" fmla="*/ 2147483647 w 224"/>
                <a:gd name="T7" fmla="*/ 2147483647 h 569"/>
                <a:gd name="T8" fmla="*/ 2147483647 w 224"/>
                <a:gd name="T9" fmla="*/ 2147483647 h 569"/>
                <a:gd name="T10" fmla="*/ 2147483647 w 224"/>
                <a:gd name="T11" fmla="*/ 2147483647 h 569"/>
                <a:gd name="T12" fmla="*/ 2147483647 w 224"/>
                <a:gd name="T13" fmla="*/ 2147483647 h 569"/>
                <a:gd name="T14" fmla="*/ 2147483647 w 224"/>
                <a:gd name="T15" fmla="*/ 2147483647 h 569"/>
                <a:gd name="T16" fmla="*/ 2147483647 w 224"/>
                <a:gd name="T17" fmla="*/ 2147483647 h 569"/>
                <a:gd name="T18" fmla="*/ 2147483647 w 224"/>
                <a:gd name="T19" fmla="*/ 2147483647 h 569"/>
                <a:gd name="T20" fmla="*/ 2147483647 w 224"/>
                <a:gd name="T21" fmla="*/ 2147483647 h 569"/>
                <a:gd name="T22" fmla="*/ 2147483647 w 224"/>
                <a:gd name="T23" fmla="*/ 2147483647 h 569"/>
                <a:gd name="T24" fmla="*/ 2147483647 w 224"/>
                <a:gd name="T25" fmla="*/ 2147483647 h 569"/>
                <a:gd name="T26" fmla="*/ 2147483647 w 224"/>
                <a:gd name="T27" fmla="*/ 2147483647 h 569"/>
                <a:gd name="T28" fmla="*/ 2147483647 w 224"/>
                <a:gd name="T29" fmla="*/ 2147483647 h 569"/>
                <a:gd name="T30" fmla="*/ 2147483647 w 224"/>
                <a:gd name="T31" fmla="*/ 2147483647 h 569"/>
                <a:gd name="T32" fmla="*/ 2147483647 w 224"/>
                <a:gd name="T33" fmla="*/ 2147483647 h 569"/>
                <a:gd name="T34" fmla="*/ 2147483647 w 224"/>
                <a:gd name="T35" fmla="*/ 2147483647 h 569"/>
                <a:gd name="T36" fmla="*/ 2147483647 w 224"/>
                <a:gd name="T37" fmla="*/ 2147483647 h 569"/>
                <a:gd name="T38" fmla="*/ 2147483647 w 224"/>
                <a:gd name="T39" fmla="*/ 2147483647 h 569"/>
                <a:gd name="T40" fmla="*/ 2147483647 w 224"/>
                <a:gd name="T41" fmla="*/ 2147483647 h 569"/>
                <a:gd name="T42" fmla="*/ 2147483647 w 224"/>
                <a:gd name="T43" fmla="*/ 2147483647 h 569"/>
                <a:gd name="T44" fmla="*/ 2147483647 w 224"/>
                <a:gd name="T45" fmla="*/ 2147483647 h 569"/>
                <a:gd name="T46" fmla="*/ 2147483647 w 224"/>
                <a:gd name="T47" fmla="*/ 2147483647 h 56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24"/>
                <a:gd name="T73" fmla="*/ 0 h 569"/>
                <a:gd name="T74" fmla="*/ 224 w 224"/>
                <a:gd name="T75" fmla="*/ 569 h 56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solidFill>
              <a:srgbClr val="7F9335"/>
            </a:solidFill>
            <a:ln w="9525">
              <a:miter lim="800000"/>
              <a:headEnd/>
              <a:tailEnd/>
            </a:ln>
            <a:scene3d>
              <a:camera prst="legacyPerspectiveTopRight">
                <a:rot lat="0" lon="899994" rev="0"/>
              </a:camera>
              <a:lightRig rig="legacyFlat1" dir="t"/>
            </a:scene3d>
            <a:sp3d extrusionH="36500" prstMaterial="legacyMetal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>
              <a:flatTx/>
            </a:bodyPr>
            <a:lstStyle/>
            <a:p>
              <a:endParaRPr lang="zh-CN" altLang="en-US"/>
            </a:p>
          </p:txBody>
        </p:sp>
        <p:sp>
          <p:nvSpPr>
            <p:cNvPr id="5153" name="Freeform 28"/>
            <p:cNvSpPr>
              <a:spLocks/>
            </p:cNvSpPr>
            <p:nvPr/>
          </p:nvSpPr>
          <p:spPr bwMode="gray">
            <a:xfrm>
              <a:off x="8931665" y="5086203"/>
              <a:ext cx="438298" cy="1109818"/>
            </a:xfrm>
            <a:custGeom>
              <a:avLst/>
              <a:gdLst>
                <a:gd name="T0" fmla="*/ 2147483647 w 224"/>
                <a:gd name="T1" fmla="*/ 2147483647 h 569"/>
                <a:gd name="T2" fmla="*/ 2147483647 w 224"/>
                <a:gd name="T3" fmla="*/ 2147483647 h 569"/>
                <a:gd name="T4" fmla="*/ 2147483647 w 224"/>
                <a:gd name="T5" fmla="*/ 2147483647 h 569"/>
                <a:gd name="T6" fmla="*/ 2147483647 w 224"/>
                <a:gd name="T7" fmla="*/ 2147483647 h 569"/>
                <a:gd name="T8" fmla="*/ 2147483647 w 224"/>
                <a:gd name="T9" fmla="*/ 2147483647 h 569"/>
                <a:gd name="T10" fmla="*/ 2147483647 w 224"/>
                <a:gd name="T11" fmla="*/ 2147483647 h 569"/>
                <a:gd name="T12" fmla="*/ 2147483647 w 224"/>
                <a:gd name="T13" fmla="*/ 2147483647 h 569"/>
                <a:gd name="T14" fmla="*/ 2147483647 w 224"/>
                <a:gd name="T15" fmla="*/ 2147483647 h 569"/>
                <a:gd name="T16" fmla="*/ 2147483647 w 224"/>
                <a:gd name="T17" fmla="*/ 2147483647 h 569"/>
                <a:gd name="T18" fmla="*/ 2147483647 w 224"/>
                <a:gd name="T19" fmla="*/ 2147483647 h 569"/>
                <a:gd name="T20" fmla="*/ 2147483647 w 224"/>
                <a:gd name="T21" fmla="*/ 2147483647 h 569"/>
                <a:gd name="T22" fmla="*/ 2147483647 w 224"/>
                <a:gd name="T23" fmla="*/ 2147483647 h 569"/>
                <a:gd name="T24" fmla="*/ 2147483647 w 224"/>
                <a:gd name="T25" fmla="*/ 2147483647 h 569"/>
                <a:gd name="T26" fmla="*/ 2147483647 w 224"/>
                <a:gd name="T27" fmla="*/ 2147483647 h 569"/>
                <a:gd name="T28" fmla="*/ 2147483647 w 224"/>
                <a:gd name="T29" fmla="*/ 2147483647 h 569"/>
                <a:gd name="T30" fmla="*/ 2147483647 w 224"/>
                <a:gd name="T31" fmla="*/ 2147483647 h 569"/>
                <a:gd name="T32" fmla="*/ 2147483647 w 224"/>
                <a:gd name="T33" fmla="*/ 2147483647 h 569"/>
                <a:gd name="T34" fmla="*/ 2147483647 w 224"/>
                <a:gd name="T35" fmla="*/ 2147483647 h 569"/>
                <a:gd name="T36" fmla="*/ 2147483647 w 224"/>
                <a:gd name="T37" fmla="*/ 2147483647 h 569"/>
                <a:gd name="T38" fmla="*/ 2147483647 w 224"/>
                <a:gd name="T39" fmla="*/ 2147483647 h 569"/>
                <a:gd name="T40" fmla="*/ 2147483647 w 224"/>
                <a:gd name="T41" fmla="*/ 2147483647 h 569"/>
                <a:gd name="T42" fmla="*/ 2147483647 w 224"/>
                <a:gd name="T43" fmla="*/ 2147483647 h 569"/>
                <a:gd name="T44" fmla="*/ 2147483647 w 224"/>
                <a:gd name="T45" fmla="*/ 2147483647 h 569"/>
                <a:gd name="T46" fmla="*/ 2147483647 w 224"/>
                <a:gd name="T47" fmla="*/ 2147483647 h 56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24"/>
                <a:gd name="T73" fmla="*/ 0 h 569"/>
                <a:gd name="T74" fmla="*/ 224 w 224"/>
                <a:gd name="T75" fmla="*/ 569 h 56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solidFill>
              <a:srgbClr val="FFC000"/>
            </a:solidFill>
            <a:ln w="9525">
              <a:miter lim="800000"/>
              <a:headEnd/>
              <a:tailEnd/>
            </a:ln>
            <a:scene3d>
              <a:camera prst="legacyPerspectiveTopRight">
                <a:rot lat="0" lon="899994" rev="0"/>
              </a:camera>
              <a:lightRig rig="legacyFlat1" dir="t"/>
            </a:scene3d>
            <a:sp3d extrusionH="36500" prstMaterial="legacyMetal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>
              <a:flatTx/>
            </a:bodyPr>
            <a:lstStyle/>
            <a:p>
              <a:endParaRPr lang="zh-CN" altLang="en-US"/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7949129" y="571500"/>
            <a:ext cx="1194871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600" b="0" dirty="0">
                <a:solidFill>
                  <a:schemeClr val="accent1">
                    <a:lumMod val="50000"/>
                  </a:schemeClr>
                </a:solidFill>
                <a:latin typeface="黑体" pitchFamily="2" charset="-122"/>
                <a:ea typeface="黑体" pitchFamily="2" charset="-122"/>
              </a:rPr>
              <a:t>企业标志</a:t>
            </a:r>
          </a:p>
        </p:txBody>
      </p:sp>
      <p:sp>
        <p:nvSpPr>
          <p:cNvPr id="5145" name="Text Box 5"/>
          <p:cNvSpPr txBox="1">
            <a:spLocks noChangeArrowheads="1"/>
          </p:cNvSpPr>
          <p:nvPr/>
        </p:nvSpPr>
        <p:spPr bwMode="auto">
          <a:xfrm>
            <a:off x="3512509" y="4429125"/>
            <a:ext cx="1655455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1400" b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强大的系统调节工具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sz="1400" b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强大的系统调节工具</a:t>
            </a:r>
          </a:p>
        </p:txBody>
      </p:sp>
      <p:sp>
        <p:nvSpPr>
          <p:cNvPr id="5146" name="Text Box 5"/>
          <p:cNvSpPr txBox="1">
            <a:spLocks noChangeArrowheads="1"/>
          </p:cNvSpPr>
          <p:nvPr/>
        </p:nvSpPr>
        <p:spPr bwMode="auto">
          <a:xfrm>
            <a:off x="5432837" y="4071939"/>
            <a:ext cx="1655456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1400" b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强大的系统调节工具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sz="1400" b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强大的系统调节工具</a:t>
            </a:r>
          </a:p>
        </p:txBody>
      </p:sp>
      <p:sp>
        <p:nvSpPr>
          <p:cNvPr id="35" name="矩形 34"/>
          <p:cNvSpPr/>
          <p:nvPr/>
        </p:nvSpPr>
        <p:spPr>
          <a:xfrm>
            <a:off x="598879" y="1357299"/>
            <a:ext cx="5959681" cy="36933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zh-CN" altLang="en-US" b="0" spc="50" dirty="0">
                <a:ln w="11430"/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系统调节工具</a:t>
            </a:r>
          </a:p>
        </p:txBody>
      </p:sp>
    </p:spTree>
    <p:extLst>
      <p:ext uri="{BB962C8B-B14F-4D97-AF65-F5344CB8AC3E}">
        <p14:creationId xmlns:p14="http://schemas.microsoft.com/office/powerpoint/2010/main" val="366757405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Oval 2"/>
          <p:cNvSpPr>
            <a:spLocks noChangeArrowheads="1"/>
          </p:cNvSpPr>
          <p:nvPr/>
        </p:nvSpPr>
        <p:spPr bwMode="gray">
          <a:xfrm>
            <a:off x="863754" y="2786058"/>
            <a:ext cx="3244715" cy="2928958"/>
          </a:xfrm>
          <a:prstGeom prst="ellipse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sp>
        <p:nvSpPr>
          <p:cNvPr id="6149" name="Oval 3"/>
          <p:cNvSpPr>
            <a:spLocks noChangeArrowheads="1"/>
          </p:cNvSpPr>
          <p:nvPr/>
        </p:nvSpPr>
        <p:spPr bwMode="gray">
          <a:xfrm>
            <a:off x="1790835" y="3214689"/>
            <a:ext cx="2052764" cy="2071687"/>
          </a:xfrm>
          <a:prstGeom prst="ellipse">
            <a:avLst/>
          </a:prstGeom>
          <a:solidFill>
            <a:srgbClr val="0070C0">
              <a:alpha val="4313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150" name="Oval 9"/>
          <p:cNvSpPr>
            <a:spLocks noChangeArrowheads="1"/>
          </p:cNvSpPr>
          <p:nvPr/>
        </p:nvSpPr>
        <p:spPr bwMode="gray">
          <a:xfrm>
            <a:off x="2386799" y="3714750"/>
            <a:ext cx="1258147" cy="1285875"/>
          </a:xfrm>
          <a:prstGeom prst="ellipse">
            <a:avLst/>
          </a:prstGeom>
          <a:solidFill>
            <a:srgbClr val="0070C0">
              <a:alpha val="3098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6151" name="组合 580"/>
          <p:cNvGrpSpPr>
            <a:grpSpLocks/>
          </p:cNvGrpSpPr>
          <p:nvPr/>
        </p:nvGrpSpPr>
        <p:grpSpPr bwMode="auto">
          <a:xfrm>
            <a:off x="3976036" y="3929063"/>
            <a:ext cx="860837" cy="1071562"/>
            <a:chOff x="6932626" y="5072074"/>
            <a:chExt cx="1146175" cy="1361680"/>
          </a:xfrm>
        </p:grpSpPr>
        <p:sp>
          <p:nvSpPr>
            <p:cNvPr id="6374" name="Oval 70"/>
            <p:cNvSpPr>
              <a:spLocks noChangeArrowheads="1"/>
            </p:cNvSpPr>
            <p:nvPr/>
          </p:nvSpPr>
          <p:spPr bwMode="gray">
            <a:xfrm>
              <a:off x="6932626" y="5072074"/>
              <a:ext cx="1146175" cy="1154113"/>
            </a:xfrm>
            <a:prstGeom prst="ellipse">
              <a:avLst/>
            </a:prstGeom>
            <a:solidFill>
              <a:srgbClr val="EAEAEA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6375" name="Picture 72" descr="circuler_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6967551" y="5102237"/>
              <a:ext cx="1072543" cy="1079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376" name="Oval 73"/>
            <p:cNvSpPr>
              <a:spLocks noChangeArrowheads="1"/>
            </p:cNvSpPr>
            <p:nvPr/>
          </p:nvSpPr>
          <p:spPr bwMode="gray">
            <a:xfrm>
              <a:off x="6967551" y="5102237"/>
              <a:ext cx="1079500" cy="1081458"/>
            </a:xfrm>
            <a:prstGeom prst="ellipse">
              <a:avLst/>
            </a:prstGeom>
            <a:solidFill>
              <a:srgbClr val="D2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6377" name="Picture 74" descr="light_shadow1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4285"/>
            <a:stretch>
              <a:fillRect/>
            </a:stretch>
          </p:blipFill>
          <p:spPr bwMode="gray">
            <a:xfrm>
              <a:off x="6977987" y="5147250"/>
              <a:ext cx="790783" cy="6751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6378" name="Group 75"/>
            <p:cNvGrpSpPr>
              <a:grpSpLocks/>
            </p:cNvGrpSpPr>
            <p:nvPr/>
          </p:nvGrpSpPr>
          <p:grpSpPr bwMode="auto">
            <a:xfrm rot="-3733502" flipH="1" flipV="1">
              <a:off x="7288074" y="5845665"/>
              <a:ext cx="955081" cy="221466"/>
              <a:chOff x="2520" y="1060"/>
              <a:chExt cx="902" cy="236"/>
            </a:xfrm>
          </p:grpSpPr>
          <p:grpSp>
            <p:nvGrpSpPr>
              <p:cNvPr id="6390" name="Group 76"/>
              <p:cNvGrpSpPr>
                <a:grpSpLocks/>
              </p:cNvGrpSpPr>
              <p:nvPr/>
            </p:nvGrpSpPr>
            <p:grpSpPr bwMode="auto">
              <a:xfrm>
                <a:off x="2520" y="1060"/>
                <a:ext cx="742" cy="186"/>
                <a:chOff x="1565" y="2568"/>
                <a:chExt cx="1118" cy="279"/>
              </a:xfrm>
            </p:grpSpPr>
            <p:sp>
              <p:nvSpPr>
                <p:cNvPr id="6396" name="AutoShape 77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397" name="AutoShape 78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398" name="AutoShape 79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399" name="AutoShape 80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6391" name="Group 81"/>
              <p:cNvGrpSpPr>
                <a:grpSpLocks/>
              </p:cNvGrpSpPr>
              <p:nvPr/>
            </p:nvGrpSpPr>
            <p:grpSpPr bwMode="auto">
              <a:xfrm rot="1353540">
                <a:off x="2680" y="1110"/>
                <a:ext cx="742" cy="186"/>
                <a:chOff x="1565" y="2568"/>
                <a:chExt cx="1118" cy="279"/>
              </a:xfrm>
            </p:grpSpPr>
            <p:sp>
              <p:nvSpPr>
                <p:cNvPr id="6392" name="AutoShape 82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393" name="AutoShape 83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394" name="AutoShape 84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395" name="AutoShape 85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6379" name="Group 86"/>
            <p:cNvGrpSpPr>
              <a:grpSpLocks/>
            </p:cNvGrpSpPr>
            <p:nvPr/>
          </p:nvGrpSpPr>
          <p:grpSpPr bwMode="auto">
            <a:xfrm rot="-3733502" flipH="1" flipV="1">
              <a:off x="7404212" y="5860159"/>
              <a:ext cx="845408" cy="193673"/>
              <a:chOff x="2520" y="1060"/>
              <a:chExt cx="902" cy="236"/>
            </a:xfrm>
          </p:grpSpPr>
          <p:grpSp>
            <p:nvGrpSpPr>
              <p:cNvPr id="6380" name="Group 87"/>
              <p:cNvGrpSpPr>
                <a:grpSpLocks/>
              </p:cNvGrpSpPr>
              <p:nvPr/>
            </p:nvGrpSpPr>
            <p:grpSpPr bwMode="auto">
              <a:xfrm>
                <a:off x="2520" y="1060"/>
                <a:ext cx="742" cy="186"/>
                <a:chOff x="1565" y="2568"/>
                <a:chExt cx="1118" cy="279"/>
              </a:xfrm>
            </p:grpSpPr>
            <p:sp>
              <p:nvSpPr>
                <p:cNvPr id="6386" name="AutoShape 88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387" name="AutoShape 89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388" name="AutoShape 90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389" name="AutoShape 91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6381" name="Group 92"/>
              <p:cNvGrpSpPr>
                <a:grpSpLocks/>
              </p:cNvGrpSpPr>
              <p:nvPr/>
            </p:nvGrpSpPr>
            <p:grpSpPr bwMode="auto">
              <a:xfrm rot="1353540">
                <a:off x="2680" y="1110"/>
                <a:ext cx="742" cy="186"/>
                <a:chOff x="1565" y="2568"/>
                <a:chExt cx="1118" cy="279"/>
              </a:xfrm>
            </p:grpSpPr>
            <p:sp>
              <p:nvSpPr>
                <p:cNvPr id="6382" name="AutoShape 93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383" name="AutoShape 94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384" name="AutoShape 95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385" name="AutoShape 96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6152" name="组合 445"/>
          <p:cNvGrpSpPr>
            <a:grpSpLocks/>
          </p:cNvGrpSpPr>
          <p:nvPr/>
        </p:nvGrpSpPr>
        <p:grpSpPr bwMode="auto">
          <a:xfrm>
            <a:off x="3644946" y="2714626"/>
            <a:ext cx="860836" cy="1071563"/>
            <a:chOff x="8316025" y="1067808"/>
            <a:chExt cx="1146175" cy="1361499"/>
          </a:xfrm>
        </p:grpSpPr>
        <p:sp>
          <p:nvSpPr>
            <p:cNvPr id="6348" name="Oval 70"/>
            <p:cNvSpPr>
              <a:spLocks noChangeArrowheads="1"/>
            </p:cNvSpPr>
            <p:nvPr/>
          </p:nvSpPr>
          <p:spPr bwMode="gray">
            <a:xfrm>
              <a:off x="8316025" y="1067808"/>
              <a:ext cx="1146175" cy="1154113"/>
            </a:xfrm>
            <a:prstGeom prst="ellipse">
              <a:avLst/>
            </a:prstGeom>
            <a:solidFill>
              <a:srgbClr val="EAEAEA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6349" name="Picture 72" descr="circuler_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8350950" y="1097971"/>
              <a:ext cx="1072543" cy="1079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350" name="Oval 73"/>
            <p:cNvSpPr>
              <a:spLocks noChangeArrowheads="1"/>
            </p:cNvSpPr>
            <p:nvPr/>
          </p:nvSpPr>
          <p:spPr bwMode="gray">
            <a:xfrm>
              <a:off x="8350950" y="1097971"/>
              <a:ext cx="1079500" cy="1081458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6351" name="Picture 74" descr="light_shadow1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4285"/>
            <a:stretch>
              <a:fillRect/>
            </a:stretch>
          </p:blipFill>
          <p:spPr bwMode="gray">
            <a:xfrm>
              <a:off x="8361386" y="1142984"/>
              <a:ext cx="790783" cy="6751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6352" name="Group 75"/>
            <p:cNvGrpSpPr>
              <a:grpSpLocks/>
            </p:cNvGrpSpPr>
            <p:nvPr/>
          </p:nvGrpSpPr>
          <p:grpSpPr bwMode="auto">
            <a:xfrm rot="-3733502" flipH="1" flipV="1">
              <a:off x="8671755" y="1841867"/>
              <a:ext cx="954022" cy="221466"/>
              <a:chOff x="2521" y="1060"/>
              <a:chExt cx="901" cy="236"/>
            </a:xfrm>
          </p:grpSpPr>
          <p:grpSp>
            <p:nvGrpSpPr>
              <p:cNvPr id="6364" name="Group 76"/>
              <p:cNvGrpSpPr>
                <a:grpSpLocks/>
              </p:cNvGrpSpPr>
              <p:nvPr/>
            </p:nvGrpSpPr>
            <p:grpSpPr bwMode="auto">
              <a:xfrm>
                <a:off x="2521" y="1060"/>
                <a:ext cx="742" cy="186"/>
                <a:chOff x="1565" y="2568"/>
                <a:chExt cx="1118" cy="279"/>
              </a:xfrm>
            </p:grpSpPr>
            <p:sp>
              <p:nvSpPr>
                <p:cNvPr id="6370" name="AutoShape 77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371" name="AutoShape 78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372" name="AutoShape 79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373" name="AutoShape 80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6365" name="Group 81"/>
              <p:cNvGrpSpPr>
                <a:grpSpLocks/>
              </p:cNvGrpSpPr>
              <p:nvPr/>
            </p:nvGrpSpPr>
            <p:grpSpPr bwMode="auto">
              <a:xfrm rot="1353540">
                <a:off x="2680" y="1110"/>
                <a:ext cx="742" cy="186"/>
                <a:chOff x="1565" y="2568"/>
                <a:chExt cx="1118" cy="279"/>
              </a:xfrm>
            </p:grpSpPr>
            <p:sp>
              <p:nvSpPr>
                <p:cNvPr id="6366" name="AutoShape 82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367" name="AutoShape 83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368" name="AutoShape 84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369" name="AutoShape 85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6353" name="Group 86"/>
            <p:cNvGrpSpPr>
              <a:grpSpLocks/>
            </p:cNvGrpSpPr>
            <p:nvPr/>
          </p:nvGrpSpPr>
          <p:grpSpPr bwMode="auto">
            <a:xfrm rot="-3733502" flipH="1" flipV="1">
              <a:off x="8787861" y="1856308"/>
              <a:ext cx="844471" cy="193673"/>
              <a:chOff x="2521" y="1060"/>
              <a:chExt cx="901" cy="236"/>
            </a:xfrm>
          </p:grpSpPr>
          <p:grpSp>
            <p:nvGrpSpPr>
              <p:cNvPr id="6354" name="Group 87"/>
              <p:cNvGrpSpPr>
                <a:grpSpLocks/>
              </p:cNvGrpSpPr>
              <p:nvPr/>
            </p:nvGrpSpPr>
            <p:grpSpPr bwMode="auto">
              <a:xfrm>
                <a:off x="2521" y="1060"/>
                <a:ext cx="742" cy="186"/>
                <a:chOff x="1565" y="2568"/>
                <a:chExt cx="1118" cy="279"/>
              </a:xfrm>
            </p:grpSpPr>
            <p:sp>
              <p:nvSpPr>
                <p:cNvPr id="6360" name="AutoShape 88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361" name="AutoShape 89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362" name="AutoShape 90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363" name="AutoShape 91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6355" name="Group 92"/>
              <p:cNvGrpSpPr>
                <a:grpSpLocks/>
              </p:cNvGrpSpPr>
              <p:nvPr/>
            </p:nvGrpSpPr>
            <p:grpSpPr bwMode="auto">
              <a:xfrm rot="1353540">
                <a:off x="2680" y="1110"/>
                <a:ext cx="742" cy="186"/>
                <a:chOff x="1565" y="2568"/>
                <a:chExt cx="1118" cy="279"/>
              </a:xfrm>
            </p:grpSpPr>
            <p:sp>
              <p:nvSpPr>
                <p:cNvPr id="6356" name="AutoShape 93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357" name="AutoShape 94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358" name="AutoShape 95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359" name="AutoShape 96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</p:grpSp>
      <p:sp>
        <p:nvSpPr>
          <p:cNvPr id="615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642" y="428625"/>
            <a:ext cx="8228717" cy="5715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kumimoji="1" lang="zh-CN" altLang="en-US" sz="2800" smtClean="0">
                <a:solidFill>
                  <a:srgbClr val="FF9900"/>
                </a:solidFill>
                <a:latin typeface="微软雅黑" pitchFamily="34" charset="-122"/>
                <a:ea typeface="微软雅黑" pitchFamily="34" charset="-122"/>
              </a:rPr>
              <a:t>企业文化建设</a:t>
            </a:r>
          </a:p>
        </p:txBody>
      </p:sp>
      <p:sp>
        <p:nvSpPr>
          <p:cNvPr id="6154" name="Line 4"/>
          <p:cNvSpPr>
            <a:spLocks noChangeShapeType="1"/>
          </p:cNvSpPr>
          <p:nvPr/>
        </p:nvSpPr>
        <p:spPr bwMode="gray">
          <a:xfrm>
            <a:off x="1327307" y="4071938"/>
            <a:ext cx="1390583" cy="142875"/>
          </a:xfrm>
          <a:prstGeom prst="line">
            <a:avLst/>
          </a:prstGeom>
          <a:noFill/>
          <a:ln w="19050">
            <a:solidFill>
              <a:srgbClr val="FFBD5B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155" name="Line 5"/>
          <p:cNvSpPr>
            <a:spLocks noChangeShapeType="1"/>
          </p:cNvSpPr>
          <p:nvPr/>
        </p:nvSpPr>
        <p:spPr bwMode="gray">
          <a:xfrm>
            <a:off x="2254363" y="2857500"/>
            <a:ext cx="662182" cy="1214438"/>
          </a:xfrm>
          <a:prstGeom prst="line">
            <a:avLst/>
          </a:prstGeom>
          <a:noFill/>
          <a:ln w="19050">
            <a:solidFill>
              <a:srgbClr val="FFBD5B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156" name="Line 6"/>
          <p:cNvSpPr>
            <a:spLocks noChangeShapeType="1"/>
          </p:cNvSpPr>
          <p:nvPr/>
        </p:nvSpPr>
        <p:spPr bwMode="gray">
          <a:xfrm flipH="1">
            <a:off x="2585454" y="4643438"/>
            <a:ext cx="463527" cy="1071562"/>
          </a:xfrm>
          <a:prstGeom prst="line">
            <a:avLst/>
          </a:prstGeom>
          <a:noFill/>
          <a:ln w="19050">
            <a:solidFill>
              <a:srgbClr val="FFBD5B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157" name="Line 7"/>
          <p:cNvSpPr>
            <a:spLocks noChangeShapeType="1"/>
          </p:cNvSpPr>
          <p:nvPr/>
        </p:nvSpPr>
        <p:spPr bwMode="gray">
          <a:xfrm>
            <a:off x="3313854" y="4714875"/>
            <a:ext cx="463528" cy="571500"/>
          </a:xfrm>
          <a:prstGeom prst="line">
            <a:avLst/>
          </a:prstGeom>
          <a:noFill/>
          <a:ln w="19050">
            <a:solidFill>
              <a:srgbClr val="FFBD5B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158" name="Line 8"/>
          <p:cNvSpPr>
            <a:spLocks noChangeShapeType="1"/>
          </p:cNvSpPr>
          <p:nvPr/>
        </p:nvSpPr>
        <p:spPr bwMode="gray">
          <a:xfrm flipV="1">
            <a:off x="3313854" y="3357563"/>
            <a:ext cx="595964" cy="785812"/>
          </a:xfrm>
          <a:prstGeom prst="line">
            <a:avLst/>
          </a:prstGeom>
          <a:noFill/>
          <a:ln w="19050">
            <a:solidFill>
              <a:srgbClr val="FFBD5B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159" name="Line 5"/>
          <p:cNvSpPr>
            <a:spLocks noChangeShapeType="1"/>
          </p:cNvSpPr>
          <p:nvPr/>
        </p:nvSpPr>
        <p:spPr bwMode="gray">
          <a:xfrm flipV="1">
            <a:off x="1327308" y="4572001"/>
            <a:ext cx="1456801" cy="785813"/>
          </a:xfrm>
          <a:prstGeom prst="line">
            <a:avLst/>
          </a:prstGeom>
          <a:noFill/>
          <a:ln w="19050">
            <a:solidFill>
              <a:srgbClr val="FFBD5B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6160" name="组合 418"/>
          <p:cNvGrpSpPr>
            <a:grpSpLocks/>
          </p:cNvGrpSpPr>
          <p:nvPr/>
        </p:nvGrpSpPr>
        <p:grpSpPr bwMode="auto">
          <a:xfrm>
            <a:off x="665125" y="3505201"/>
            <a:ext cx="860837" cy="1071563"/>
            <a:chOff x="8316025" y="1067808"/>
            <a:chExt cx="1146175" cy="1361499"/>
          </a:xfrm>
        </p:grpSpPr>
        <p:sp>
          <p:nvSpPr>
            <p:cNvPr id="6322" name="Oval 70"/>
            <p:cNvSpPr>
              <a:spLocks noChangeArrowheads="1"/>
            </p:cNvSpPr>
            <p:nvPr/>
          </p:nvSpPr>
          <p:spPr bwMode="gray">
            <a:xfrm>
              <a:off x="8316025" y="1067808"/>
              <a:ext cx="1146175" cy="1154113"/>
            </a:xfrm>
            <a:prstGeom prst="ellipse">
              <a:avLst/>
            </a:prstGeom>
            <a:solidFill>
              <a:srgbClr val="EAEAEA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6323" name="Picture 72" descr="circuler_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8350950" y="1097971"/>
              <a:ext cx="1072543" cy="1079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324" name="Oval 73"/>
            <p:cNvSpPr>
              <a:spLocks noChangeArrowheads="1"/>
            </p:cNvSpPr>
            <p:nvPr/>
          </p:nvSpPr>
          <p:spPr bwMode="gray">
            <a:xfrm>
              <a:off x="8350950" y="1097971"/>
              <a:ext cx="1079500" cy="1081458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6325" name="Picture 74" descr="light_shadow1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4285"/>
            <a:stretch>
              <a:fillRect/>
            </a:stretch>
          </p:blipFill>
          <p:spPr bwMode="gray">
            <a:xfrm>
              <a:off x="8361386" y="1142984"/>
              <a:ext cx="790783" cy="6751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6326" name="Group 75"/>
            <p:cNvGrpSpPr>
              <a:grpSpLocks/>
            </p:cNvGrpSpPr>
            <p:nvPr/>
          </p:nvGrpSpPr>
          <p:grpSpPr bwMode="auto">
            <a:xfrm rot="-3733502" flipH="1" flipV="1">
              <a:off x="8672320" y="1842803"/>
              <a:ext cx="951904" cy="221466"/>
              <a:chOff x="2523" y="1060"/>
              <a:chExt cx="899" cy="236"/>
            </a:xfrm>
          </p:grpSpPr>
          <p:grpSp>
            <p:nvGrpSpPr>
              <p:cNvPr id="6338" name="Group 76"/>
              <p:cNvGrpSpPr>
                <a:grpSpLocks/>
              </p:cNvGrpSpPr>
              <p:nvPr/>
            </p:nvGrpSpPr>
            <p:grpSpPr bwMode="auto">
              <a:xfrm>
                <a:off x="2523" y="1060"/>
                <a:ext cx="742" cy="186"/>
                <a:chOff x="1565" y="2568"/>
                <a:chExt cx="1118" cy="279"/>
              </a:xfrm>
            </p:grpSpPr>
            <p:sp>
              <p:nvSpPr>
                <p:cNvPr id="6344" name="AutoShape 77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345" name="AutoShape 78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346" name="AutoShape 79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347" name="AutoShape 80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6339" name="Group 81"/>
              <p:cNvGrpSpPr>
                <a:grpSpLocks/>
              </p:cNvGrpSpPr>
              <p:nvPr/>
            </p:nvGrpSpPr>
            <p:grpSpPr bwMode="auto">
              <a:xfrm rot="1353540">
                <a:off x="2680" y="1110"/>
                <a:ext cx="742" cy="186"/>
                <a:chOff x="1565" y="2568"/>
                <a:chExt cx="1118" cy="279"/>
              </a:xfrm>
            </p:grpSpPr>
            <p:sp>
              <p:nvSpPr>
                <p:cNvPr id="6340" name="AutoShape 82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341" name="AutoShape 83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342" name="AutoShape 84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343" name="AutoShape 85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6327" name="Group 86"/>
            <p:cNvGrpSpPr>
              <a:grpSpLocks/>
            </p:cNvGrpSpPr>
            <p:nvPr/>
          </p:nvGrpSpPr>
          <p:grpSpPr bwMode="auto">
            <a:xfrm rot="-3733502" flipH="1" flipV="1">
              <a:off x="8788362" y="1857138"/>
              <a:ext cx="842597" cy="193673"/>
              <a:chOff x="2523" y="1060"/>
              <a:chExt cx="899" cy="236"/>
            </a:xfrm>
          </p:grpSpPr>
          <p:grpSp>
            <p:nvGrpSpPr>
              <p:cNvPr id="6328" name="Group 87"/>
              <p:cNvGrpSpPr>
                <a:grpSpLocks/>
              </p:cNvGrpSpPr>
              <p:nvPr/>
            </p:nvGrpSpPr>
            <p:grpSpPr bwMode="auto">
              <a:xfrm>
                <a:off x="2523" y="1060"/>
                <a:ext cx="742" cy="186"/>
                <a:chOff x="1565" y="2568"/>
                <a:chExt cx="1118" cy="279"/>
              </a:xfrm>
            </p:grpSpPr>
            <p:sp>
              <p:nvSpPr>
                <p:cNvPr id="6334" name="AutoShape 88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335" name="AutoShape 89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336" name="AutoShape 90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337" name="AutoShape 91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6329" name="Group 92"/>
              <p:cNvGrpSpPr>
                <a:grpSpLocks/>
              </p:cNvGrpSpPr>
              <p:nvPr/>
            </p:nvGrpSpPr>
            <p:grpSpPr bwMode="auto">
              <a:xfrm rot="1353540">
                <a:off x="2680" y="1110"/>
                <a:ext cx="742" cy="186"/>
                <a:chOff x="1565" y="2568"/>
                <a:chExt cx="1118" cy="279"/>
              </a:xfrm>
            </p:grpSpPr>
            <p:sp>
              <p:nvSpPr>
                <p:cNvPr id="6330" name="AutoShape 93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331" name="AutoShape 94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332" name="AutoShape 95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333" name="AutoShape 96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6161" name="组合 445"/>
          <p:cNvGrpSpPr>
            <a:grpSpLocks/>
          </p:cNvGrpSpPr>
          <p:nvPr/>
        </p:nvGrpSpPr>
        <p:grpSpPr bwMode="auto">
          <a:xfrm>
            <a:off x="3446290" y="5005388"/>
            <a:ext cx="860837" cy="1071562"/>
            <a:chOff x="8316025" y="1067808"/>
            <a:chExt cx="1146175" cy="1361499"/>
          </a:xfrm>
        </p:grpSpPr>
        <p:sp>
          <p:nvSpPr>
            <p:cNvPr id="6296" name="Oval 70"/>
            <p:cNvSpPr>
              <a:spLocks noChangeArrowheads="1"/>
            </p:cNvSpPr>
            <p:nvPr/>
          </p:nvSpPr>
          <p:spPr bwMode="gray">
            <a:xfrm>
              <a:off x="8316025" y="1067808"/>
              <a:ext cx="1146175" cy="1154113"/>
            </a:xfrm>
            <a:prstGeom prst="ellipse">
              <a:avLst/>
            </a:prstGeom>
            <a:solidFill>
              <a:srgbClr val="EAEAEA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6297" name="Picture 72" descr="circuler_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8350950" y="1097971"/>
              <a:ext cx="1072543" cy="1079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298" name="Oval 73"/>
            <p:cNvSpPr>
              <a:spLocks noChangeArrowheads="1"/>
            </p:cNvSpPr>
            <p:nvPr/>
          </p:nvSpPr>
          <p:spPr bwMode="gray">
            <a:xfrm>
              <a:off x="8350950" y="1097971"/>
              <a:ext cx="1079500" cy="1081458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6299" name="Picture 74" descr="light_shadow1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4285"/>
            <a:stretch>
              <a:fillRect/>
            </a:stretch>
          </p:blipFill>
          <p:spPr bwMode="gray">
            <a:xfrm>
              <a:off x="8361386" y="1142984"/>
              <a:ext cx="790783" cy="6751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6300" name="Group 75"/>
            <p:cNvGrpSpPr>
              <a:grpSpLocks/>
            </p:cNvGrpSpPr>
            <p:nvPr/>
          </p:nvGrpSpPr>
          <p:grpSpPr bwMode="auto">
            <a:xfrm rot="-3733502" flipH="1" flipV="1">
              <a:off x="8672038" y="1842335"/>
              <a:ext cx="952963" cy="221466"/>
              <a:chOff x="2522" y="1060"/>
              <a:chExt cx="900" cy="236"/>
            </a:xfrm>
          </p:grpSpPr>
          <p:grpSp>
            <p:nvGrpSpPr>
              <p:cNvPr id="6312" name="Group 76"/>
              <p:cNvGrpSpPr>
                <a:grpSpLocks/>
              </p:cNvGrpSpPr>
              <p:nvPr/>
            </p:nvGrpSpPr>
            <p:grpSpPr bwMode="auto">
              <a:xfrm>
                <a:off x="2522" y="1060"/>
                <a:ext cx="742" cy="186"/>
                <a:chOff x="1565" y="2568"/>
                <a:chExt cx="1118" cy="279"/>
              </a:xfrm>
            </p:grpSpPr>
            <p:sp>
              <p:nvSpPr>
                <p:cNvPr id="6318" name="AutoShape 77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319" name="AutoShape 78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320" name="AutoShape 79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321" name="AutoShape 80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6313" name="Group 81"/>
              <p:cNvGrpSpPr>
                <a:grpSpLocks/>
              </p:cNvGrpSpPr>
              <p:nvPr/>
            </p:nvGrpSpPr>
            <p:grpSpPr bwMode="auto">
              <a:xfrm rot="1353540">
                <a:off x="2680" y="1110"/>
                <a:ext cx="742" cy="186"/>
                <a:chOff x="1565" y="2568"/>
                <a:chExt cx="1118" cy="279"/>
              </a:xfrm>
            </p:grpSpPr>
            <p:sp>
              <p:nvSpPr>
                <p:cNvPr id="6314" name="AutoShape 82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315" name="AutoShape 83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316" name="AutoShape 84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317" name="AutoShape 85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6301" name="Group 86"/>
            <p:cNvGrpSpPr>
              <a:grpSpLocks/>
            </p:cNvGrpSpPr>
            <p:nvPr/>
          </p:nvGrpSpPr>
          <p:grpSpPr bwMode="auto">
            <a:xfrm rot="-3733502" flipH="1" flipV="1">
              <a:off x="8788111" y="1856723"/>
              <a:ext cx="843534" cy="193673"/>
              <a:chOff x="2522" y="1060"/>
              <a:chExt cx="900" cy="236"/>
            </a:xfrm>
          </p:grpSpPr>
          <p:grpSp>
            <p:nvGrpSpPr>
              <p:cNvPr id="6302" name="Group 87"/>
              <p:cNvGrpSpPr>
                <a:grpSpLocks/>
              </p:cNvGrpSpPr>
              <p:nvPr/>
            </p:nvGrpSpPr>
            <p:grpSpPr bwMode="auto">
              <a:xfrm>
                <a:off x="2522" y="1060"/>
                <a:ext cx="742" cy="186"/>
                <a:chOff x="1565" y="2568"/>
                <a:chExt cx="1118" cy="279"/>
              </a:xfrm>
            </p:grpSpPr>
            <p:sp>
              <p:nvSpPr>
                <p:cNvPr id="6308" name="AutoShape 88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309" name="AutoShape 89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310" name="AutoShape 90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311" name="AutoShape 91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6303" name="Group 92"/>
              <p:cNvGrpSpPr>
                <a:grpSpLocks/>
              </p:cNvGrpSpPr>
              <p:nvPr/>
            </p:nvGrpSpPr>
            <p:grpSpPr bwMode="auto">
              <a:xfrm rot="1353540">
                <a:off x="2680" y="1110"/>
                <a:ext cx="742" cy="186"/>
                <a:chOff x="1565" y="2568"/>
                <a:chExt cx="1118" cy="279"/>
              </a:xfrm>
            </p:grpSpPr>
            <p:sp>
              <p:nvSpPr>
                <p:cNvPr id="6304" name="AutoShape 93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305" name="AutoShape 94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306" name="AutoShape 95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307" name="AutoShape 96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6162" name="组合 472"/>
          <p:cNvGrpSpPr>
            <a:grpSpLocks/>
          </p:cNvGrpSpPr>
          <p:nvPr/>
        </p:nvGrpSpPr>
        <p:grpSpPr bwMode="auto">
          <a:xfrm>
            <a:off x="1989490" y="5500688"/>
            <a:ext cx="860837" cy="1071562"/>
            <a:chOff x="957911" y="2353692"/>
            <a:chExt cx="1146175" cy="1361499"/>
          </a:xfrm>
        </p:grpSpPr>
        <p:sp>
          <p:nvSpPr>
            <p:cNvPr id="6270" name="Oval 70"/>
            <p:cNvSpPr>
              <a:spLocks noChangeArrowheads="1"/>
            </p:cNvSpPr>
            <p:nvPr/>
          </p:nvSpPr>
          <p:spPr bwMode="gray">
            <a:xfrm>
              <a:off x="957911" y="2353692"/>
              <a:ext cx="1146175" cy="1154113"/>
            </a:xfrm>
            <a:prstGeom prst="ellipse">
              <a:avLst/>
            </a:prstGeom>
            <a:solidFill>
              <a:srgbClr val="EAEAEA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6271" name="Picture 72" descr="circuler_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992836" y="2383855"/>
              <a:ext cx="1072543" cy="1079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272" name="Oval 73"/>
            <p:cNvSpPr>
              <a:spLocks noChangeArrowheads="1"/>
            </p:cNvSpPr>
            <p:nvPr/>
          </p:nvSpPr>
          <p:spPr bwMode="gray">
            <a:xfrm>
              <a:off x="992836" y="2383855"/>
              <a:ext cx="1079500" cy="1081458"/>
            </a:xfrm>
            <a:prstGeom prst="ellipse">
              <a:avLst/>
            </a:prstGeom>
            <a:solidFill>
              <a:srgbClr val="DEA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6273" name="Picture 74" descr="light_shadow1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4285"/>
            <a:stretch>
              <a:fillRect/>
            </a:stretch>
          </p:blipFill>
          <p:spPr bwMode="gray">
            <a:xfrm>
              <a:off x="1003272" y="2428868"/>
              <a:ext cx="790783" cy="6751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6274" name="Group 75"/>
            <p:cNvGrpSpPr>
              <a:grpSpLocks/>
            </p:cNvGrpSpPr>
            <p:nvPr/>
          </p:nvGrpSpPr>
          <p:grpSpPr bwMode="auto">
            <a:xfrm rot="-3733502" flipH="1" flipV="1">
              <a:off x="1314489" y="3129155"/>
              <a:ext cx="950845" cy="221466"/>
              <a:chOff x="2524" y="1060"/>
              <a:chExt cx="898" cy="236"/>
            </a:xfrm>
          </p:grpSpPr>
          <p:grpSp>
            <p:nvGrpSpPr>
              <p:cNvPr id="6286" name="Group 76"/>
              <p:cNvGrpSpPr>
                <a:grpSpLocks/>
              </p:cNvGrpSpPr>
              <p:nvPr/>
            </p:nvGrpSpPr>
            <p:grpSpPr bwMode="auto">
              <a:xfrm>
                <a:off x="2524" y="1060"/>
                <a:ext cx="742" cy="186"/>
                <a:chOff x="1565" y="2568"/>
                <a:chExt cx="1118" cy="279"/>
              </a:xfrm>
            </p:grpSpPr>
            <p:sp>
              <p:nvSpPr>
                <p:cNvPr id="6292" name="AutoShape 77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293" name="AutoShape 78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294" name="AutoShape 79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295" name="AutoShape 80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6287" name="Group 81"/>
              <p:cNvGrpSpPr>
                <a:grpSpLocks/>
              </p:cNvGrpSpPr>
              <p:nvPr/>
            </p:nvGrpSpPr>
            <p:grpSpPr bwMode="auto">
              <a:xfrm rot="1353540">
                <a:off x="2680" y="1110"/>
                <a:ext cx="742" cy="186"/>
                <a:chOff x="1565" y="2568"/>
                <a:chExt cx="1118" cy="279"/>
              </a:xfrm>
            </p:grpSpPr>
            <p:sp>
              <p:nvSpPr>
                <p:cNvPr id="6288" name="AutoShape 82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289" name="AutoShape 83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290" name="AutoShape 84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291" name="AutoShape 85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6275" name="Group 86"/>
            <p:cNvGrpSpPr>
              <a:grpSpLocks/>
            </p:cNvGrpSpPr>
            <p:nvPr/>
          </p:nvGrpSpPr>
          <p:grpSpPr bwMode="auto">
            <a:xfrm rot="-3733502" flipH="1" flipV="1">
              <a:off x="1430500" y="3143437"/>
              <a:ext cx="841660" cy="193673"/>
              <a:chOff x="2524" y="1060"/>
              <a:chExt cx="898" cy="236"/>
            </a:xfrm>
          </p:grpSpPr>
          <p:grpSp>
            <p:nvGrpSpPr>
              <p:cNvPr id="6276" name="Group 87"/>
              <p:cNvGrpSpPr>
                <a:grpSpLocks/>
              </p:cNvGrpSpPr>
              <p:nvPr/>
            </p:nvGrpSpPr>
            <p:grpSpPr bwMode="auto">
              <a:xfrm>
                <a:off x="2524" y="1060"/>
                <a:ext cx="742" cy="186"/>
                <a:chOff x="1565" y="2568"/>
                <a:chExt cx="1118" cy="279"/>
              </a:xfrm>
            </p:grpSpPr>
            <p:sp>
              <p:nvSpPr>
                <p:cNvPr id="6282" name="AutoShape 88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283" name="AutoShape 89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284" name="AutoShape 90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285" name="AutoShape 91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6277" name="Group 92"/>
              <p:cNvGrpSpPr>
                <a:grpSpLocks/>
              </p:cNvGrpSpPr>
              <p:nvPr/>
            </p:nvGrpSpPr>
            <p:grpSpPr bwMode="auto">
              <a:xfrm rot="1353540">
                <a:off x="2680" y="1110"/>
                <a:ext cx="742" cy="186"/>
                <a:chOff x="1565" y="2568"/>
                <a:chExt cx="1118" cy="279"/>
              </a:xfrm>
            </p:grpSpPr>
            <p:sp>
              <p:nvSpPr>
                <p:cNvPr id="6278" name="AutoShape 93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279" name="AutoShape 94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280" name="AutoShape 95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281" name="AutoShape 96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6163" name="组合 613"/>
          <p:cNvGrpSpPr>
            <a:grpSpLocks/>
          </p:cNvGrpSpPr>
          <p:nvPr/>
        </p:nvGrpSpPr>
        <p:grpSpPr bwMode="auto">
          <a:xfrm>
            <a:off x="1658400" y="2276476"/>
            <a:ext cx="860836" cy="1071563"/>
            <a:chOff x="2146280" y="1719245"/>
            <a:chExt cx="1146175" cy="1361680"/>
          </a:xfrm>
        </p:grpSpPr>
        <p:sp>
          <p:nvSpPr>
            <p:cNvPr id="6244" name="Oval 70"/>
            <p:cNvSpPr>
              <a:spLocks noChangeArrowheads="1"/>
            </p:cNvSpPr>
            <p:nvPr/>
          </p:nvSpPr>
          <p:spPr bwMode="gray">
            <a:xfrm>
              <a:off x="2146280" y="1719245"/>
              <a:ext cx="1146175" cy="1154113"/>
            </a:xfrm>
            <a:prstGeom prst="ellipse">
              <a:avLst/>
            </a:prstGeom>
            <a:solidFill>
              <a:srgbClr val="EAEAEA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6245" name="Picture 72" descr="circuler_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2181205" y="1749408"/>
              <a:ext cx="1072543" cy="1079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246" name="Oval 73"/>
            <p:cNvSpPr>
              <a:spLocks noChangeArrowheads="1"/>
            </p:cNvSpPr>
            <p:nvPr/>
          </p:nvSpPr>
          <p:spPr bwMode="gray">
            <a:xfrm>
              <a:off x="2181205" y="1749408"/>
              <a:ext cx="1079500" cy="1081458"/>
            </a:xfrm>
            <a:prstGeom prst="ellipse">
              <a:avLst/>
            </a:prstGeom>
            <a:solidFill>
              <a:srgbClr val="DEA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6247" name="Picture 74" descr="light_shadow1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4285"/>
            <a:stretch>
              <a:fillRect/>
            </a:stretch>
          </p:blipFill>
          <p:spPr bwMode="gray">
            <a:xfrm>
              <a:off x="2191641" y="1794421"/>
              <a:ext cx="790783" cy="6751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6248" name="Group 75"/>
            <p:cNvGrpSpPr>
              <a:grpSpLocks/>
            </p:cNvGrpSpPr>
            <p:nvPr/>
          </p:nvGrpSpPr>
          <p:grpSpPr bwMode="auto">
            <a:xfrm rot="-3733502" flipH="1" flipV="1">
              <a:off x="2502575" y="2494240"/>
              <a:ext cx="951904" cy="221466"/>
              <a:chOff x="2523" y="1060"/>
              <a:chExt cx="899" cy="236"/>
            </a:xfrm>
          </p:grpSpPr>
          <p:grpSp>
            <p:nvGrpSpPr>
              <p:cNvPr id="6260" name="Group 76"/>
              <p:cNvGrpSpPr>
                <a:grpSpLocks/>
              </p:cNvGrpSpPr>
              <p:nvPr/>
            </p:nvGrpSpPr>
            <p:grpSpPr bwMode="auto">
              <a:xfrm>
                <a:off x="2523" y="1060"/>
                <a:ext cx="742" cy="186"/>
                <a:chOff x="1565" y="2568"/>
                <a:chExt cx="1118" cy="279"/>
              </a:xfrm>
            </p:grpSpPr>
            <p:sp>
              <p:nvSpPr>
                <p:cNvPr id="6266" name="AutoShape 77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267" name="AutoShape 78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268" name="AutoShape 79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269" name="AutoShape 80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6261" name="Group 81"/>
              <p:cNvGrpSpPr>
                <a:grpSpLocks/>
              </p:cNvGrpSpPr>
              <p:nvPr/>
            </p:nvGrpSpPr>
            <p:grpSpPr bwMode="auto">
              <a:xfrm rot="1353540">
                <a:off x="2680" y="1110"/>
                <a:ext cx="742" cy="186"/>
                <a:chOff x="1565" y="2568"/>
                <a:chExt cx="1118" cy="279"/>
              </a:xfrm>
            </p:grpSpPr>
            <p:sp>
              <p:nvSpPr>
                <p:cNvPr id="6262" name="AutoShape 82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263" name="AutoShape 83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264" name="AutoShape 84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265" name="AutoShape 85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6249" name="Group 86"/>
            <p:cNvGrpSpPr>
              <a:grpSpLocks/>
            </p:cNvGrpSpPr>
            <p:nvPr/>
          </p:nvGrpSpPr>
          <p:grpSpPr bwMode="auto">
            <a:xfrm rot="-3733502" flipH="1" flipV="1">
              <a:off x="2618621" y="2508572"/>
              <a:ext cx="842596" cy="193673"/>
              <a:chOff x="2523" y="1060"/>
              <a:chExt cx="899" cy="236"/>
            </a:xfrm>
          </p:grpSpPr>
          <p:grpSp>
            <p:nvGrpSpPr>
              <p:cNvPr id="6250" name="Group 87"/>
              <p:cNvGrpSpPr>
                <a:grpSpLocks/>
              </p:cNvGrpSpPr>
              <p:nvPr/>
            </p:nvGrpSpPr>
            <p:grpSpPr bwMode="auto">
              <a:xfrm>
                <a:off x="2523" y="1060"/>
                <a:ext cx="742" cy="186"/>
                <a:chOff x="1565" y="2568"/>
                <a:chExt cx="1118" cy="279"/>
              </a:xfrm>
            </p:grpSpPr>
            <p:sp>
              <p:nvSpPr>
                <p:cNvPr id="6256" name="AutoShape 88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257" name="AutoShape 89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258" name="AutoShape 90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259" name="AutoShape 91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6251" name="Group 92"/>
              <p:cNvGrpSpPr>
                <a:grpSpLocks/>
              </p:cNvGrpSpPr>
              <p:nvPr/>
            </p:nvGrpSpPr>
            <p:grpSpPr bwMode="auto">
              <a:xfrm rot="1353540">
                <a:off x="2680" y="1110"/>
                <a:ext cx="742" cy="186"/>
                <a:chOff x="1565" y="2568"/>
                <a:chExt cx="1118" cy="279"/>
              </a:xfrm>
            </p:grpSpPr>
            <p:sp>
              <p:nvSpPr>
                <p:cNvPr id="6252" name="AutoShape 93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253" name="AutoShape 94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254" name="AutoShape 95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255" name="AutoShape 96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6164" name="组合 526"/>
          <p:cNvGrpSpPr>
            <a:grpSpLocks/>
          </p:cNvGrpSpPr>
          <p:nvPr/>
        </p:nvGrpSpPr>
        <p:grpSpPr bwMode="auto">
          <a:xfrm>
            <a:off x="665125" y="5000626"/>
            <a:ext cx="860837" cy="1071563"/>
            <a:chOff x="6932626" y="5072074"/>
            <a:chExt cx="1146175" cy="1361680"/>
          </a:xfrm>
        </p:grpSpPr>
        <p:sp>
          <p:nvSpPr>
            <p:cNvPr id="6218" name="Oval 70"/>
            <p:cNvSpPr>
              <a:spLocks noChangeArrowheads="1"/>
            </p:cNvSpPr>
            <p:nvPr/>
          </p:nvSpPr>
          <p:spPr bwMode="gray">
            <a:xfrm>
              <a:off x="6932626" y="5072074"/>
              <a:ext cx="1146175" cy="1154113"/>
            </a:xfrm>
            <a:prstGeom prst="ellipse">
              <a:avLst/>
            </a:prstGeom>
            <a:solidFill>
              <a:srgbClr val="EAEAEA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6219" name="Picture 72" descr="circuler_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6967551" y="5102237"/>
              <a:ext cx="1072543" cy="1079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220" name="Oval 73"/>
            <p:cNvSpPr>
              <a:spLocks noChangeArrowheads="1"/>
            </p:cNvSpPr>
            <p:nvPr/>
          </p:nvSpPr>
          <p:spPr bwMode="gray">
            <a:xfrm>
              <a:off x="6967551" y="5102237"/>
              <a:ext cx="1079500" cy="1081458"/>
            </a:xfrm>
            <a:prstGeom prst="ellipse">
              <a:avLst/>
            </a:prstGeom>
            <a:solidFill>
              <a:srgbClr val="D2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6221" name="Picture 74" descr="light_shadow1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4285"/>
            <a:stretch>
              <a:fillRect/>
            </a:stretch>
          </p:blipFill>
          <p:spPr bwMode="gray">
            <a:xfrm>
              <a:off x="6977987" y="5147250"/>
              <a:ext cx="790783" cy="6751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6222" name="Group 75"/>
            <p:cNvGrpSpPr>
              <a:grpSpLocks/>
            </p:cNvGrpSpPr>
            <p:nvPr/>
          </p:nvGrpSpPr>
          <p:grpSpPr bwMode="auto">
            <a:xfrm rot="-3733502" flipH="1" flipV="1">
              <a:off x="7288356" y="5846133"/>
              <a:ext cx="954022" cy="221466"/>
              <a:chOff x="2521" y="1060"/>
              <a:chExt cx="901" cy="236"/>
            </a:xfrm>
          </p:grpSpPr>
          <p:grpSp>
            <p:nvGrpSpPr>
              <p:cNvPr id="6234" name="Group 76"/>
              <p:cNvGrpSpPr>
                <a:grpSpLocks/>
              </p:cNvGrpSpPr>
              <p:nvPr/>
            </p:nvGrpSpPr>
            <p:grpSpPr bwMode="auto">
              <a:xfrm>
                <a:off x="2521" y="1060"/>
                <a:ext cx="742" cy="186"/>
                <a:chOff x="1565" y="2568"/>
                <a:chExt cx="1118" cy="279"/>
              </a:xfrm>
            </p:grpSpPr>
            <p:sp>
              <p:nvSpPr>
                <p:cNvPr id="6240" name="AutoShape 77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241" name="AutoShape 78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242" name="AutoShape 79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243" name="AutoShape 80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6235" name="Group 81"/>
              <p:cNvGrpSpPr>
                <a:grpSpLocks/>
              </p:cNvGrpSpPr>
              <p:nvPr/>
            </p:nvGrpSpPr>
            <p:grpSpPr bwMode="auto">
              <a:xfrm rot="1353540">
                <a:off x="2680" y="1110"/>
                <a:ext cx="742" cy="186"/>
                <a:chOff x="1565" y="2568"/>
                <a:chExt cx="1118" cy="279"/>
              </a:xfrm>
            </p:grpSpPr>
            <p:sp>
              <p:nvSpPr>
                <p:cNvPr id="6236" name="AutoShape 82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237" name="AutoShape 83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238" name="AutoShape 84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239" name="AutoShape 85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6223" name="Group 86"/>
            <p:cNvGrpSpPr>
              <a:grpSpLocks/>
            </p:cNvGrpSpPr>
            <p:nvPr/>
          </p:nvGrpSpPr>
          <p:grpSpPr bwMode="auto">
            <a:xfrm rot="-3733502" flipH="1" flipV="1">
              <a:off x="7404462" y="5860574"/>
              <a:ext cx="844471" cy="193673"/>
              <a:chOff x="2521" y="1060"/>
              <a:chExt cx="901" cy="236"/>
            </a:xfrm>
          </p:grpSpPr>
          <p:grpSp>
            <p:nvGrpSpPr>
              <p:cNvPr id="6224" name="Group 87"/>
              <p:cNvGrpSpPr>
                <a:grpSpLocks/>
              </p:cNvGrpSpPr>
              <p:nvPr/>
            </p:nvGrpSpPr>
            <p:grpSpPr bwMode="auto">
              <a:xfrm>
                <a:off x="2521" y="1060"/>
                <a:ext cx="742" cy="186"/>
                <a:chOff x="1565" y="2568"/>
                <a:chExt cx="1118" cy="279"/>
              </a:xfrm>
            </p:grpSpPr>
            <p:sp>
              <p:nvSpPr>
                <p:cNvPr id="6230" name="AutoShape 88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231" name="AutoShape 89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232" name="AutoShape 90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233" name="AutoShape 91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6225" name="Group 92"/>
              <p:cNvGrpSpPr>
                <a:grpSpLocks/>
              </p:cNvGrpSpPr>
              <p:nvPr/>
            </p:nvGrpSpPr>
            <p:grpSpPr bwMode="auto">
              <a:xfrm rot="1353540">
                <a:off x="2680" y="1110"/>
                <a:ext cx="742" cy="186"/>
                <a:chOff x="1565" y="2568"/>
                <a:chExt cx="1118" cy="279"/>
              </a:xfrm>
            </p:grpSpPr>
            <p:sp>
              <p:nvSpPr>
                <p:cNvPr id="6226" name="AutoShape 93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227" name="AutoShape 94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228" name="AutoShape 95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229" name="AutoShape 96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</p:grpSp>
      <p:sp>
        <p:nvSpPr>
          <p:cNvPr id="6165" name="TextBox 35"/>
          <p:cNvSpPr txBox="1">
            <a:spLocks noChangeArrowheads="1"/>
          </p:cNvSpPr>
          <p:nvPr/>
        </p:nvSpPr>
        <p:spPr bwMode="auto">
          <a:xfrm>
            <a:off x="731344" y="3643313"/>
            <a:ext cx="794619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1400" b="0">
                <a:latin typeface="微软雅黑" pitchFamily="34" charset="-122"/>
                <a:ea typeface="微软雅黑" pitchFamily="34" charset="-122"/>
              </a:rPr>
              <a:t>人力资源理念</a:t>
            </a:r>
          </a:p>
        </p:txBody>
      </p:sp>
      <p:sp>
        <p:nvSpPr>
          <p:cNvPr id="6166" name="TextBox 36"/>
          <p:cNvSpPr txBox="1">
            <a:spLocks noChangeArrowheads="1"/>
          </p:cNvSpPr>
          <p:nvPr/>
        </p:nvSpPr>
        <p:spPr bwMode="auto">
          <a:xfrm>
            <a:off x="1790836" y="2428876"/>
            <a:ext cx="66218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1400" b="0">
                <a:latin typeface="微软雅黑" pitchFamily="34" charset="-122"/>
                <a:ea typeface="微软雅黑" pitchFamily="34" charset="-122"/>
              </a:rPr>
              <a:t>企业使命</a:t>
            </a:r>
          </a:p>
        </p:txBody>
      </p:sp>
      <p:sp>
        <p:nvSpPr>
          <p:cNvPr id="6167" name="TextBox 37"/>
          <p:cNvSpPr txBox="1">
            <a:spLocks noChangeArrowheads="1"/>
          </p:cNvSpPr>
          <p:nvPr/>
        </p:nvSpPr>
        <p:spPr bwMode="auto">
          <a:xfrm>
            <a:off x="3843600" y="2928939"/>
            <a:ext cx="59596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1400" b="0">
                <a:solidFill>
                  <a:srgbClr val="003E2F"/>
                </a:solidFill>
                <a:latin typeface="微软雅黑" pitchFamily="34" charset="-122"/>
                <a:ea typeface="微软雅黑" pitchFamily="34" charset="-122"/>
              </a:rPr>
              <a:t>企业愿景</a:t>
            </a:r>
          </a:p>
        </p:txBody>
      </p:sp>
      <p:sp>
        <p:nvSpPr>
          <p:cNvPr id="6168" name="TextBox 39"/>
          <p:cNvSpPr txBox="1">
            <a:spLocks noChangeArrowheads="1"/>
          </p:cNvSpPr>
          <p:nvPr/>
        </p:nvSpPr>
        <p:spPr bwMode="auto">
          <a:xfrm>
            <a:off x="3578727" y="5214939"/>
            <a:ext cx="728401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1400" b="0">
                <a:solidFill>
                  <a:srgbClr val="003E2F"/>
                </a:solidFill>
                <a:latin typeface="微软雅黑" pitchFamily="34" charset="-122"/>
                <a:ea typeface="微软雅黑" pitchFamily="34" charset="-122"/>
              </a:rPr>
              <a:t>核心价值观</a:t>
            </a:r>
          </a:p>
        </p:txBody>
      </p:sp>
      <p:sp>
        <p:nvSpPr>
          <p:cNvPr id="6169" name="TextBox 40"/>
          <p:cNvSpPr txBox="1">
            <a:spLocks noChangeArrowheads="1"/>
          </p:cNvSpPr>
          <p:nvPr/>
        </p:nvSpPr>
        <p:spPr bwMode="auto">
          <a:xfrm>
            <a:off x="4174692" y="4143376"/>
            <a:ext cx="66218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1400" b="0">
                <a:solidFill>
                  <a:srgbClr val="003E2F"/>
                </a:solidFill>
                <a:latin typeface="微软雅黑" pitchFamily="34" charset="-122"/>
                <a:ea typeface="微软雅黑" pitchFamily="34" charset="-122"/>
              </a:rPr>
              <a:t>企业精神</a:t>
            </a:r>
          </a:p>
        </p:txBody>
      </p:sp>
      <p:sp>
        <p:nvSpPr>
          <p:cNvPr id="6170" name="TextBox 41"/>
          <p:cNvSpPr txBox="1">
            <a:spLocks noChangeArrowheads="1"/>
          </p:cNvSpPr>
          <p:nvPr/>
        </p:nvSpPr>
        <p:spPr bwMode="auto">
          <a:xfrm>
            <a:off x="2121927" y="5715001"/>
            <a:ext cx="66218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1400" b="0">
                <a:latin typeface="微软雅黑" pitchFamily="34" charset="-122"/>
                <a:ea typeface="微软雅黑" pitchFamily="34" charset="-122"/>
              </a:rPr>
              <a:t>经营理念</a:t>
            </a:r>
          </a:p>
        </p:txBody>
      </p:sp>
      <p:sp>
        <p:nvSpPr>
          <p:cNvPr id="6171" name="TextBox 42"/>
          <p:cNvSpPr txBox="1">
            <a:spLocks noChangeArrowheads="1"/>
          </p:cNvSpPr>
          <p:nvPr/>
        </p:nvSpPr>
        <p:spPr bwMode="auto">
          <a:xfrm>
            <a:off x="863780" y="5143501"/>
            <a:ext cx="529746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1400" b="0">
                <a:latin typeface="微软雅黑" pitchFamily="34" charset="-122"/>
                <a:ea typeface="微软雅黑" pitchFamily="34" charset="-122"/>
              </a:rPr>
              <a:t>管理风格</a:t>
            </a:r>
          </a:p>
        </p:txBody>
      </p:sp>
      <p:sp>
        <p:nvSpPr>
          <p:cNvPr id="6172" name="Line 7"/>
          <p:cNvSpPr>
            <a:spLocks noChangeShapeType="1"/>
          </p:cNvSpPr>
          <p:nvPr/>
        </p:nvSpPr>
        <p:spPr bwMode="gray">
          <a:xfrm>
            <a:off x="3446291" y="4357689"/>
            <a:ext cx="728401" cy="71437"/>
          </a:xfrm>
          <a:prstGeom prst="line">
            <a:avLst/>
          </a:prstGeom>
          <a:noFill/>
          <a:ln w="19050">
            <a:solidFill>
              <a:srgbClr val="FFBD5B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0" name="矩形 259"/>
          <p:cNvSpPr/>
          <p:nvPr/>
        </p:nvSpPr>
        <p:spPr>
          <a:xfrm>
            <a:off x="1592159" y="1357299"/>
            <a:ext cx="5959681" cy="36933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zh-CN" altLang="en-US" b="0" spc="50" dirty="0">
                <a:ln w="11430"/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系统调节工具，主要功能包括是</a:t>
            </a:r>
          </a:p>
        </p:txBody>
      </p:sp>
      <p:grpSp>
        <p:nvGrpSpPr>
          <p:cNvPr id="6174" name="组合 233"/>
          <p:cNvGrpSpPr>
            <a:grpSpLocks/>
          </p:cNvGrpSpPr>
          <p:nvPr/>
        </p:nvGrpSpPr>
        <p:grpSpPr bwMode="auto">
          <a:xfrm>
            <a:off x="2585454" y="3857625"/>
            <a:ext cx="927055" cy="1214438"/>
            <a:chOff x="957911" y="2353692"/>
            <a:chExt cx="1146175" cy="1361618"/>
          </a:xfrm>
        </p:grpSpPr>
        <p:sp>
          <p:nvSpPr>
            <p:cNvPr id="6193" name="Oval 70"/>
            <p:cNvSpPr>
              <a:spLocks noChangeArrowheads="1"/>
            </p:cNvSpPr>
            <p:nvPr/>
          </p:nvSpPr>
          <p:spPr bwMode="gray">
            <a:xfrm>
              <a:off x="957911" y="2353692"/>
              <a:ext cx="1146175" cy="1154113"/>
            </a:xfrm>
            <a:prstGeom prst="ellipse">
              <a:avLst/>
            </a:prstGeom>
            <a:solidFill>
              <a:srgbClr val="EAEAEA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6194" name="Picture 72" descr="circuler_1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992836" y="2383855"/>
              <a:ext cx="1072543" cy="1079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95" name="Oval 73"/>
            <p:cNvSpPr>
              <a:spLocks noChangeArrowheads="1"/>
            </p:cNvSpPr>
            <p:nvPr/>
          </p:nvSpPr>
          <p:spPr bwMode="gray">
            <a:xfrm>
              <a:off x="992836" y="2383855"/>
              <a:ext cx="1079500" cy="1081458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6196" name="Group 75"/>
            <p:cNvGrpSpPr>
              <a:grpSpLocks/>
            </p:cNvGrpSpPr>
            <p:nvPr/>
          </p:nvGrpSpPr>
          <p:grpSpPr bwMode="auto">
            <a:xfrm rot="-3733502" flipH="1" flipV="1">
              <a:off x="1314489" y="3129155"/>
              <a:ext cx="950845" cy="221466"/>
              <a:chOff x="2524" y="1060"/>
              <a:chExt cx="898" cy="236"/>
            </a:xfrm>
          </p:grpSpPr>
          <p:grpSp>
            <p:nvGrpSpPr>
              <p:cNvPr id="6208" name="Group 76"/>
              <p:cNvGrpSpPr>
                <a:grpSpLocks/>
              </p:cNvGrpSpPr>
              <p:nvPr/>
            </p:nvGrpSpPr>
            <p:grpSpPr bwMode="auto">
              <a:xfrm>
                <a:off x="2524" y="1060"/>
                <a:ext cx="742" cy="186"/>
                <a:chOff x="1565" y="2568"/>
                <a:chExt cx="1118" cy="279"/>
              </a:xfrm>
            </p:grpSpPr>
            <p:sp>
              <p:nvSpPr>
                <p:cNvPr id="6214" name="AutoShape 77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215" name="AutoShape 78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216" name="AutoShape 79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217" name="AutoShape 80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6209" name="Group 81"/>
              <p:cNvGrpSpPr>
                <a:grpSpLocks/>
              </p:cNvGrpSpPr>
              <p:nvPr/>
            </p:nvGrpSpPr>
            <p:grpSpPr bwMode="auto">
              <a:xfrm rot="1353540">
                <a:off x="2680" y="1110"/>
                <a:ext cx="742" cy="186"/>
                <a:chOff x="1565" y="2568"/>
                <a:chExt cx="1118" cy="279"/>
              </a:xfrm>
            </p:grpSpPr>
            <p:sp>
              <p:nvSpPr>
                <p:cNvPr id="6210" name="AutoShape 82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211" name="AutoShape 83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212" name="AutoShape 84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213" name="AutoShape 85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6197" name="Group 86"/>
            <p:cNvGrpSpPr>
              <a:grpSpLocks/>
            </p:cNvGrpSpPr>
            <p:nvPr/>
          </p:nvGrpSpPr>
          <p:grpSpPr bwMode="auto">
            <a:xfrm rot="-3733502" flipH="1" flipV="1">
              <a:off x="1430500" y="3143437"/>
              <a:ext cx="841660" cy="193673"/>
              <a:chOff x="2524" y="1060"/>
              <a:chExt cx="898" cy="236"/>
            </a:xfrm>
          </p:grpSpPr>
          <p:grpSp>
            <p:nvGrpSpPr>
              <p:cNvPr id="6198" name="Group 87"/>
              <p:cNvGrpSpPr>
                <a:grpSpLocks/>
              </p:cNvGrpSpPr>
              <p:nvPr/>
            </p:nvGrpSpPr>
            <p:grpSpPr bwMode="auto">
              <a:xfrm>
                <a:off x="2524" y="1060"/>
                <a:ext cx="742" cy="186"/>
                <a:chOff x="1565" y="2568"/>
                <a:chExt cx="1118" cy="279"/>
              </a:xfrm>
            </p:grpSpPr>
            <p:sp>
              <p:nvSpPr>
                <p:cNvPr id="6204" name="AutoShape 88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205" name="AutoShape 89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206" name="AutoShape 90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207" name="AutoShape 91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6199" name="Group 92"/>
              <p:cNvGrpSpPr>
                <a:grpSpLocks/>
              </p:cNvGrpSpPr>
              <p:nvPr/>
            </p:nvGrpSpPr>
            <p:grpSpPr bwMode="auto">
              <a:xfrm rot="1353540">
                <a:off x="2680" y="1110"/>
                <a:ext cx="742" cy="186"/>
                <a:chOff x="1565" y="2568"/>
                <a:chExt cx="1118" cy="279"/>
              </a:xfrm>
            </p:grpSpPr>
            <p:sp>
              <p:nvSpPr>
                <p:cNvPr id="6200" name="AutoShape 93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201" name="AutoShape 94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202" name="AutoShape 95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203" name="AutoShape 96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6175" name="Group 59"/>
          <p:cNvGrpSpPr>
            <a:grpSpLocks/>
          </p:cNvGrpSpPr>
          <p:nvPr/>
        </p:nvGrpSpPr>
        <p:grpSpPr bwMode="auto">
          <a:xfrm>
            <a:off x="2585455" y="3857626"/>
            <a:ext cx="962371" cy="1027113"/>
            <a:chOff x="1969" y="1904"/>
            <a:chExt cx="709" cy="708"/>
          </a:xfrm>
        </p:grpSpPr>
        <p:sp>
          <p:nvSpPr>
            <p:cNvPr id="6191" name="Oval 61"/>
            <p:cNvSpPr>
              <a:spLocks noChangeArrowheads="1"/>
            </p:cNvSpPr>
            <p:nvPr/>
          </p:nvSpPr>
          <p:spPr bwMode="auto">
            <a:xfrm>
              <a:off x="1969" y="1904"/>
              <a:ext cx="709" cy="708"/>
            </a:xfrm>
            <a:prstGeom prst="ellipse">
              <a:avLst/>
            </a:prstGeom>
            <a:gradFill rotWithShape="1">
              <a:gsLst>
                <a:gs pos="0">
                  <a:srgbClr val="6BA1C5"/>
                </a:gs>
                <a:gs pos="100000">
                  <a:srgbClr val="314A5A"/>
                </a:gs>
              </a:gsLst>
              <a:path path="rect">
                <a:fillToRect r="100000" b="10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>
                <a:spcBef>
                  <a:spcPct val="50000"/>
                </a:spcBef>
              </a:pPr>
              <a:endParaRPr lang="en-US" altLang="ko-KR" sz="140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6192" name="Oval 62"/>
            <p:cNvSpPr>
              <a:spLocks noChangeArrowheads="1"/>
            </p:cNvSpPr>
            <p:nvPr/>
          </p:nvSpPr>
          <p:spPr bwMode="auto">
            <a:xfrm>
              <a:off x="2115" y="1953"/>
              <a:ext cx="163" cy="170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6176" name="TextBox 43"/>
          <p:cNvSpPr txBox="1">
            <a:spLocks noChangeArrowheads="1"/>
          </p:cNvSpPr>
          <p:nvPr/>
        </p:nvSpPr>
        <p:spPr bwMode="auto">
          <a:xfrm>
            <a:off x="2651672" y="4143375"/>
            <a:ext cx="794619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ctr" eaLnBrk="1" hangingPunct="1"/>
            <a:r>
              <a:rPr lang="zh-CN" altLang="en-US" sz="1600" b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价值理念体系</a:t>
            </a:r>
          </a:p>
        </p:txBody>
      </p:sp>
      <p:sp>
        <p:nvSpPr>
          <p:cNvPr id="254" name="TextBox 253"/>
          <p:cNvSpPr txBox="1"/>
          <p:nvPr/>
        </p:nvSpPr>
        <p:spPr>
          <a:xfrm>
            <a:off x="7949129" y="571500"/>
            <a:ext cx="1194871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600" b="0" dirty="0">
                <a:solidFill>
                  <a:schemeClr val="accent1">
                    <a:lumMod val="50000"/>
                  </a:schemeClr>
                </a:solidFill>
                <a:latin typeface="黑体" pitchFamily="2" charset="-122"/>
                <a:ea typeface="黑体" pitchFamily="2" charset="-122"/>
              </a:rPr>
              <a:t>企业标志</a:t>
            </a:r>
          </a:p>
        </p:txBody>
      </p:sp>
      <p:sp>
        <p:nvSpPr>
          <p:cNvPr id="6178" name="Line 4"/>
          <p:cNvSpPr>
            <a:spLocks noChangeShapeType="1"/>
          </p:cNvSpPr>
          <p:nvPr/>
        </p:nvSpPr>
        <p:spPr bwMode="auto">
          <a:xfrm flipH="1">
            <a:off x="5162078" y="2697163"/>
            <a:ext cx="4415" cy="3384550"/>
          </a:xfrm>
          <a:prstGeom prst="line">
            <a:avLst/>
          </a:prstGeom>
          <a:noFill/>
          <a:ln w="12700">
            <a:solidFill>
              <a:srgbClr val="808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179" name="AutoShape 23"/>
          <p:cNvSpPr>
            <a:spLocks noChangeArrowheads="1"/>
          </p:cNvSpPr>
          <p:nvPr/>
        </p:nvSpPr>
        <p:spPr bwMode="auto">
          <a:xfrm>
            <a:off x="5432837" y="4786313"/>
            <a:ext cx="229556" cy="24765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180" name="Line 28"/>
          <p:cNvSpPr>
            <a:spLocks noChangeShapeType="1"/>
          </p:cNvSpPr>
          <p:nvPr/>
        </p:nvSpPr>
        <p:spPr bwMode="auto">
          <a:xfrm rot="16200000" flipH="1">
            <a:off x="6847468" y="1742067"/>
            <a:ext cx="6350" cy="3297667"/>
          </a:xfrm>
          <a:prstGeom prst="line">
            <a:avLst/>
          </a:prstGeom>
          <a:noFill/>
          <a:ln w="12700">
            <a:solidFill>
              <a:srgbClr val="808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8" name="矩形 257"/>
          <p:cNvSpPr/>
          <p:nvPr/>
        </p:nvSpPr>
        <p:spPr>
          <a:xfrm>
            <a:off x="5414335" y="2786059"/>
            <a:ext cx="646331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b="0" dirty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 pitchFamily="34" charset="-122"/>
                <a:ea typeface="微软雅黑" pitchFamily="34" charset="-122"/>
              </a:rPr>
              <a:t>功能</a:t>
            </a:r>
            <a:endParaRPr lang="zh-CN" altLang="en-US" sz="2800" b="0" dirty="0">
              <a:ln w="1905"/>
              <a:solidFill>
                <a:schemeClr val="accent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182" name="AutoShape 23"/>
          <p:cNvSpPr>
            <a:spLocks noChangeArrowheads="1"/>
          </p:cNvSpPr>
          <p:nvPr/>
        </p:nvSpPr>
        <p:spPr bwMode="auto">
          <a:xfrm>
            <a:off x="5432837" y="5143500"/>
            <a:ext cx="229556" cy="24765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183" name="AutoShape 23"/>
          <p:cNvSpPr>
            <a:spLocks noChangeArrowheads="1"/>
          </p:cNvSpPr>
          <p:nvPr/>
        </p:nvSpPr>
        <p:spPr bwMode="auto">
          <a:xfrm>
            <a:off x="5432837" y="5500688"/>
            <a:ext cx="229556" cy="24765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2" name="TextBox 36"/>
          <p:cNvSpPr txBox="1">
            <a:spLocks noChangeArrowheads="1"/>
          </p:cNvSpPr>
          <p:nvPr/>
        </p:nvSpPr>
        <p:spPr bwMode="auto">
          <a:xfrm>
            <a:off x="5763928" y="4714876"/>
            <a:ext cx="264872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b="0" dirty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发掘配合</a:t>
            </a:r>
            <a:r>
              <a:rPr lang="en-US" altLang="zh-CN" sz="1400" b="0" dirty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nForce4</a:t>
            </a:r>
            <a:r>
              <a:rPr lang="zh-CN" altLang="en-US" sz="1400" b="0" dirty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系统发布的一款</a:t>
            </a:r>
          </a:p>
        </p:txBody>
      </p:sp>
      <p:sp>
        <p:nvSpPr>
          <p:cNvPr id="6185" name="AutoShape 23"/>
          <p:cNvSpPr>
            <a:spLocks noChangeArrowheads="1"/>
          </p:cNvSpPr>
          <p:nvPr/>
        </p:nvSpPr>
        <p:spPr bwMode="auto">
          <a:xfrm>
            <a:off x="5432837" y="5857875"/>
            <a:ext cx="229556" cy="24765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5" name="TextBox 36"/>
          <p:cNvSpPr txBox="1">
            <a:spLocks noChangeArrowheads="1"/>
          </p:cNvSpPr>
          <p:nvPr/>
        </p:nvSpPr>
        <p:spPr bwMode="auto">
          <a:xfrm>
            <a:off x="6028802" y="2786063"/>
            <a:ext cx="112570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600" b="0" dirty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是关键</a:t>
            </a:r>
          </a:p>
        </p:txBody>
      </p:sp>
      <p:sp>
        <p:nvSpPr>
          <p:cNvPr id="266" name="TextBox 36"/>
          <p:cNvSpPr txBox="1">
            <a:spLocks noChangeArrowheads="1"/>
          </p:cNvSpPr>
          <p:nvPr/>
        </p:nvSpPr>
        <p:spPr bwMode="auto">
          <a:xfrm>
            <a:off x="5366620" y="3500438"/>
            <a:ext cx="324469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600" b="0" dirty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配合</a:t>
            </a:r>
            <a:r>
              <a:rPr lang="en-US" altLang="zh-CN" sz="1600" b="0" dirty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nForce4</a:t>
            </a:r>
            <a:r>
              <a:rPr lang="zh-CN" altLang="en-US" sz="1600" b="0" dirty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系统发布的一款功能强大的系统调节工具，主要功能包括：</a:t>
            </a:r>
            <a:r>
              <a:rPr lang="en-US" altLang="zh-CN" sz="1600" b="0" dirty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1.</a:t>
            </a:r>
            <a:r>
              <a:rPr lang="zh-CN" altLang="en-US" sz="1600" b="0" dirty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电压和总线速度监控</a:t>
            </a:r>
          </a:p>
        </p:txBody>
      </p:sp>
      <p:sp>
        <p:nvSpPr>
          <p:cNvPr id="267" name="TextBox 36"/>
          <p:cNvSpPr txBox="1">
            <a:spLocks noChangeArrowheads="1"/>
          </p:cNvSpPr>
          <p:nvPr/>
        </p:nvSpPr>
        <p:spPr bwMode="auto">
          <a:xfrm>
            <a:off x="5763928" y="5072064"/>
            <a:ext cx="264872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b="0" dirty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发掘配合</a:t>
            </a:r>
            <a:r>
              <a:rPr lang="en-US" altLang="zh-CN" sz="1400" b="0" dirty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nForce4</a:t>
            </a:r>
            <a:r>
              <a:rPr lang="zh-CN" altLang="en-US" sz="1400" b="0" dirty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系统发布的一款</a:t>
            </a:r>
          </a:p>
        </p:txBody>
      </p:sp>
      <p:sp>
        <p:nvSpPr>
          <p:cNvPr id="268" name="TextBox 36"/>
          <p:cNvSpPr txBox="1">
            <a:spLocks noChangeArrowheads="1"/>
          </p:cNvSpPr>
          <p:nvPr/>
        </p:nvSpPr>
        <p:spPr bwMode="auto">
          <a:xfrm>
            <a:off x="5763928" y="5468939"/>
            <a:ext cx="264872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b="0" dirty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发掘配合</a:t>
            </a:r>
            <a:r>
              <a:rPr lang="en-US" altLang="zh-CN" sz="1400" b="0" dirty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nForce4</a:t>
            </a:r>
            <a:r>
              <a:rPr lang="zh-CN" altLang="en-US" sz="1400" b="0" dirty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系统发布的一款</a:t>
            </a:r>
          </a:p>
        </p:txBody>
      </p:sp>
      <p:sp>
        <p:nvSpPr>
          <p:cNvPr id="269" name="TextBox 36"/>
          <p:cNvSpPr txBox="1">
            <a:spLocks noChangeArrowheads="1"/>
          </p:cNvSpPr>
          <p:nvPr/>
        </p:nvSpPr>
        <p:spPr bwMode="auto">
          <a:xfrm>
            <a:off x="5763928" y="5805489"/>
            <a:ext cx="264872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b="0" dirty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发掘配合</a:t>
            </a:r>
            <a:r>
              <a:rPr lang="en-US" altLang="zh-CN" sz="1400" b="0" dirty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nForce4</a:t>
            </a:r>
            <a:r>
              <a:rPr lang="zh-CN" altLang="en-US" sz="1400" b="0" dirty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系统发布的一款</a:t>
            </a:r>
          </a:p>
        </p:txBody>
      </p:sp>
    </p:spTree>
    <p:extLst>
      <p:ext uri="{BB962C8B-B14F-4D97-AF65-F5344CB8AC3E}">
        <p14:creationId xmlns:p14="http://schemas.microsoft.com/office/powerpoint/2010/main" val="261700884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 62"/>
          <p:cNvSpPr>
            <a:spLocks/>
          </p:cNvSpPr>
          <p:nvPr/>
        </p:nvSpPr>
        <p:spPr bwMode="gray">
          <a:xfrm rot="10800000">
            <a:off x="532660" y="5143512"/>
            <a:ext cx="1324374" cy="1500198"/>
          </a:xfrm>
          <a:prstGeom prst="rect">
            <a:avLst/>
          </a:prstGeom>
          <a:gradFill rotWithShape="1">
            <a:gsLst>
              <a:gs pos="0">
                <a:srgbClr val="669900"/>
              </a:gs>
              <a:gs pos="100000">
                <a:srgbClr val="669900">
                  <a:gamma/>
                  <a:shade val="46275"/>
                  <a:invGamma/>
                </a:srgbClr>
              </a:gs>
            </a:gsLst>
            <a:lin ang="2700000" scaled="1"/>
          </a:gra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3519804" lon="18206263" rev="18000000"/>
            </a:camera>
            <a:lightRig rig="flat" dir="t">
              <a:rot lat="0" lon="0" rev="5400000"/>
            </a:lightRig>
          </a:scene3d>
          <a:sp3d extrusionH="222250" contourW="6350" prstMaterial="softEdge">
            <a:bevelT w="0" h="0"/>
            <a:bevelB w="0" h="0"/>
            <a:contourClr>
              <a:srgbClr val="92D050"/>
            </a:contourClr>
          </a:sp3d>
        </p:spPr>
        <p:txBody>
          <a:bodyPr>
            <a:flatTx/>
          </a:bodyPr>
          <a:lstStyle/>
          <a:p>
            <a:pPr>
              <a:defRPr/>
            </a:pPr>
            <a:endParaRPr lang="zh-CN" altLang="en-US" dirty="0"/>
          </a:p>
        </p:txBody>
      </p:sp>
      <p:sp>
        <p:nvSpPr>
          <p:cNvPr id="717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642" y="428625"/>
            <a:ext cx="8228717" cy="5715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kumimoji="1" lang="zh-CN" altLang="en-US" sz="2800" smtClean="0">
                <a:solidFill>
                  <a:srgbClr val="FF9900"/>
                </a:solidFill>
                <a:latin typeface="微软雅黑" pitchFamily="34" charset="-122"/>
                <a:ea typeface="微软雅黑" pitchFamily="34" charset="-122"/>
              </a:rPr>
              <a:t>企业文化建设</a:t>
            </a:r>
          </a:p>
        </p:txBody>
      </p:sp>
      <p:sp>
        <p:nvSpPr>
          <p:cNvPr id="25" name="Freeform 62"/>
          <p:cNvSpPr>
            <a:spLocks/>
          </p:cNvSpPr>
          <p:nvPr/>
        </p:nvSpPr>
        <p:spPr bwMode="gray">
          <a:xfrm rot="10800000">
            <a:off x="797535" y="4857760"/>
            <a:ext cx="1324374" cy="1500198"/>
          </a:xfrm>
          <a:prstGeom prst="rect">
            <a:avLst/>
          </a:prstGeom>
          <a:gradFill rotWithShape="1">
            <a:gsLst>
              <a:gs pos="0">
                <a:srgbClr val="669900"/>
              </a:gs>
              <a:gs pos="100000">
                <a:srgbClr val="669900">
                  <a:gamma/>
                  <a:shade val="46275"/>
                  <a:invGamma/>
                </a:srgbClr>
              </a:gs>
            </a:gsLst>
            <a:lin ang="2700000" scaled="1"/>
          </a:gra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3519804" lon="18206263" rev="18000000"/>
            </a:camera>
            <a:lightRig rig="flat" dir="t">
              <a:rot lat="0" lon="0" rev="5400000"/>
            </a:lightRig>
          </a:scene3d>
          <a:sp3d extrusionH="222250" contourW="6350" prstMaterial="softEdge">
            <a:bevelT w="0" h="0"/>
            <a:bevelB w="0" h="0"/>
            <a:contourClr>
              <a:srgbClr val="92D050"/>
            </a:contourClr>
          </a:sp3d>
        </p:spPr>
        <p:txBody>
          <a:bodyPr>
            <a:flatTx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26" name="Freeform 62"/>
          <p:cNvSpPr>
            <a:spLocks/>
          </p:cNvSpPr>
          <p:nvPr/>
        </p:nvSpPr>
        <p:spPr bwMode="gray">
          <a:xfrm rot="10800000">
            <a:off x="1062409" y="4572008"/>
            <a:ext cx="1324374" cy="1500198"/>
          </a:xfrm>
          <a:prstGeom prst="rect">
            <a:avLst/>
          </a:prstGeom>
          <a:gradFill rotWithShape="1">
            <a:gsLst>
              <a:gs pos="0">
                <a:srgbClr val="669900"/>
              </a:gs>
              <a:gs pos="100000">
                <a:srgbClr val="669900">
                  <a:gamma/>
                  <a:shade val="46275"/>
                  <a:invGamma/>
                </a:srgbClr>
              </a:gs>
            </a:gsLst>
            <a:lin ang="2700000" scaled="1"/>
          </a:gra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3519804" lon="18206263" rev="18000000"/>
            </a:camera>
            <a:lightRig rig="flat" dir="t">
              <a:rot lat="0" lon="0" rev="5400000"/>
            </a:lightRig>
          </a:scene3d>
          <a:sp3d extrusionH="222250" contourW="6350" prstMaterial="softEdge">
            <a:bevelT w="0" h="0"/>
            <a:bevelB w="0" h="0"/>
            <a:contourClr>
              <a:srgbClr val="92D050"/>
            </a:contourClr>
          </a:sp3d>
        </p:spPr>
        <p:txBody>
          <a:bodyPr>
            <a:flatTx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27" name="Freeform 62"/>
          <p:cNvSpPr>
            <a:spLocks/>
          </p:cNvSpPr>
          <p:nvPr/>
        </p:nvSpPr>
        <p:spPr bwMode="gray">
          <a:xfrm rot="10800000">
            <a:off x="1327284" y="4286256"/>
            <a:ext cx="1324374" cy="1500198"/>
          </a:xfrm>
          <a:prstGeom prst="rect">
            <a:avLst/>
          </a:prstGeom>
          <a:gradFill rotWithShape="1">
            <a:gsLst>
              <a:gs pos="0">
                <a:srgbClr val="669900"/>
              </a:gs>
              <a:gs pos="100000">
                <a:srgbClr val="669900">
                  <a:gamma/>
                  <a:shade val="46275"/>
                  <a:invGamma/>
                </a:srgbClr>
              </a:gs>
            </a:gsLst>
            <a:lin ang="2700000" scaled="1"/>
          </a:gra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3519804" lon="18206263" rev="18000000"/>
            </a:camera>
            <a:lightRig rig="flat" dir="t">
              <a:rot lat="0" lon="0" rev="5400000"/>
            </a:lightRig>
          </a:scene3d>
          <a:sp3d extrusionH="222250" contourW="6350" prstMaterial="softEdge">
            <a:bevelT w="0" h="0"/>
            <a:bevelB w="0" h="0"/>
            <a:contourClr>
              <a:srgbClr val="92D050"/>
            </a:contourClr>
          </a:sp3d>
        </p:spPr>
        <p:txBody>
          <a:bodyPr>
            <a:flatTx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28" name="Freeform 62"/>
          <p:cNvSpPr>
            <a:spLocks/>
          </p:cNvSpPr>
          <p:nvPr/>
        </p:nvSpPr>
        <p:spPr bwMode="gray">
          <a:xfrm rot="10800000">
            <a:off x="1525940" y="3929066"/>
            <a:ext cx="1324374" cy="1500198"/>
          </a:xfrm>
          <a:prstGeom prst="rect">
            <a:avLst/>
          </a:prstGeom>
          <a:gradFill rotWithShape="1">
            <a:gsLst>
              <a:gs pos="0">
                <a:srgbClr val="669900"/>
              </a:gs>
              <a:gs pos="100000">
                <a:srgbClr val="669900">
                  <a:gamma/>
                  <a:shade val="46275"/>
                  <a:invGamma/>
                </a:srgbClr>
              </a:gs>
            </a:gsLst>
            <a:lin ang="2700000" scaled="1"/>
          </a:gra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3519804" lon="18206263" rev="18000000"/>
            </a:camera>
            <a:lightRig rig="flat" dir="t">
              <a:rot lat="0" lon="0" rev="5400000"/>
            </a:lightRig>
          </a:scene3d>
          <a:sp3d extrusionH="222250" contourW="6350" prstMaterial="softEdge">
            <a:bevelT w="0" h="0"/>
            <a:bevelB w="0" h="0"/>
            <a:contourClr>
              <a:srgbClr val="92D050"/>
            </a:contourClr>
          </a:sp3d>
        </p:spPr>
        <p:txBody>
          <a:bodyPr>
            <a:flatTx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29" name="Freeform 62"/>
          <p:cNvSpPr>
            <a:spLocks/>
          </p:cNvSpPr>
          <p:nvPr/>
        </p:nvSpPr>
        <p:spPr bwMode="gray">
          <a:xfrm rot="10800000">
            <a:off x="1790815" y="3643314"/>
            <a:ext cx="1324374" cy="1500198"/>
          </a:xfrm>
          <a:prstGeom prst="rect">
            <a:avLst/>
          </a:prstGeom>
          <a:gradFill rotWithShape="1">
            <a:gsLst>
              <a:gs pos="0">
                <a:srgbClr val="669900"/>
              </a:gs>
              <a:gs pos="100000">
                <a:srgbClr val="669900">
                  <a:gamma/>
                  <a:shade val="46275"/>
                  <a:invGamma/>
                </a:srgbClr>
              </a:gs>
            </a:gsLst>
            <a:lin ang="2700000" scaled="1"/>
          </a:gra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3519804" lon="18206263" rev="18000000"/>
            </a:camera>
            <a:lightRig rig="flat" dir="t">
              <a:rot lat="0" lon="0" rev="5400000"/>
            </a:lightRig>
          </a:scene3d>
          <a:sp3d extrusionH="222250" contourW="6350" prstMaterial="softEdge">
            <a:bevelT w="0" h="0"/>
            <a:bevelB w="0" h="0"/>
            <a:contourClr>
              <a:srgbClr val="92D050"/>
            </a:contourClr>
          </a:sp3d>
        </p:spPr>
        <p:txBody>
          <a:bodyPr>
            <a:flatTx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30" name="Freeform 62"/>
          <p:cNvSpPr>
            <a:spLocks/>
          </p:cNvSpPr>
          <p:nvPr/>
        </p:nvSpPr>
        <p:spPr bwMode="gray">
          <a:xfrm rot="10800000">
            <a:off x="2055689" y="3286124"/>
            <a:ext cx="1324374" cy="1500198"/>
          </a:xfrm>
          <a:prstGeom prst="rect">
            <a:avLst/>
          </a:prstGeom>
          <a:gradFill rotWithShape="1">
            <a:gsLst>
              <a:gs pos="0">
                <a:srgbClr val="669900"/>
              </a:gs>
              <a:gs pos="100000">
                <a:srgbClr val="669900">
                  <a:gamma/>
                  <a:shade val="46275"/>
                  <a:invGamma/>
                </a:srgbClr>
              </a:gs>
            </a:gsLst>
            <a:lin ang="2700000" scaled="1"/>
          </a:gra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3519804" lon="18206263" rev="18000000"/>
            </a:camera>
            <a:lightRig rig="flat" dir="t">
              <a:rot lat="0" lon="0" rev="5400000"/>
            </a:lightRig>
          </a:scene3d>
          <a:sp3d extrusionH="222250" contourW="6350" prstMaterial="softEdge">
            <a:bevelT w="0" h="0"/>
            <a:bevelB w="0" h="0"/>
            <a:contourClr>
              <a:srgbClr val="92D050"/>
            </a:contourClr>
          </a:sp3d>
        </p:spPr>
        <p:txBody>
          <a:bodyPr>
            <a:flatTx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31" name="Freeform 62"/>
          <p:cNvSpPr>
            <a:spLocks/>
          </p:cNvSpPr>
          <p:nvPr/>
        </p:nvSpPr>
        <p:spPr bwMode="gray">
          <a:xfrm rot="10800000">
            <a:off x="2320564" y="3000372"/>
            <a:ext cx="1324374" cy="1500198"/>
          </a:xfrm>
          <a:prstGeom prst="rect">
            <a:avLst/>
          </a:prstGeom>
          <a:gradFill rotWithShape="1">
            <a:gsLst>
              <a:gs pos="0">
                <a:srgbClr val="669900"/>
              </a:gs>
              <a:gs pos="100000">
                <a:srgbClr val="669900">
                  <a:gamma/>
                  <a:shade val="46275"/>
                  <a:invGamma/>
                </a:srgbClr>
              </a:gs>
            </a:gsLst>
            <a:lin ang="2700000" scaled="1"/>
          </a:gra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3519804" lon="18206263" rev="18000000"/>
            </a:camera>
            <a:lightRig rig="flat" dir="t">
              <a:rot lat="0" lon="0" rev="5400000"/>
            </a:lightRig>
          </a:scene3d>
          <a:sp3d extrusionH="222250" contourW="6350" prstMaterial="softEdge">
            <a:bevelT w="0" h="0"/>
            <a:bevelB w="0" h="0"/>
            <a:contourClr>
              <a:srgbClr val="92D050"/>
            </a:contourClr>
          </a:sp3d>
        </p:spPr>
        <p:txBody>
          <a:bodyPr>
            <a:flatTx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32" name="Freeform 62"/>
          <p:cNvSpPr>
            <a:spLocks/>
          </p:cNvSpPr>
          <p:nvPr/>
        </p:nvSpPr>
        <p:spPr bwMode="gray">
          <a:xfrm rot="10800000">
            <a:off x="2585439" y="2643182"/>
            <a:ext cx="1324374" cy="1500198"/>
          </a:xfrm>
          <a:prstGeom prst="rect">
            <a:avLst/>
          </a:prstGeom>
          <a:gradFill rotWithShape="1">
            <a:gsLst>
              <a:gs pos="0">
                <a:srgbClr val="669900"/>
              </a:gs>
              <a:gs pos="100000">
                <a:srgbClr val="669900">
                  <a:gamma/>
                  <a:shade val="46275"/>
                  <a:invGamma/>
                </a:srgbClr>
              </a:gs>
            </a:gsLst>
            <a:lin ang="2700000" scaled="1"/>
          </a:gra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3519804" lon="18206263" rev="18000000"/>
            </a:camera>
            <a:lightRig rig="flat" dir="t">
              <a:rot lat="0" lon="0" rev="5400000"/>
            </a:lightRig>
          </a:scene3d>
          <a:sp3d extrusionH="222250" contourW="6350" prstMaterial="softEdge">
            <a:bevelT w="0" h="0"/>
            <a:bevelB w="0" h="0"/>
            <a:contourClr>
              <a:srgbClr val="92D050"/>
            </a:contourClr>
          </a:sp3d>
        </p:spPr>
        <p:txBody>
          <a:bodyPr>
            <a:flatTx/>
          </a:bodyPr>
          <a:lstStyle/>
          <a:p>
            <a:pPr>
              <a:defRPr/>
            </a:pPr>
            <a:endParaRPr lang="zh-CN" altLang="en-US"/>
          </a:p>
        </p:txBody>
      </p:sp>
      <p:grpSp>
        <p:nvGrpSpPr>
          <p:cNvPr id="7198" name="Group 22"/>
          <p:cNvGrpSpPr>
            <a:grpSpLocks/>
          </p:cNvGrpSpPr>
          <p:nvPr/>
        </p:nvGrpSpPr>
        <p:grpSpPr bwMode="auto">
          <a:xfrm>
            <a:off x="2519235" y="2214563"/>
            <a:ext cx="1390583" cy="1338262"/>
            <a:chOff x="482" y="1851"/>
            <a:chExt cx="860" cy="796"/>
          </a:xfrm>
        </p:grpSpPr>
        <p:sp>
          <p:nvSpPr>
            <p:cNvPr id="7227" name="Freeform 23"/>
            <p:cNvSpPr>
              <a:spLocks/>
            </p:cNvSpPr>
            <p:nvPr/>
          </p:nvSpPr>
          <p:spPr bwMode="gray">
            <a:xfrm>
              <a:off x="567" y="2464"/>
              <a:ext cx="335" cy="173"/>
            </a:xfrm>
            <a:custGeom>
              <a:avLst/>
              <a:gdLst>
                <a:gd name="T0" fmla="*/ 0 w 335"/>
                <a:gd name="T1" fmla="*/ 166 h 173"/>
                <a:gd name="T2" fmla="*/ 58 w 335"/>
                <a:gd name="T3" fmla="*/ 173 h 173"/>
                <a:gd name="T4" fmla="*/ 297 w 335"/>
                <a:gd name="T5" fmla="*/ 32 h 173"/>
                <a:gd name="T6" fmla="*/ 289 w 335"/>
                <a:gd name="T7" fmla="*/ 8 h 173"/>
                <a:gd name="T8" fmla="*/ 223 w 335"/>
                <a:gd name="T9" fmla="*/ 26 h 173"/>
                <a:gd name="T10" fmla="*/ 0 w 335"/>
                <a:gd name="T11" fmla="*/ 166 h 17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35"/>
                <a:gd name="T19" fmla="*/ 0 h 173"/>
                <a:gd name="T20" fmla="*/ 335 w 335"/>
                <a:gd name="T21" fmla="*/ 173 h 17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35" h="173">
                  <a:moveTo>
                    <a:pt x="0" y="166"/>
                  </a:moveTo>
                  <a:lnTo>
                    <a:pt x="58" y="173"/>
                  </a:lnTo>
                  <a:lnTo>
                    <a:pt x="297" y="32"/>
                  </a:lnTo>
                  <a:cubicBezTo>
                    <a:pt x="335" y="5"/>
                    <a:pt x="301" y="9"/>
                    <a:pt x="289" y="8"/>
                  </a:cubicBezTo>
                  <a:cubicBezTo>
                    <a:pt x="277" y="7"/>
                    <a:pt x="271" y="0"/>
                    <a:pt x="223" y="26"/>
                  </a:cubicBezTo>
                  <a:lnTo>
                    <a:pt x="0" y="166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28" name="Freeform 24"/>
            <p:cNvSpPr>
              <a:spLocks/>
            </p:cNvSpPr>
            <p:nvPr/>
          </p:nvSpPr>
          <p:spPr bwMode="gray">
            <a:xfrm>
              <a:off x="797" y="2401"/>
              <a:ext cx="367" cy="170"/>
            </a:xfrm>
            <a:custGeom>
              <a:avLst/>
              <a:gdLst>
                <a:gd name="T0" fmla="*/ 0 w 367"/>
                <a:gd name="T1" fmla="*/ 158 h 170"/>
                <a:gd name="T2" fmla="*/ 80 w 367"/>
                <a:gd name="T3" fmla="*/ 170 h 170"/>
                <a:gd name="T4" fmla="*/ 332 w 367"/>
                <a:gd name="T5" fmla="*/ 37 h 170"/>
                <a:gd name="T6" fmla="*/ 292 w 367"/>
                <a:gd name="T7" fmla="*/ 1 h 170"/>
                <a:gd name="T8" fmla="*/ 230 w 367"/>
                <a:gd name="T9" fmla="*/ 29 h 170"/>
                <a:gd name="T10" fmla="*/ 0 w 367"/>
                <a:gd name="T11" fmla="*/ 158 h 1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67"/>
                <a:gd name="T19" fmla="*/ 0 h 170"/>
                <a:gd name="T20" fmla="*/ 367 w 367"/>
                <a:gd name="T21" fmla="*/ 170 h 17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67" h="170">
                  <a:moveTo>
                    <a:pt x="0" y="158"/>
                  </a:moveTo>
                  <a:lnTo>
                    <a:pt x="80" y="170"/>
                  </a:lnTo>
                  <a:lnTo>
                    <a:pt x="332" y="37"/>
                  </a:lnTo>
                  <a:cubicBezTo>
                    <a:pt x="367" y="9"/>
                    <a:pt x="309" y="2"/>
                    <a:pt x="292" y="1"/>
                  </a:cubicBezTo>
                  <a:cubicBezTo>
                    <a:pt x="280" y="0"/>
                    <a:pt x="279" y="3"/>
                    <a:pt x="230" y="29"/>
                  </a:cubicBezTo>
                  <a:lnTo>
                    <a:pt x="0" y="158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29" name="Freeform 25"/>
            <p:cNvSpPr>
              <a:spLocks/>
            </p:cNvSpPr>
            <p:nvPr/>
          </p:nvSpPr>
          <p:spPr bwMode="gray">
            <a:xfrm>
              <a:off x="1035" y="2504"/>
              <a:ext cx="307" cy="143"/>
            </a:xfrm>
            <a:custGeom>
              <a:avLst/>
              <a:gdLst>
                <a:gd name="T0" fmla="*/ 0 w 307"/>
                <a:gd name="T1" fmla="*/ 134 h 143"/>
                <a:gd name="T2" fmla="*/ 66 w 307"/>
                <a:gd name="T3" fmla="*/ 143 h 143"/>
                <a:gd name="T4" fmla="*/ 282 w 307"/>
                <a:gd name="T5" fmla="*/ 35 h 143"/>
                <a:gd name="T6" fmla="*/ 219 w 307"/>
                <a:gd name="T7" fmla="*/ 17 h 143"/>
                <a:gd name="T8" fmla="*/ 0 w 307"/>
                <a:gd name="T9" fmla="*/ 134 h 1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7"/>
                <a:gd name="T16" fmla="*/ 0 h 143"/>
                <a:gd name="T17" fmla="*/ 307 w 307"/>
                <a:gd name="T18" fmla="*/ 143 h 14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7" h="143">
                  <a:moveTo>
                    <a:pt x="0" y="134"/>
                  </a:moveTo>
                  <a:lnTo>
                    <a:pt x="66" y="143"/>
                  </a:lnTo>
                  <a:lnTo>
                    <a:pt x="282" y="35"/>
                  </a:lnTo>
                  <a:cubicBezTo>
                    <a:pt x="307" y="14"/>
                    <a:pt x="266" y="0"/>
                    <a:pt x="219" y="17"/>
                  </a:cubicBezTo>
                  <a:lnTo>
                    <a:pt x="0" y="134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30" name="Freeform 26"/>
            <p:cNvSpPr>
              <a:spLocks/>
            </p:cNvSpPr>
            <p:nvPr/>
          </p:nvSpPr>
          <p:spPr bwMode="gray">
            <a:xfrm>
              <a:off x="482" y="2066"/>
              <a:ext cx="224" cy="569"/>
            </a:xfrm>
            <a:custGeom>
              <a:avLst/>
              <a:gdLst>
                <a:gd name="T0" fmla="*/ 103 w 224"/>
                <a:gd name="T1" fmla="*/ 101 h 569"/>
                <a:gd name="T2" fmla="*/ 74 w 224"/>
                <a:gd name="T3" fmla="*/ 50 h 569"/>
                <a:gd name="T4" fmla="*/ 121 w 224"/>
                <a:gd name="T5" fmla="*/ 1 h 569"/>
                <a:gd name="T6" fmla="*/ 171 w 224"/>
                <a:gd name="T7" fmla="*/ 52 h 569"/>
                <a:gd name="T8" fmla="*/ 135 w 224"/>
                <a:gd name="T9" fmla="*/ 101 h 569"/>
                <a:gd name="T10" fmla="*/ 134 w 224"/>
                <a:gd name="T11" fmla="*/ 124 h 569"/>
                <a:gd name="T12" fmla="*/ 209 w 224"/>
                <a:gd name="T13" fmla="*/ 145 h 569"/>
                <a:gd name="T14" fmla="*/ 221 w 224"/>
                <a:gd name="T15" fmla="*/ 204 h 569"/>
                <a:gd name="T16" fmla="*/ 218 w 224"/>
                <a:gd name="T17" fmla="*/ 321 h 569"/>
                <a:gd name="T18" fmla="*/ 209 w 224"/>
                <a:gd name="T19" fmla="*/ 365 h 569"/>
                <a:gd name="T20" fmla="*/ 196 w 224"/>
                <a:gd name="T21" fmla="*/ 308 h 569"/>
                <a:gd name="T22" fmla="*/ 187 w 224"/>
                <a:gd name="T23" fmla="*/ 202 h 569"/>
                <a:gd name="T24" fmla="*/ 170 w 224"/>
                <a:gd name="T25" fmla="*/ 321 h 569"/>
                <a:gd name="T26" fmla="*/ 144 w 224"/>
                <a:gd name="T27" fmla="*/ 569 h 569"/>
                <a:gd name="T28" fmla="*/ 78 w 224"/>
                <a:gd name="T29" fmla="*/ 565 h 569"/>
                <a:gd name="T30" fmla="*/ 50 w 224"/>
                <a:gd name="T31" fmla="*/ 325 h 569"/>
                <a:gd name="T32" fmla="*/ 33 w 224"/>
                <a:gd name="T33" fmla="*/ 208 h 569"/>
                <a:gd name="T34" fmla="*/ 25 w 224"/>
                <a:gd name="T35" fmla="*/ 310 h 569"/>
                <a:gd name="T36" fmla="*/ 12 w 224"/>
                <a:gd name="T37" fmla="*/ 365 h 569"/>
                <a:gd name="T38" fmla="*/ 1 w 224"/>
                <a:gd name="T39" fmla="*/ 305 h 569"/>
                <a:gd name="T40" fmla="*/ 7 w 224"/>
                <a:gd name="T41" fmla="*/ 184 h 569"/>
                <a:gd name="T42" fmla="*/ 23 w 224"/>
                <a:gd name="T43" fmla="*/ 140 h 569"/>
                <a:gd name="T44" fmla="*/ 102 w 224"/>
                <a:gd name="T45" fmla="*/ 124 h 569"/>
                <a:gd name="T46" fmla="*/ 103 w 224"/>
                <a:gd name="T47" fmla="*/ 101 h 56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24"/>
                <a:gd name="T73" fmla="*/ 0 h 569"/>
                <a:gd name="T74" fmla="*/ 224 w 224"/>
                <a:gd name="T75" fmla="*/ 569 h 56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solidFill>
              <a:srgbClr val="FF9900"/>
            </a:solidFill>
            <a:ln w="9525">
              <a:miter lim="800000"/>
              <a:headEnd/>
              <a:tailEnd/>
            </a:ln>
            <a:scene3d>
              <a:camera prst="legacyPerspectiveTopRight">
                <a:rot lat="0" lon="899994" rev="0"/>
              </a:camera>
              <a:lightRig rig="legacyFlat1" dir="t"/>
            </a:scene3d>
            <a:sp3d extrusionH="36500" prstMaterial="legacyMetal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>
              <a:flatTx/>
            </a:bodyPr>
            <a:lstStyle/>
            <a:p>
              <a:endParaRPr lang="zh-CN" altLang="en-US"/>
            </a:p>
          </p:txBody>
        </p:sp>
        <p:sp>
          <p:nvSpPr>
            <p:cNvPr id="7231" name="Freeform 27"/>
            <p:cNvSpPr>
              <a:spLocks/>
            </p:cNvSpPr>
            <p:nvPr/>
          </p:nvSpPr>
          <p:spPr bwMode="gray">
            <a:xfrm>
              <a:off x="698" y="1851"/>
              <a:ext cx="282" cy="716"/>
            </a:xfrm>
            <a:custGeom>
              <a:avLst/>
              <a:gdLst>
                <a:gd name="T0" fmla="*/ 326 w 224"/>
                <a:gd name="T1" fmla="*/ 318 h 569"/>
                <a:gd name="T2" fmla="*/ 233 w 224"/>
                <a:gd name="T3" fmla="*/ 157 h 569"/>
                <a:gd name="T4" fmla="*/ 380 w 224"/>
                <a:gd name="T5" fmla="*/ 1 h 569"/>
                <a:gd name="T6" fmla="*/ 540 w 224"/>
                <a:gd name="T7" fmla="*/ 164 h 569"/>
                <a:gd name="T8" fmla="*/ 427 w 224"/>
                <a:gd name="T9" fmla="*/ 318 h 569"/>
                <a:gd name="T10" fmla="*/ 424 w 224"/>
                <a:gd name="T11" fmla="*/ 391 h 569"/>
                <a:gd name="T12" fmla="*/ 661 w 224"/>
                <a:gd name="T13" fmla="*/ 456 h 569"/>
                <a:gd name="T14" fmla="*/ 699 w 224"/>
                <a:gd name="T15" fmla="*/ 643 h 569"/>
                <a:gd name="T16" fmla="*/ 687 w 224"/>
                <a:gd name="T17" fmla="*/ 1012 h 569"/>
                <a:gd name="T18" fmla="*/ 661 w 224"/>
                <a:gd name="T19" fmla="*/ 1151 h 569"/>
                <a:gd name="T20" fmla="*/ 622 w 224"/>
                <a:gd name="T21" fmla="*/ 973 h 569"/>
                <a:gd name="T22" fmla="*/ 592 w 224"/>
                <a:gd name="T23" fmla="*/ 638 h 569"/>
                <a:gd name="T24" fmla="*/ 538 w 224"/>
                <a:gd name="T25" fmla="*/ 1012 h 569"/>
                <a:gd name="T26" fmla="*/ 454 w 224"/>
                <a:gd name="T27" fmla="*/ 1796 h 569"/>
                <a:gd name="T28" fmla="*/ 245 w 224"/>
                <a:gd name="T29" fmla="*/ 1783 h 569"/>
                <a:gd name="T30" fmla="*/ 157 w 224"/>
                <a:gd name="T31" fmla="*/ 1026 h 569"/>
                <a:gd name="T32" fmla="*/ 106 w 224"/>
                <a:gd name="T33" fmla="*/ 657 h 569"/>
                <a:gd name="T34" fmla="*/ 78 w 224"/>
                <a:gd name="T35" fmla="*/ 979 h 569"/>
                <a:gd name="T36" fmla="*/ 38 w 224"/>
                <a:gd name="T37" fmla="*/ 1151 h 569"/>
                <a:gd name="T38" fmla="*/ 1 w 224"/>
                <a:gd name="T39" fmla="*/ 963 h 569"/>
                <a:gd name="T40" fmla="*/ 23 w 224"/>
                <a:gd name="T41" fmla="*/ 581 h 569"/>
                <a:gd name="T42" fmla="*/ 74 w 224"/>
                <a:gd name="T43" fmla="*/ 440 h 569"/>
                <a:gd name="T44" fmla="*/ 322 w 224"/>
                <a:gd name="T45" fmla="*/ 391 h 569"/>
                <a:gd name="T46" fmla="*/ 326 w 224"/>
                <a:gd name="T47" fmla="*/ 318 h 56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24"/>
                <a:gd name="T73" fmla="*/ 0 h 569"/>
                <a:gd name="T74" fmla="*/ 224 w 224"/>
                <a:gd name="T75" fmla="*/ 569 h 56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solidFill>
              <a:srgbClr val="FF9900"/>
            </a:solidFill>
            <a:ln w="9525">
              <a:miter lim="800000"/>
              <a:headEnd/>
              <a:tailEnd/>
            </a:ln>
            <a:scene3d>
              <a:camera prst="legacyPerspectiveTopRight">
                <a:rot lat="0" lon="899994" rev="0"/>
              </a:camera>
              <a:lightRig rig="legacyFlat1" dir="t"/>
            </a:scene3d>
            <a:sp3d extrusionH="36500" prstMaterial="legacyMetal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>
              <a:flatTx/>
            </a:bodyPr>
            <a:lstStyle/>
            <a:p>
              <a:endParaRPr lang="zh-CN" altLang="en-US"/>
            </a:p>
          </p:txBody>
        </p:sp>
        <p:sp>
          <p:nvSpPr>
            <p:cNvPr id="7232" name="Freeform 28"/>
            <p:cNvSpPr>
              <a:spLocks/>
            </p:cNvSpPr>
            <p:nvPr/>
          </p:nvSpPr>
          <p:spPr bwMode="gray">
            <a:xfrm>
              <a:off x="956" y="2078"/>
              <a:ext cx="224" cy="569"/>
            </a:xfrm>
            <a:custGeom>
              <a:avLst/>
              <a:gdLst>
                <a:gd name="T0" fmla="*/ 103 w 224"/>
                <a:gd name="T1" fmla="*/ 101 h 569"/>
                <a:gd name="T2" fmla="*/ 74 w 224"/>
                <a:gd name="T3" fmla="*/ 50 h 569"/>
                <a:gd name="T4" fmla="*/ 121 w 224"/>
                <a:gd name="T5" fmla="*/ 1 h 569"/>
                <a:gd name="T6" fmla="*/ 171 w 224"/>
                <a:gd name="T7" fmla="*/ 52 h 569"/>
                <a:gd name="T8" fmla="*/ 135 w 224"/>
                <a:gd name="T9" fmla="*/ 101 h 569"/>
                <a:gd name="T10" fmla="*/ 134 w 224"/>
                <a:gd name="T11" fmla="*/ 124 h 569"/>
                <a:gd name="T12" fmla="*/ 209 w 224"/>
                <a:gd name="T13" fmla="*/ 145 h 569"/>
                <a:gd name="T14" fmla="*/ 221 w 224"/>
                <a:gd name="T15" fmla="*/ 204 h 569"/>
                <a:gd name="T16" fmla="*/ 218 w 224"/>
                <a:gd name="T17" fmla="*/ 321 h 569"/>
                <a:gd name="T18" fmla="*/ 209 w 224"/>
                <a:gd name="T19" fmla="*/ 365 h 569"/>
                <a:gd name="T20" fmla="*/ 196 w 224"/>
                <a:gd name="T21" fmla="*/ 308 h 569"/>
                <a:gd name="T22" fmla="*/ 187 w 224"/>
                <a:gd name="T23" fmla="*/ 202 h 569"/>
                <a:gd name="T24" fmla="*/ 170 w 224"/>
                <a:gd name="T25" fmla="*/ 321 h 569"/>
                <a:gd name="T26" fmla="*/ 144 w 224"/>
                <a:gd name="T27" fmla="*/ 569 h 569"/>
                <a:gd name="T28" fmla="*/ 78 w 224"/>
                <a:gd name="T29" fmla="*/ 565 h 569"/>
                <a:gd name="T30" fmla="*/ 50 w 224"/>
                <a:gd name="T31" fmla="*/ 325 h 569"/>
                <a:gd name="T32" fmla="*/ 33 w 224"/>
                <a:gd name="T33" fmla="*/ 208 h 569"/>
                <a:gd name="T34" fmla="*/ 25 w 224"/>
                <a:gd name="T35" fmla="*/ 310 h 569"/>
                <a:gd name="T36" fmla="*/ 12 w 224"/>
                <a:gd name="T37" fmla="*/ 365 h 569"/>
                <a:gd name="T38" fmla="*/ 1 w 224"/>
                <a:gd name="T39" fmla="*/ 305 h 569"/>
                <a:gd name="T40" fmla="*/ 7 w 224"/>
                <a:gd name="T41" fmla="*/ 184 h 569"/>
                <a:gd name="T42" fmla="*/ 23 w 224"/>
                <a:gd name="T43" fmla="*/ 140 h 569"/>
                <a:gd name="T44" fmla="*/ 102 w 224"/>
                <a:gd name="T45" fmla="*/ 124 h 569"/>
                <a:gd name="T46" fmla="*/ 103 w 224"/>
                <a:gd name="T47" fmla="*/ 101 h 56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24"/>
                <a:gd name="T73" fmla="*/ 0 h 569"/>
                <a:gd name="T74" fmla="*/ 224 w 224"/>
                <a:gd name="T75" fmla="*/ 569 h 56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solidFill>
              <a:srgbClr val="FF9900"/>
            </a:solidFill>
            <a:ln w="9525">
              <a:miter lim="800000"/>
              <a:headEnd/>
              <a:tailEnd/>
            </a:ln>
            <a:scene3d>
              <a:camera prst="legacyPerspectiveTopRight">
                <a:rot lat="0" lon="899994" rev="0"/>
              </a:camera>
              <a:lightRig rig="legacyFlat1" dir="t"/>
            </a:scene3d>
            <a:sp3d extrusionH="36500" prstMaterial="legacyMetal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>
              <a:flatTx/>
            </a:bodyPr>
            <a:lstStyle/>
            <a:p>
              <a:endParaRPr lang="zh-CN" altLang="en-US"/>
            </a:p>
          </p:txBody>
        </p:sp>
      </p:grpSp>
      <p:sp>
        <p:nvSpPr>
          <p:cNvPr id="7199" name="TextBox 42"/>
          <p:cNvSpPr txBox="1">
            <a:spLocks noChangeArrowheads="1"/>
          </p:cNvSpPr>
          <p:nvPr/>
        </p:nvSpPr>
        <p:spPr bwMode="auto">
          <a:xfrm rot="420000">
            <a:off x="1837924" y="4251326"/>
            <a:ext cx="165545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1200" b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员工绩效考核</a:t>
            </a:r>
          </a:p>
        </p:txBody>
      </p:sp>
      <p:sp>
        <p:nvSpPr>
          <p:cNvPr id="7200" name="TextBox 43"/>
          <p:cNvSpPr txBox="1">
            <a:spLocks noChangeArrowheads="1"/>
          </p:cNvSpPr>
          <p:nvPr/>
        </p:nvSpPr>
        <p:spPr bwMode="auto">
          <a:xfrm rot="420000">
            <a:off x="2064538" y="3965576"/>
            <a:ext cx="165545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1200" b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职业道德规范</a:t>
            </a:r>
          </a:p>
        </p:txBody>
      </p:sp>
      <p:sp>
        <p:nvSpPr>
          <p:cNvPr id="7201" name="TextBox 44"/>
          <p:cNvSpPr txBox="1">
            <a:spLocks noChangeArrowheads="1"/>
          </p:cNvSpPr>
          <p:nvPr/>
        </p:nvSpPr>
        <p:spPr bwMode="auto">
          <a:xfrm rot="420000">
            <a:off x="2395629" y="3616326"/>
            <a:ext cx="1787892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1200" b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员工行为准则</a:t>
            </a:r>
          </a:p>
        </p:txBody>
      </p:sp>
      <p:sp>
        <p:nvSpPr>
          <p:cNvPr id="7202" name="TextBox 45"/>
          <p:cNvSpPr txBox="1">
            <a:spLocks noChangeArrowheads="1"/>
          </p:cNvSpPr>
          <p:nvPr/>
        </p:nvSpPr>
        <p:spPr bwMode="auto">
          <a:xfrm rot="420000">
            <a:off x="478244" y="6073776"/>
            <a:ext cx="1125709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1200" b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团队管理</a:t>
            </a:r>
          </a:p>
        </p:txBody>
      </p:sp>
      <p:sp>
        <p:nvSpPr>
          <p:cNvPr id="7203" name="TextBox 46"/>
          <p:cNvSpPr txBox="1">
            <a:spLocks noChangeArrowheads="1"/>
          </p:cNvSpPr>
          <p:nvPr/>
        </p:nvSpPr>
        <p:spPr bwMode="auto">
          <a:xfrm rot="420000">
            <a:off x="622452" y="5862638"/>
            <a:ext cx="1787891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1200" b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沟通渠道建立</a:t>
            </a:r>
          </a:p>
        </p:txBody>
      </p:sp>
      <p:sp>
        <p:nvSpPr>
          <p:cNvPr id="7204" name="TextBox 47"/>
          <p:cNvSpPr txBox="1">
            <a:spLocks noChangeArrowheads="1"/>
          </p:cNvSpPr>
          <p:nvPr/>
        </p:nvSpPr>
        <p:spPr bwMode="auto">
          <a:xfrm rot="420000">
            <a:off x="938827" y="5541964"/>
            <a:ext cx="1721674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1200" b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顾客满意工程</a:t>
            </a:r>
          </a:p>
        </p:txBody>
      </p:sp>
      <p:sp>
        <p:nvSpPr>
          <p:cNvPr id="7205" name="TextBox 48"/>
          <p:cNvSpPr txBox="1">
            <a:spLocks noChangeArrowheads="1"/>
          </p:cNvSpPr>
          <p:nvPr/>
        </p:nvSpPr>
        <p:spPr bwMode="auto">
          <a:xfrm rot="420000">
            <a:off x="1203700" y="5256214"/>
            <a:ext cx="1721674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1200" b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员工满意工程</a:t>
            </a:r>
          </a:p>
        </p:txBody>
      </p:sp>
      <p:sp>
        <p:nvSpPr>
          <p:cNvPr id="7206" name="TextBox 49"/>
          <p:cNvSpPr txBox="1">
            <a:spLocks noChangeArrowheads="1"/>
          </p:cNvSpPr>
          <p:nvPr/>
        </p:nvSpPr>
        <p:spPr bwMode="auto">
          <a:xfrm rot="420000">
            <a:off x="1402355" y="4908551"/>
            <a:ext cx="1870296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1200" b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培训体系设计</a:t>
            </a:r>
          </a:p>
        </p:txBody>
      </p:sp>
      <p:sp>
        <p:nvSpPr>
          <p:cNvPr id="7207" name="TextBox 50"/>
          <p:cNvSpPr txBox="1">
            <a:spLocks noChangeArrowheads="1"/>
          </p:cNvSpPr>
          <p:nvPr/>
        </p:nvSpPr>
        <p:spPr bwMode="auto">
          <a:xfrm rot="420000">
            <a:off x="1602481" y="4603751"/>
            <a:ext cx="1589237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1200" b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激励机制设计</a:t>
            </a:r>
          </a:p>
        </p:txBody>
      </p:sp>
      <p:sp>
        <p:nvSpPr>
          <p:cNvPr id="53" name="Freeform 23"/>
          <p:cNvSpPr>
            <a:spLocks/>
          </p:cNvSpPr>
          <p:nvPr/>
        </p:nvSpPr>
        <p:spPr bwMode="gray">
          <a:xfrm rot="18290010">
            <a:off x="2927701" y="3797182"/>
            <a:ext cx="2359252" cy="553062"/>
          </a:xfrm>
          <a:custGeom>
            <a:avLst/>
            <a:gdLst/>
            <a:ahLst/>
            <a:cxnLst>
              <a:cxn ang="0">
                <a:pos x="1405" y="102"/>
              </a:cxn>
              <a:cxn ang="0">
                <a:pos x="1540" y="395"/>
              </a:cxn>
              <a:cxn ang="0">
                <a:pos x="1472" y="369"/>
              </a:cxn>
              <a:cxn ang="0">
                <a:pos x="1373" y="403"/>
              </a:cxn>
              <a:cxn ang="0">
                <a:pos x="1274" y="433"/>
              </a:cxn>
              <a:cxn ang="0">
                <a:pos x="1160" y="458"/>
              </a:cxn>
              <a:cxn ang="0">
                <a:pos x="1062" y="472"/>
              </a:cxn>
              <a:cxn ang="0">
                <a:pos x="968" y="479"/>
              </a:cxn>
              <a:cxn ang="0">
                <a:pos x="872" y="479"/>
              </a:cxn>
              <a:cxn ang="0">
                <a:pos x="766" y="468"/>
              </a:cxn>
              <a:cxn ang="0">
                <a:pos x="634" y="439"/>
              </a:cxn>
              <a:cxn ang="0">
                <a:pos x="524" y="407"/>
              </a:cxn>
              <a:cxn ang="0">
                <a:pos x="435" y="373"/>
              </a:cxn>
              <a:cxn ang="0">
                <a:pos x="344" y="326"/>
              </a:cxn>
              <a:cxn ang="0">
                <a:pos x="242" y="256"/>
              </a:cxn>
              <a:cxn ang="0">
                <a:pos x="157" y="186"/>
              </a:cxn>
              <a:cxn ang="0">
                <a:pos x="102" y="132"/>
              </a:cxn>
              <a:cxn ang="0">
                <a:pos x="0" y="0"/>
              </a:cxn>
              <a:cxn ang="0">
                <a:pos x="135" y="124"/>
              </a:cxn>
              <a:cxn ang="0">
                <a:pos x="219" y="186"/>
              </a:cxn>
              <a:cxn ang="0">
                <a:pos x="307" y="231"/>
              </a:cxn>
              <a:cxn ang="0">
                <a:pos x="395" y="267"/>
              </a:cxn>
              <a:cxn ang="0">
                <a:pos x="487" y="293"/>
              </a:cxn>
              <a:cxn ang="0">
                <a:pos x="571" y="309"/>
              </a:cxn>
              <a:cxn ang="0">
                <a:pos x="673" y="318"/>
              </a:cxn>
              <a:cxn ang="0">
                <a:pos x="766" y="318"/>
              </a:cxn>
              <a:cxn ang="0">
                <a:pos x="890" y="311"/>
              </a:cxn>
              <a:cxn ang="0">
                <a:pos x="1000" y="296"/>
              </a:cxn>
              <a:cxn ang="0">
                <a:pos x="1106" y="274"/>
              </a:cxn>
              <a:cxn ang="0">
                <a:pos x="1212" y="245"/>
              </a:cxn>
              <a:cxn ang="0">
                <a:pos x="1318" y="209"/>
              </a:cxn>
              <a:cxn ang="0">
                <a:pos x="1427" y="153"/>
              </a:cxn>
            </a:cxnLst>
            <a:rect l="0" t="0" r="r" b="b"/>
            <a:pathLst>
              <a:path w="1717" h="484">
                <a:moveTo>
                  <a:pt x="1427" y="153"/>
                </a:moveTo>
                <a:lnTo>
                  <a:pt x="1405" y="102"/>
                </a:lnTo>
                <a:lnTo>
                  <a:pt x="1716" y="132"/>
                </a:lnTo>
                <a:lnTo>
                  <a:pt x="1540" y="395"/>
                </a:lnTo>
                <a:lnTo>
                  <a:pt x="1519" y="344"/>
                </a:lnTo>
                <a:lnTo>
                  <a:pt x="1472" y="369"/>
                </a:lnTo>
                <a:lnTo>
                  <a:pt x="1413" y="391"/>
                </a:lnTo>
                <a:lnTo>
                  <a:pt x="1373" y="403"/>
                </a:lnTo>
                <a:lnTo>
                  <a:pt x="1328" y="418"/>
                </a:lnTo>
                <a:lnTo>
                  <a:pt x="1274" y="433"/>
                </a:lnTo>
                <a:lnTo>
                  <a:pt x="1219" y="447"/>
                </a:lnTo>
                <a:lnTo>
                  <a:pt x="1160" y="458"/>
                </a:lnTo>
                <a:lnTo>
                  <a:pt x="1117" y="464"/>
                </a:lnTo>
                <a:lnTo>
                  <a:pt x="1062" y="472"/>
                </a:lnTo>
                <a:lnTo>
                  <a:pt x="1007" y="479"/>
                </a:lnTo>
                <a:lnTo>
                  <a:pt x="968" y="479"/>
                </a:lnTo>
                <a:lnTo>
                  <a:pt x="916" y="483"/>
                </a:lnTo>
                <a:lnTo>
                  <a:pt x="872" y="479"/>
                </a:lnTo>
                <a:lnTo>
                  <a:pt x="817" y="475"/>
                </a:lnTo>
                <a:lnTo>
                  <a:pt x="766" y="468"/>
                </a:lnTo>
                <a:lnTo>
                  <a:pt x="701" y="453"/>
                </a:lnTo>
                <a:lnTo>
                  <a:pt x="634" y="439"/>
                </a:lnTo>
                <a:lnTo>
                  <a:pt x="576" y="424"/>
                </a:lnTo>
                <a:lnTo>
                  <a:pt x="524" y="407"/>
                </a:lnTo>
                <a:lnTo>
                  <a:pt x="476" y="391"/>
                </a:lnTo>
                <a:lnTo>
                  <a:pt x="435" y="373"/>
                </a:lnTo>
                <a:lnTo>
                  <a:pt x="384" y="349"/>
                </a:lnTo>
                <a:lnTo>
                  <a:pt x="344" y="326"/>
                </a:lnTo>
                <a:lnTo>
                  <a:pt x="293" y="293"/>
                </a:lnTo>
                <a:lnTo>
                  <a:pt x="242" y="256"/>
                </a:lnTo>
                <a:lnTo>
                  <a:pt x="205" y="226"/>
                </a:lnTo>
                <a:lnTo>
                  <a:pt x="157" y="186"/>
                </a:lnTo>
                <a:lnTo>
                  <a:pt x="124" y="158"/>
                </a:lnTo>
                <a:lnTo>
                  <a:pt x="102" y="132"/>
                </a:lnTo>
                <a:lnTo>
                  <a:pt x="62" y="88"/>
                </a:lnTo>
                <a:lnTo>
                  <a:pt x="0" y="0"/>
                </a:lnTo>
                <a:lnTo>
                  <a:pt x="91" y="88"/>
                </a:lnTo>
                <a:lnTo>
                  <a:pt x="135" y="124"/>
                </a:lnTo>
                <a:lnTo>
                  <a:pt x="175" y="158"/>
                </a:lnTo>
                <a:lnTo>
                  <a:pt x="219" y="186"/>
                </a:lnTo>
                <a:lnTo>
                  <a:pt x="263" y="209"/>
                </a:lnTo>
                <a:lnTo>
                  <a:pt x="307" y="231"/>
                </a:lnTo>
                <a:lnTo>
                  <a:pt x="355" y="253"/>
                </a:lnTo>
                <a:lnTo>
                  <a:pt x="395" y="267"/>
                </a:lnTo>
                <a:lnTo>
                  <a:pt x="439" y="282"/>
                </a:lnTo>
                <a:lnTo>
                  <a:pt x="487" y="293"/>
                </a:lnTo>
                <a:lnTo>
                  <a:pt x="534" y="301"/>
                </a:lnTo>
                <a:lnTo>
                  <a:pt x="571" y="309"/>
                </a:lnTo>
                <a:lnTo>
                  <a:pt x="622" y="312"/>
                </a:lnTo>
                <a:lnTo>
                  <a:pt x="673" y="318"/>
                </a:lnTo>
                <a:lnTo>
                  <a:pt x="718" y="318"/>
                </a:lnTo>
                <a:lnTo>
                  <a:pt x="766" y="318"/>
                </a:lnTo>
                <a:lnTo>
                  <a:pt x="828" y="318"/>
                </a:lnTo>
                <a:lnTo>
                  <a:pt x="890" y="311"/>
                </a:lnTo>
                <a:lnTo>
                  <a:pt x="949" y="304"/>
                </a:lnTo>
                <a:lnTo>
                  <a:pt x="1000" y="296"/>
                </a:lnTo>
                <a:lnTo>
                  <a:pt x="1058" y="285"/>
                </a:lnTo>
                <a:lnTo>
                  <a:pt x="1106" y="274"/>
                </a:lnTo>
                <a:lnTo>
                  <a:pt x="1156" y="260"/>
                </a:lnTo>
                <a:lnTo>
                  <a:pt x="1212" y="245"/>
                </a:lnTo>
                <a:lnTo>
                  <a:pt x="1259" y="231"/>
                </a:lnTo>
                <a:lnTo>
                  <a:pt x="1318" y="209"/>
                </a:lnTo>
                <a:lnTo>
                  <a:pt x="1362" y="190"/>
                </a:lnTo>
                <a:lnTo>
                  <a:pt x="1427" y="153"/>
                </a:lnTo>
              </a:path>
            </a:pathLst>
          </a:custGeom>
          <a:solidFill>
            <a:srgbClr val="D2CD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perspectiveAbove"/>
            <a:lightRig rig="threePt" dir="t"/>
          </a:scene3d>
          <a:sp3d extrusionH="50800"/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sp>
        <p:nvSpPr>
          <p:cNvPr id="56" name="Freeform 24"/>
          <p:cNvSpPr>
            <a:spLocks/>
          </p:cNvSpPr>
          <p:nvPr/>
        </p:nvSpPr>
        <p:spPr bwMode="gray">
          <a:xfrm>
            <a:off x="665098" y="3714753"/>
            <a:ext cx="1191936" cy="1447799"/>
          </a:xfrm>
          <a:custGeom>
            <a:avLst/>
            <a:gdLst/>
            <a:ahLst/>
            <a:cxnLst>
              <a:cxn ang="0">
                <a:pos x="12" y="2464"/>
              </a:cxn>
              <a:cxn ang="0">
                <a:pos x="56" y="2120"/>
              </a:cxn>
              <a:cxn ang="0">
                <a:pos x="124" y="1808"/>
              </a:cxn>
              <a:cxn ang="0">
                <a:pos x="212" y="1524"/>
              </a:cxn>
              <a:cxn ang="0">
                <a:pos x="316" y="1270"/>
              </a:cxn>
              <a:cxn ang="0">
                <a:pos x="430" y="1044"/>
              </a:cxn>
              <a:cxn ang="0">
                <a:pos x="550" y="846"/>
              </a:cxn>
              <a:cxn ang="0">
                <a:pos x="672" y="674"/>
              </a:cxn>
              <a:cxn ang="0">
                <a:pos x="792" y="528"/>
              </a:cxn>
              <a:cxn ang="0">
                <a:pos x="906" y="408"/>
              </a:cxn>
              <a:cxn ang="0">
                <a:pos x="1010" y="310"/>
              </a:cxn>
              <a:cxn ang="0">
                <a:pos x="1096" y="236"/>
              </a:cxn>
              <a:cxn ang="0">
                <a:pos x="1164" y="184"/>
              </a:cxn>
              <a:cxn ang="0">
                <a:pos x="1208" y="154"/>
              </a:cxn>
              <a:cxn ang="0">
                <a:pos x="1224" y="144"/>
              </a:cxn>
              <a:cxn ang="0">
                <a:pos x="1728" y="56"/>
              </a:cxn>
              <a:cxn ang="0">
                <a:pos x="1568" y="328"/>
              </a:cxn>
              <a:cxn ang="0">
                <a:pos x="1554" y="332"/>
              </a:cxn>
              <a:cxn ang="0">
                <a:pos x="1514" y="346"/>
              </a:cxn>
              <a:cxn ang="0">
                <a:pos x="1452" y="370"/>
              </a:cxn>
              <a:cxn ang="0">
                <a:pos x="1370" y="410"/>
              </a:cxn>
              <a:cxn ang="0">
                <a:pos x="1270" y="466"/>
              </a:cxn>
              <a:cxn ang="0">
                <a:pos x="1158" y="540"/>
              </a:cxn>
              <a:cxn ang="0">
                <a:pos x="1034" y="636"/>
              </a:cxn>
              <a:cxn ang="0">
                <a:pos x="904" y="756"/>
              </a:cxn>
              <a:cxn ang="0">
                <a:pos x="770" y="900"/>
              </a:cxn>
              <a:cxn ang="0">
                <a:pos x="632" y="1076"/>
              </a:cxn>
              <a:cxn ang="0">
                <a:pos x="498" y="1280"/>
              </a:cxn>
              <a:cxn ang="0">
                <a:pos x="370" y="1518"/>
              </a:cxn>
              <a:cxn ang="0">
                <a:pos x="248" y="1792"/>
              </a:cxn>
              <a:cxn ang="0">
                <a:pos x="138" y="2104"/>
              </a:cxn>
              <a:cxn ang="0">
                <a:pos x="42" y="2456"/>
              </a:cxn>
            </a:cxnLst>
            <a:rect l="0" t="0" r="r" b="b"/>
            <a:pathLst>
              <a:path w="1824" h="2648">
                <a:moveTo>
                  <a:pt x="0" y="2648"/>
                </a:moveTo>
                <a:lnTo>
                  <a:pt x="12" y="2464"/>
                </a:lnTo>
                <a:lnTo>
                  <a:pt x="32" y="2288"/>
                </a:lnTo>
                <a:lnTo>
                  <a:pt x="56" y="2120"/>
                </a:lnTo>
                <a:lnTo>
                  <a:pt x="88" y="1960"/>
                </a:lnTo>
                <a:lnTo>
                  <a:pt x="124" y="1808"/>
                </a:lnTo>
                <a:lnTo>
                  <a:pt x="166" y="1662"/>
                </a:lnTo>
                <a:lnTo>
                  <a:pt x="212" y="1524"/>
                </a:lnTo>
                <a:lnTo>
                  <a:pt x="262" y="1394"/>
                </a:lnTo>
                <a:lnTo>
                  <a:pt x="316" y="1270"/>
                </a:lnTo>
                <a:lnTo>
                  <a:pt x="372" y="1154"/>
                </a:lnTo>
                <a:lnTo>
                  <a:pt x="430" y="1044"/>
                </a:lnTo>
                <a:lnTo>
                  <a:pt x="490" y="942"/>
                </a:lnTo>
                <a:lnTo>
                  <a:pt x="550" y="846"/>
                </a:lnTo>
                <a:lnTo>
                  <a:pt x="612" y="758"/>
                </a:lnTo>
                <a:lnTo>
                  <a:pt x="672" y="674"/>
                </a:lnTo>
                <a:lnTo>
                  <a:pt x="734" y="598"/>
                </a:lnTo>
                <a:lnTo>
                  <a:pt x="792" y="528"/>
                </a:lnTo>
                <a:lnTo>
                  <a:pt x="850" y="464"/>
                </a:lnTo>
                <a:lnTo>
                  <a:pt x="906" y="408"/>
                </a:lnTo>
                <a:lnTo>
                  <a:pt x="960" y="356"/>
                </a:lnTo>
                <a:lnTo>
                  <a:pt x="1010" y="310"/>
                </a:lnTo>
                <a:lnTo>
                  <a:pt x="1056" y="270"/>
                </a:lnTo>
                <a:lnTo>
                  <a:pt x="1096" y="236"/>
                </a:lnTo>
                <a:lnTo>
                  <a:pt x="1134" y="208"/>
                </a:lnTo>
                <a:lnTo>
                  <a:pt x="1164" y="184"/>
                </a:lnTo>
                <a:lnTo>
                  <a:pt x="1190" y="166"/>
                </a:lnTo>
                <a:lnTo>
                  <a:pt x="1208" y="154"/>
                </a:lnTo>
                <a:lnTo>
                  <a:pt x="1220" y="146"/>
                </a:lnTo>
                <a:lnTo>
                  <a:pt x="1224" y="144"/>
                </a:lnTo>
                <a:lnTo>
                  <a:pt x="848" y="0"/>
                </a:lnTo>
                <a:lnTo>
                  <a:pt x="1728" y="56"/>
                </a:lnTo>
                <a:lnTo>
                  <a:pt x="1824" y="480"/>
                </a:lnTo>
                <a:lnTo>
                  <a:pt x="1568" y="328"/>
                </a:lnTo>
                <a:lnTo>
                  <a:pt x="1564" y="328"/>
                </a:lnTo>
                <a:lnTo>
                  <a:pt x="1554" y="332"/>
                </a:lnTo>
                <a:lnTo>
                  <a:pt x="1538" y="338"/>
                </a:lnTo>
                <a:lnTo>
                  <a:pt x="1514" y="346"/>
                </a:lnTo>
                <a:lnTo>
                  <a:pt x="1486" y="356"/>
                </a:lnTo>
                <a:lnTo>
                  <a:pt x="1452" y="370"/>
                </a:lnTo>
                <a:lnTo>
                  <a:pt x="1412" y="388"/>
                </a:lnTo>
                <a:lnTo>
                  <a:pt x="1370" y="410"/>
                </a:lnTo>
                <a:lnTo>
                  <a:pt x="1322" y="436"/>
                </a:lnTo>
                <a:lnTo>
                  <a:pt x="1270" y="466"/>
                </a:lnTo>
                <a:lnTo>
                  <a:pt x="1216" y="500"/>
                </a:lnTo>
                <a:lnTo>
                  <a:pt x="1158" y="540"/>
                </a:lnTo>
                <a:lnTo>
                  <a:pt x="1098" y="584"/>
                </a:lnTo>
                <a:lnTo>
                  <a:pt x="1034" y="636"/>
                </a:lnTo>
                <a:lnTo>
                  <a:pt x="970" y="692"/>
                </a:lnTo>
                <a:lnTo>
                  <a:pt x="904" y="756"/>
                </a:lnTo>
                <a:lnTo>
                  <a:pt x="836" y="824"/>
                </a:lnTo>
                <a:lnTo>
                  <a:pt x="770" y="900"/>
                </a:lnTo>
                <a:lnTo>
                  <a:pt x="700" y="984"/>
                </a:lnTo>
                <a:lnTo>
                  <a:pt x="632" y="1076"/>
                </a:lnTo>
                <a:lnTo>
                  <a:pt x="566" y="1174"/>
                </a:lnTo>
                <a:lnTo>
                  <a:pt x="498" y="1280"/>
                </a:lnTo>
                <a:lnTo>
                  <a:pt x="434" y="1394"/>
                </a:lnTo>
                <a:lnTo>
                  <a:pt x="370" y="1518"/>
                </a:lnTo>
                <a:lnTo>
                  <a:pt x="308" y="1650"/>
                </a:lnTo>
                <a:lnTo>
                  <a:pt x="248" y="1792"/>
                </a:lnTo>
                <a:lnTo>
                  <a:pt x="192" y="1944"/>
                </a:lnTo>
                <a:lnTo>
                  <a:pt x="138" y="2104"/>
                </a:lnTo>
                <a:lnTo>
                  <a:pt x="88" y="2274"/>
                </a:lnTo>
                <a:lnTo>
                  <a:pt x="42" y="2456"/>
                </a:lnTo>
                <a:lnTo>
                  <a:pt x="0" y="2648"/>
                </a:lnTo>
                <a:close/>
              </a:path>
            </a:pathLst>
          </a:custGeom>
          <a:solidFill>
            <a:srgbClr val="D2CD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perspectiveLeft"/>
            <a:lightRig rig="threePt" dir="t"/>
          </a:scene3d>
          <a:sp3d extrusionH="50800"/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sp>
        <p:nvSpPr>
          <p:cNvPr id="11316" name="Rectangle 177"/>
          <p:cNvSpPr>
            <a:spLocks noChangeArrowheads="1"/>
          </p:cNvSpPr>
          <p:nvPr/>
        </p:nvSpPr>
        <p:spPr bwMode="auto">
          <a:xfrm rot="18270286">
            <a:off x="3627127" y="3961028"/>
            <a:ext cx="1857375" cy="4154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50000"/>
              </a:lnSpc>
              <a:defRPr/>
            </a:pPr>
            <a:r>
              <a:rPr lang="zh-CN" altLang="en-US" sz="1400" b="0" dirty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推动企业绩效</a:t>
            </a:r>
            <a:endParaRPr lang="en-US" altLang="zh-CN" sz="1400" b="0" dirty="0">
              <a:solidFill>
                <a:schemeClr val="accent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317" name="Rectangle 177"/>
          <p:cNvSpPr>
            <a:spLocks noChangeArrowheads="1"/>
          </p:cNvSpPr>
          <p:nvPr/>
        </p:nvSpPr>
        <p:spPr bwMode="auto">
          <a:xfrm rot="18295938">
            <a:off x="45594" y="3873715"/>
            <a:ext cx="1571625" cy="4154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50000"/>
              </a:lnSpc>
              <a:defRPr/>
            </a:pPr>
            <a:r>
              <a:rPr lang="zh-CN" altLang="en-US" sz="1400" b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规范员工行为</a:t>
            </a:r>
            <a:endParaRPr lang="en-US" altLang="zh-CN" sz="1400" b="0">
              <a:solidFill>
                <a:schemeClr val="accent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212" name="Line 4"/>
          <p:cNvSpPr>
            <a:spLocks noChangeShapeType="1"/>
          </p:cNvSpPr>
          <p:nvPr/>
        </p:nvSpPr>
        <p:spPr bwMode="auto">
          <a:xfrm flipH="1">
            <a:off x="5162078" y="2697163"/>
            <a:ext cx="4415" cy="3384550"/>
          </a:xfrm>
          <a:prstGeom prst="line">
            <a:avLst/>
          </a:prstGeom>
          <a:noFill/>
          <a:ln w="12700">
            <a:solidFill>
              <a:srgbClr val="808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213" name="AutoShape 23"/>
          <p:cNvSpPr>
            <a:spLocks noChangeArrowheads="1"/>
          </p:cNvSpPr>
          <p:nvPr/>
        </p:nvSpPr>
        <p:spPr bwMode="auto">
          <a:xfrm>
            <a:off x="5432837" y="4786313"/>
            <a:ext cx="229556" cy="24765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214" name="Line 28"/>
          <p:cNvSpPr>
            <a:spLocks noChangeShapeType="1"/>
          </p:cNvSpPr>
          <p:nvPr/>
        </p:nvSpPr>
        <p:spPr bwMode="auto">
          <a:xfrm rot="16200000" flipH="1">
            <a:off x="6847468" y="1742067"/>
            <a:ext cx="6350" cy="3297667"/>
          </a:xfrm>
          <a:prstGeom prst="line">
            <a:avLst/>
          </a:prstGeom>
          <a:noFill/>
          <a:ln w="12700">
            <a:solidFill>
              <a:srgbClr val="808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6" name="矩形 45"/>
          <p:cNvSpPr/>
          <p:nvPr/>
        </p:nvSpPr>
        <p:spPr>
          <a:xfrm>
            <a:off x="5414335" y="2786059"/>
            <a:ext cx="646331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b="0" dirty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 pitchFamily="34" charset="-122"/>
                <a:ea typeface="微软雅黑" pitchFamily="34" charset="-122"/>
              </a:rPr>
              <a:t>功能</a:t>
            </a:r>
            <a:endParaRPr lang="zh-CN" altLang="en-US" sz="2800" b="0" dirty="0">
              <a:ln w="1905"/>
              <a:solidFill>
                <a:schemeClr val="accent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216" name="AutoShape 23"/>
          <p:cNvSpPr>
            <a:spLocks noChangeArrowheads="1"/>
          </p:cNvSpPr>
          <p:nvPr/>
        </p:nvSpPr>
        <p:spPr bwMode="auto">
          <a:xfrm>
            <a:off x="5432837" y="5143500"/>
            <a:ext cx="229556" cy="24765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217" name="AutoShape 23"/>
          <p:cNvSpPr>
            <a:spLocks noChangeArrowheads="1"/>
          </p:cNvSpPr>
          <p:nvPr/>
        </p:nvSpPr>
        <p:spPr bwMode="auto">
          <a:xfrm>
            <a:off x="5432837" y="5500688"/>
            <a:ext cx="229556" cy="24765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0" name="TextBox 36"/>
          <p:cNvSpPr txBox="1">
            <a:spLocks noChangeArrowheads="1"/>
          </p:cNvSpPr>
          <p:nvPr/>
        </p:nvSpPr>
        <p:spPr bwMode="auto">
          <a:xfrm>
            <a:off x="5763928" y="4714876"/>
            <a:ext cx="264872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b="0" dirty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发掘配合</a:t>
            </a:r>
            <a:r>
              <a:rPr lang="en-US" altLang="zh-CN" sz="1400" b="0" dirty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nForce4</a:t>
            </a:r>
            <a:r>
              <a:rPr lang="zh-CN" altLang="en-US" sz="1400" b="0" dirty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系统发布的一款</a:t>
            </a:r>
          </a:p>
        </p:txBody>
      </p:sp>
      <p:sp>
        <p:nvSpPr>
          <p:cNvPr id="7219" name="AutoShape 23"/>
          <p:cNvSpPr>
            <a:spLocks noChangeArrowheads="1"/>
          </p:cNvSpPr>
          <p:nvPr/>
        </p:nvSpPr>
        <p:spPr bwMode="auto">
          <a:xfrm>
            <a:off x="5432837" y="5857875"/>
            <a:ext cx="229556" cy="24765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7" name="TextBox 36"/>
          <p:cNvSpPr txBox="1">
            <a:spLocks noChangeArrowheads="1"/>
          </p:cNvSpPr>
          <p:nvPr/>
        </p:nvSpPr>
        <p:spPr bwMode="auto">
          <a:xfrm>
            <a:off x="6028802" y="2786063"/>
            <a:ext cx="112570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600" b="0" dirty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是关键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7949129" y="571500"/>
            <a:ext cx="1194871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600" b="0" dirty="0">
                <a:solidFill>
                  <a:schemeClr val="accent1">
                    <a:lumMod val="50000"/>
                  </a:schemeClr>
                </a:solidFill>
                <a:latin typeface="黑体" pitchFamily="2" charset="-122"/>
                <a:ea typeface="黑体" pitchFamily="2" charset="-122"/>
              </a:rPr>
              <a:t>企业标志</a:t>
            </a:r>
          </a:p>
        </p:txBody>
      </p:sp>
      <p:sp>
        <p:nvSpPr>
          <p:cNvPr id="59" name="TextBox 36"/>
          <p:cNvSpPr txBox="1">
            <a:spLocks noChangeArrowheads="1"/>
          </p:cNvSpPr>
          <p:nvPr/>
        </p:nvSpPr>
        <p:spPr bwMode="auto">
          <a:xfrm>
            <a:off x="5366620" y="3500438"/>
            <a:ext cx="324469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600" b="0" dirty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配合</a:t>
            </a:r>
            <a:r>
              <a:rPr lang="en-US" altLang="zh-CN" sz="1600" b="0" dirty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nForce4</a:t>
            </a:r>
            <a:r>
              <a:rPr lang="zh-CN" altLang="en-US" sz="1600" b="0" dirty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系统发布的一款功能强大的系统调节工具，主要功能包括：</a:t>
            </a:r>
            <a:r>
              <a:rPr lang="en-US" altLang="zh-CN" sz="1600" b="0" dirty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1.</a:t>
            </a:r>
            <a:r>
              <a:rPr lang="zh-CN" altLang="en-US" sz="1600" b="0" dirty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电压和总线速度监控</a:t>
            </a:r>
          </a:p>
        </p:txBody>
      </p:sp>
      <p:sp>
        <p:nvSpPr>
          <p:cNvPr id="60" name="TextBox 36"/>
          <p:cNvSpPr txBox="1">
            <a:spLocks noChangeArrowheads="1"/>
          </p:cNvSpPr>
          <p:nvPr/>
        </p:nvSpPr>
        <p:spPr bwMode="auto">
          <a:xfrm>
            <a:off x="5763928" y="5072064"/>
            <a:ext cx="264872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b="0" dirty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发掘配合</a:t>
            </a:r>
            <a:r>
              <a:rPr lang="en-US" altLang="zh-CN" sz="1400" b="0" dirty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nForce4</a:t>
            </a:r>
            <a:r>
              <a:rPr lang="zh-CN" altLang="en-US" sz="1400" b="0" dirty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系统发布的一款</a:t>
            </a:r>
          </a:p>
        </p:txBody>
      </p:sp>
      <p:sp>
        <p:nvSpPr>
          <p:cNvPr id="61" name="TextBox 36"/>
          <p:cNvSpPr txBox="1">
            <a:spLocks noChangeArrowheads="1"/>
          </p:cNvSpPr>
          <p:nvPr/>
        </p:nvSpPr>
        <p:spPr bwMode="auto">
          <a:xfrm>
            <a:off x="5763928" y="5459414"/>
            <a:ext cx="264872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b="0" dirty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发掘配合</a:t>
            </a:r>
            <a:r>
              <a:rPr lang="en-US" altLang="zh-CN" sz="1400" b="0" dirty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nForce4</a:t>
            </a:r>
            <a:r>
              <a:rPr lang="zh-CN" altLang="en-US" sz="1400" b="0" dirty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系统发布的一款</a:t>
            </a:r>
          </a:p>
        </p:txBody>
      </p:sp>
      <p:sp>
        <p:nvSpPr>
          <p:cNvPr id="62" name="TextBox 36"/>
          <p:cNvSpPr txBox="1">
            <a:spLocks noChangeArrowheads="1"/>
          </p:cNvSpPr>
          <p:nvPr/>
        </p:nvSpPr>
        <p:spPr bwMode="auto">
          <a:xfrm>
            <a:off x="5763928" y="5784851"/>
            <a:ext cx="264872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b="0" dirty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发掘配合</a:t>
            </a:r>
            <a:r>
              <a:rPr lang="en-US" altLang="zh-CN" sz="1400" b="0" dirty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nForce4</a:t>
            </a:r>
            <a:r>
              <a:rPr lang="zh-CN" altLang="en-US" sz="1400" b="0" dirty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系统发布的一款</a:t>
            </a:r>
          </a:p>
        </p:txBody>
      </p:sp>
      <p:sp>
        <p:nvSpPr>
          <p:cNvPr id="47" name="矩形 46"/>
          <p:cNvSpPr/>
          <p:nvPr/>
        </p:nvSpPr>
        <p:spPr>
          <a:xfrm>
            <a:off x="1592159" y="1357299"/>
            <a:ext cx="5959681" cy="36933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zh-CN" altLang="en-US" b="0" spc="50" dirty="0">
                <a:ln w="11430"/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系统调节工具，主要功能包括是</a:t>
            </a:r>
          </a:p>
        </p:txBody>
      </p:sp>
    </p:spTree>
    <p:extLst>
      <p:ext uri="{BB962C8B-B14F-4D97-AF65-F5344CB8AC3E}">
        <p14:creationId xmlns:p14="http://schemas.microsoft.com/office/powerpoint/2010/main" val="181603789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642" y="428625"/>
            <a:ext cx="8228717" cy="5715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kumimoji="1" lang="zh-CN" altLang="en-US" sz="2800" smtClean="0">
                <a:solidFill>
                  <a:srgbClr val="FF9900"/>
                </a:solidFill>
                <a:latin typeface="微软雅黑" pitchFamily="34" charset="-122"/>
                <a:ea typeface="微软雅黑" pitchFamily="34" charset="-122"/>
              </a:rPr>
              <a:t>企业文化建设</a:t>
            </a:r>
          </a:p>
        </p:txBody>
      </p:sp>
      <p:sp>
        <p:nvSpPr>
          <p:cNvPr id="631" name="矩形 630"/>
          <p:cNvSpPr/>
          <p:nvPr/>
        </p:nvSpPr>
        <p:spPr>
          <a:xfrm>
            <a:off x="2453002" y="1285861"/>
            <a:ext cx="5165057" cy="36933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zh-CN" altLang="en-US" b="0" spc="50" dirty="0">
                <a:ln w="11430"/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创造企业形象文化，建立品牌形象系统</a:t>
            </a:r>
          </a:p>
        </p:txBody>
      </p:sp>
      <p:grpSp>
        <p:nvGrpSpPr>
          <p:cNvPr id="8196" name="组合 649"/>
          <p:cNvGrpSpPr>
            <a:grpSpLocks/>
          </p:cNvGrpSpPr>
          <p:nvPr/>
        </p:nvGrpSpPr>
        <p:grpSpPr bwMode="auto">
          <a:xfrm>
            <a:off x="1393526" y="2571750"/>
            <a:ext cx="2600168" cy="3429000"/>
            <a:chOff x="1412838" y="1857364"/>
            <a:chExt cx="3349625" cy="4343401"/>
          </a:xfrm>
        </p:grpSpPr>
        <p:sp>
          <p:nvSpPr>
            <p:cNvPr id="634" name="Freeform 22"/>
            <p:cNvSpPr>
              <a:spLocks/>
            </p:cNvSpPr>
            <p:nvPr/>
          </p:nvSpPr>
          <p:spPr bwMode="gray">
            <a:xfrm>
              <a:off x="2295488" y="4838689"/>
              <a:ext cx="2466975" cy="771525"/>
            </a:xfrm>
            <a:custGeom>
              <a:avLst/>
              <a:gdLst/>
              <a:ahLst/>
              <a:cxnLst>
                <a:cxn ang="0">
                  <a:pos x="1405" y="102"/>
                </a:cxn>
                <a:cxn ang="0">
                  <a:pos x="1540" y="395"/>
                </a:cxn>
                <a:cxn ang="0">
                  <a:pos x="1472" y="369"/>
                </a:cxn>
                <a:cxn ang="0">
                  <a:pos x="1373" y="403"/>
                </a:cxn>
                <a:cxn ang="0">
                  <a:pos x="1274" y="433"/>
                </a:cxn>
                <a:cxn ang="0">
                  <a:pos x="1160" y="458"/>
                </a:cxn>
                <a:cxn ang="0">
                  <a:pos x="1062" y="472"/>
                </a:cxn>
                <a:cxn ang="0">
                  <a:pos x="968" y="479"/>
                </a:cxn>
                <a:cxn ang="0">
                  <a:pos x="872" y="479"/>
                </a:cxn>
                <a:cxn ang="0">
                  <a:pos x="766" y="468"/>
                </a:cxn>
                <a:cxn ang="0">
                  <a:pos x="634" y="439"/>
                </a:cxn>
                <a:cxn ang="0">
                  <a:pos x="524" y="407"/>
                </a:cxn>
                <a:cxn ang="0">
                  <a:pos x="435" y="373"/>
                </a:cxn>
                <a:cxn ang="0">
                  <a:pos x="344" y="326"/>
                </a:cxn>
                <a:cxn ang="0">
                  <a:pos x="242" y="256"/>
                </a:cxn>
                <a:cxn ang="0">
                  <a:pos x="157" y="186"/>
                </a:cxn>
                <a:cxn ang="0">
                  <a:pos x="102" y="132"/>
                </a:cxn>
                <a:cxn ang="0">
                  <a:pos x="0" y="0"/>
                </a:cxn>
                <a:cxn ang="0">
                  <a:pos x="135" y="124"/>
                </a:cxn>
                <a:cxn ang="0">
                  <a:pos x="219" y="186"/>
                </a:cxn>
                <a:cxn ang="0">
                  <a:pos x="307" y="231"/>
                </a:cxn>
                <a:cxn ang="0">
                  <a:pos x="395" y="267"/>
                </a:cxn>
                <a:cxn ang="0">
                  <a:pos x="487" y="293"/>
                </a:cxn>
                <a:cxn ang="0">
                  <a:pos x="571" y="309"/>
                </a:cxn>
                <a:cxn ang="0">
                  <a:pos x="673" y="318"/>
                </a:cxn>
                <a:cxn ang="0">
                  <a:pos x="766" y="318"/>
                </a:cxn>
                <a:cxn ang="0">
                  <a:pos x="890" y="311"/>
                </a:cxn>
                <a:cxn ang="0">
                  <a:pos x="1000" y="296"/>
                </a:cxn>
                <a:cxn ang="0">
                  <a:pos x="1106" y="274"/>
                </a:cxn>
                <a:cxn ang="0">
                  <a:pos x="1212" y="245"/>
                </a:cxn>
                <a:cxn ang="0">
                  <a:pos x="1318" y="209"/>
                </a:cxn>
                <a:cxn ang="0">
                  <a:pos x="1427" y="153"/>
                </a:cxn>
              </a:cxnLst>
              <a:rect l="0" t="0" r="r" b="b"/>
              <a:pathLst>
                <a:path w="1717" h="484">
                  <a:moveTo>
                    <a:pt x="1427" y="153"/>
                  </a:moveTo>
                  <a:lnTo>
                    <a:pt x="1405" y="102"/>
                  </a:lnTo>
                  <a:lnTo>
                    <a:pt x="1716" y="132"/>
                  </a:lnTo>
                  <a:lnTo>
                    <a:pt x="1540" y="395"/>
                  </a:lnTo>
                  <a:lnTo>
                    <a:pt x="1519" y="344"/>
                  </a:lnTo>
                  <a:lnTo>
                    <a:pt x="1472" y="369"/>
                  </a:lnTo>
                  <a:lnTo>
                    <a:pt x="1413" y="391"/>
                  </a:lnTo>
                  <a:lnTo>
                    <a:pt x="1373" y="403"/>
                  </a:lnTo>
                  <a:lnTo>
                    <a:pt x="1328" y="418"/>
                  </a:lnTo>
                  <a:lnTo>
                    <a:pt x="1274" y="433"/>
                  </a:lnTo>
                  <a:lnTo>
                    <a:pt x="1219" y="447"/>
                  </a:lnTo>
                  <a:lnTo>
                    <a:pt x="1160" y="458"/>
                  </a:lnTo>
                  <a:lnTo>
                    <a:pt x="1117" y="464"/>
                  </a:lnTo>
                  <a:lnTo>
                    <a:pt x="1062" y="472"/>
                  </a:lnTo>
                  <a:lnTo>
                    <a:pt x="1007" y="479"/>
                  </a:lnTo>
                  <a:lnTo>
                    <a:pt x="968" y="479"/>
                  </a:lnTo>
                  <a:lnTo>
                    <a:pt x="916" y="483"/>
                  </a:lnTo>
                  <a:lnTo>
                    <a:pt x="872" y="479"/>
                  </a:lnTo>
                  <a:lnTo>
                    <a:pt x="817" y="475"/>
                  </a:lnTo>
                  <a:lnTo>
                    <a:pt x="766" y="468"/>
                  </a:lnTo>
                  <a:lnTo>
                    <a:pt x="701" y="453"/>
                  </a:lnTo>
                  <a:lnTo>
                    <a:pt x="634" y="439"/>
                  </a:lnTo>
                  <a:lnTo>
                    <a:pt x="576" y="424"/>
                  </a:lnTo>
                  <a:lnTo>
                    <a:pt x="524" y="407"/>
                  </a:lnTo>
                  <a:lnTo>
                    <a:pt x="476" y="391"/>
                  </a:lnTo>
                  <a:lnTo>
                    <a:pt x="435" y="373"/>
                  </a:lnTo>
                  <a:lnTo>
                    <a:pt x="384" y="349"/>
                  </a:lnTo>
                  <a:lnTo>
                    <a:pt x="344" y="326"/>
                  </a:lnTo>
                  <a:lnTo>
                    <a:pt x="293" y="293"/>
                  </a:lnTo>
                  <a:lnTo>
                    <a:pt x="242" y="256"/>
                  </a:lnTo>
                  <a:lnTo>
                    <a:pt x="205" y="226"/>
                  </a:lnTo>
                  <a:lnTo>
                    <a:pt x="157" y="186"/>
                  </a:lnTo>
                  <a:lnTo>
                    <a:pt x="124" y="158"/>
                  </a:lnTo>
                  <a:lnTo>
                    <a:pt x="102" y="132"/>
                  </a:lnTo>
                  <a:lnTo>
                    <a:pt x="62" y="88"/>
                  </a:lnTo>
                  <a:lnTo>
                    <a:pt x="0" y="0"/>
                  </a:lnTo>
                  <a:lnTo>
                    <a:pt x="91" y="88"/>
                  </a:lnTo>
                  <a:lnTo>
                    <a:pt x="135" y="124"/>
                  </a:lnTo>
                  <a:lnTo>
                    <a:pt x="175" y="158"/>
                  </a:lnTo>
                  <a:lnTo>
                    <a:pt x="219" y="186"/>
                  </a:lnTo>
                  <a:lnTo>
                    <a:pt x="263" y="209"/>
                  </a:lnTo>
                  <a:lnTo>
                    <a:pt x="307" y="231"/>
                  </a:lnTo>
                  <a:lnTo>
                    <a:pt x="355" y="253"/>
                  </a:lnTo>
                  <a:lnTo>
                    <a:pt x="395" y="267"/>
                  </a:lnTo>
                  <a:lnTo>
                    <a:pt x="439" y="282"/>
                  </a:lnTo>
                  <a:lnTo>
                    <a:pt x="487" y="293"/>
                  </a:lnTo>
                  <a:lnTo>
                    <a:pt x="534" y="301"/>
                  </a:lnTo>
                  <a:lnTo>
                    <a:pt x="571" y="309"/>
                  </a:lnTo>
                  <a:lnTo>
                    <a:pt x="622" y="312"/>
                  </a:lnTo>
                  <a:lnTo>
                    <a:pt x="673" y="318"/>
                  </a:lnTo>
                  <a:lnTo>
                    <a:pt x="718" y="318"/>
                  </a:lnTo>
                  <a:lnTo>
                    <a:pt x="766" y="318"/>
                  </a:lnTo>
                  <a:lnTo>
                    <a:pt x="828" y="318"/>
                  </a:lnTo>
                  <a:lnTo>
                    <a:pt x="890" y="311"/>
                  </a:lnTo>
                  <a:lnTo>
                    <a:pt x="949" y="304"/>
                  </a:lnTo>
                  <a:lnTo>
                    <a:pt x="1000" y="296"/>
                  </a:lnTo>
                  <a:lnTo>
                    <a:pt x="1058" y="285"/>
                  </a:lnTo>
                  <a:lnTo>
                    <a:pt x="1106" y="274"/>
                  </a:lnTo>
                  <a:lnTo>
                    <a:pt x="1156" y="260"/>
                  </a:lnTo>
                  <a:lnTo>
                    <a:pt x="1212" y="245"/>
                  </a:lnTo>
                  <a:lnTo>
                    <a:pt x="1259" y="231"/>
                  </a:lnTo>
                  <a:lnTo>
                    <a:pt x="1318" y="209"/>
                  </a:lnTo>
                  <a:lnTo>
                    <a:pt x="1362" y="190"/>
                  </a:lnTo>
                  <a:lnTo>
                    <a:pt x="1427" y="153"/>
                  </a:lnTo>
                </a:path>
              </a:pathLst>
            </a:custGeom>
            <a:solidFill>
              <a:srgbClr val="D2CD00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perspectiveAbove"/>
              <a:lightRig rig="threePt" dir="t"/>
            </a:scene3d>
            <a:sp3d extrusionH="50800"/>
          </p:spPr>
          <p:txBody>
            <a:bodyPr/>
            <a:lstStyle/>
            <a:p>
              <a:pPr>
                <a:defRPr/>
              </a:pP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635" name="Freeform 23"/>
            <p:cNvSpPr>
              <a:spLocks/>
            </p:cNvSpPr>
            <p:nvPr/>
          </p:nvSpPr>
          <p:spPr bwMode="gray">
            <a:xfrm rot="3600000">
              <a:off x="1117563" y="4583102"/>
              <a:ext cx="2465388" cy="769938"/>
            </a:xfrm>
            <a:custGeom>
              <a:avLst/>
              <a:gdLst/>
              <a:ahLst/>
              <a:cxnLst>
                <a:cxn ang="0">
                  <a:pos x="1405" y="102"/>
                </a:cxn>
                <a:cxn ang="0">
                  <a:pos x="1540" y="395"/>
                </a:cxn>
                <a:cxn ang="0">
                  <a:pos x="1472" y="369"/>
                </a:cxn>
                <a:cxn ang="0">
                  <a:pos x="1373" y="403"/>
                </a:cxn>
                <a:cxn ang="0">
                  <a:pos x="1274" y="433"/>
                </a:cxn>
                <a:cxn ang="0">
                  <a:pos x="1160" y="458"/>
                </a:cxn>
                <a:cxn ang="0">
                  <a:pos x="1062" y="472"/>
                </a:cxn>
                <a:cxn ang="0">
                  <a:pos x="968" y="479"/>
                </a:cxn>
                <a:cxn ang="0">
                  <a:pos x="872" y="479"/>
                </a:cxn>
                <a:cxn ang="0">
                  <a:pos x="766" y="468"/>
                </a:cxn>
                <a:cxn ang="0">
                  <a:pos x="634" y="439"/>
                </a:cxn>
                <a:cxn ang="0">
                  <a:pos x="524" y="407"/>
                </a:cxn>
                <a:cxn ang="0">
                  <a:pos x="435" y="373"/>
                </a:cxn>
                <a:cxn ang="0">
                  <a:pos x="344" y="326"/>
                </a:cxn>
                <a:cxn ang="0">
                  <a:pos x="242" y="256"/>
                </a:cxn>
                <a:cxn ang="0">
                  <a:pos x="157" y="186"/>
                </a:cxn>
                <a:cxn ang="0">
                  <a:pos x="102" y="132"/>
                </a:cxn>
                <a:cxn ang="0">
                  <a:pos x="0" y="0"/>
                </a:cxn>
                <a:cxn ang="0">
                  <a:pos x="135" y="124"/>
                </a:cxn>
                <a:cxn ang="0">
                  <a:pos x="219" y="186"/>
                </a:cxn>
                <a:cxn ang="0">
                  <a:pos x="307" y="231"/>
                </a:cxn>
                <a:cxn ang="0">
                  <a:pos x="395" y="267"/>
                </a:cxn>
                <a:cxn ang="0">
                  <a:pos x="487" y="293"/>
                </a:cxn>
                <a:cxn ang="0">
                  <a:pos x="571" y="309"/>
                </a:cxn>
                <a:cxn ang="0">
                  <a:pos x="673" y="318"/>
                </a:cxn>
                <a:cxn ang="0">
                  <a:pos x="766" y="318"/>
                </a:cxn>
                <a:cxn ang="0">
                  <a:pos x="890" y="311"/>
                </a:cxn>
                <a:cxn ang="0">
                  <a:pos x="1000" y="296"/>
                </a:cxn>
                <a:cxn ang="0">
                  <a:pos x="1106" y="274"/>
                </a:cxn>
                <a:cxn ang="0">
                  <a:pos x="1212" y="245"/>
                </a:cxn>
                <a:cxn ang="0">
                  <a:pos x="1318" y="209"/>
                </a:cxn>
                <a:cxn ang="0">
                  <a:pos x="1427" y="153"/>
                </a:cxn>
              </a:cxnLst>
              <a:rect l="0" t="0" r="r" b="b"/>
              <a:pathLst>
                <a:path w="1717" h="484">
                  <a:moveTo>
                    <a:pt x="1427" y="153"/>
                  </a:moveTo>
                  <a:lnTo>
                    <a:pt x="1405" y="102"/>
                  </a:lnTo>
                  <a:lnTo>
                    <a:pt x="1716" y="132"/>
                  </a:lnTo>
                  <a:lnTo>
                    <a:pt x="1540" y="395"/>
                  </a:lnTo>
                  <a:lnTo>
                    <a:pt x="1519" y="344"/>
                  </a:lnTo>
                  <a:lnTo>
                    <a:pt x="1472" y="369"/>
                  </a:lnTo>
                  <a:lnTo>
                    <a:pt x="1413" y="391"/>
                  </a:lnTo>
                  <a:lnTo>
                    <a:pt x="1373" y="403"/>
                  </a:lnTo>
                  <a:lnTo>
                    <a:pt x="1328" y="418"/>
                  </a:lnTo>
                  <a:lnTo>
                    <a:pt x="1274" y="433"/>
                  </a:lnTo>
                  <a:lnTo>
                    <a:pt x="1219" y="447"/>
                  </a:lnTo>
                  <a:lnTo>
                    <a:pt x="1160" y="458"/>
                  </a:lnTo>
                  <a:lnTo>
                    <a:pt x="1117" y="464"/>
                  </a:lnTo>
                  <a:lnTo>
                    <a:pt x="1062" y="472"/>
                  </a:lnTo>
                  <a:lnTo>
                    <a:pt x="1007" y="479"/>
                  </a:lnTo>
                  <a:lnTo>
                    <a:pt x="968" y="479"/>
                  </a:lnTo>
                  <a:lnTo>
                    <a:pt x="916" y="483"/>
                  </a:lnTo>
                  <a:lnTo>
                    <a:pt x="872" y="479"/>
                  </a:lnTo>
                  <a:lnTo>
                    <a:pt x="817" y="475"/>
                  </a:lnTo>
                  <a:lnTo>
                    <a:pt x="766" y="468"/>
                  </a:lnTo>
                  <a:lnTo>
                    <a:pt x="701" y="453"/>
                  </a:lnTo>
                  <a:lnTo>
                    <a:pt x="634" y="439"/>
                  </a:lnTo>
                  <a:lnTo>
                    <a:pt x="576" y="424"/>
                  </a:lnTo>
                  <a:lnTo>
                    <a:pt x="524" y="407"/>
                  </a:lnTo>
                  <a:lnTo>
                    <a:pt x="476" y="391"/>
                  </a:lnTo>
                  <a:lnTo>
                    <a:pt x="435" y="373"/>
                  </a:lnTo>
                  <a:lnTo>
                    <a:pt x="384" y="349"/>
                  </a:lnTo>
                  <a:lnTo>
                    <a:pt x="344" y="326"/>
                  </a:lnTo>
                  <a:lnTo>
                    <a:pt x="293" y="293"/>
                  </a:lnTo>
                  <a:lnTo>
                    <a:pt x="242" y="256"/>
                  </a:lnTo>
                  <a:lnTo>
                    <a:pt x="205" y="226"/>
                  </a:lnTo>
                  <a:lnTo>
                    <a:pt x="157" y="186"/>
                  </a:lnTo>
                  <a:lnTo>
                    <a:pt x="124" y="158"/>
                  </a:lnTo>
                  <a:lnTo>
                    <a:pt x="102" y="132"/>
                  </a:lnTo>
                  <a:lnTo>
                    <a:pt x="62" y="88"/>
                  </a:lnTo>
                  <a:lnTo>
                    <a:pt x="0" y="0"/>
                  </a:lnTo>
                  <a:lnTo>
                    <a:pt x="91" y="88"/>
                  </a:lnTo>
                  <a:lnTo>
                    <a:pt x="135" y="124"/>
                  </a:lnTo>
                  <a:lnTo>
                    <a:pt x="175" y="158"/>
                  </a:lnTo>
                  <a:lnTo>
                    <a:pt x="219" y="186"/>
                  </a:lnTo>
                  <a:lnTo>
                    <a:pt x="263" y="209"/>
                  </a:lnTo>
                  <a:lnTo>
                    <a:pt x="307" y="231"/>
                  </a:lnTo>
                  <a:lnTo>
                    <a:pt x="355" y="253"/>
                  </a:lnTo>
                  <a:lnTo>
                    <a:pt x="395" y="267"/>
                  </a:lnTo>
                  <a:lnTo>
                    <a:pt x="439" y="282"/>
                  </a:lnTo>
                  <a:lnTo>
                    <a:pt x="487" y="293"/>
                  </a:lnTo>
                  <a:lnTo>
                    <a:pt x="534" y="301"/>
                  </a:lnTo>
                  <a:lnTo>
                    <a:pt x="571" y="309"/>
                  </a:lnTo>
                  <a:lnTo>
                    <a:pt x="622" y="312"/>
                  </a:lnTo>
                  <a:lnTo>
                    <a:pt x="673" y="318"/>
                  </a:lnTo>
                  <a:lnTo>
                    <a:pt x="718" y="318"/>
                  </a:lnTo>
                  <a:lnTo>
                    <a:pt x="766" y="318"/>
                  </a:lnTo>
                  <a:lnTo>
                    <a:pt x="828" y="318"/>
                  </a:lnTo>
                  <a:lnTo>
                    <a:pt x="890" y="311"/>
                  </a:lnTo>
                  <a:lnTo>
                    <a:pt x="949" y="304"/>
                  </a:lnTo>
                  <a:lnTo>
                    <a:pt x="1000" y="296"/>
                  </a:lnTo>
                  <a:lnTo>
                    <a:pt x="1058" y="285"/>
                  </a:lnTo>
                  <a:lnTo>
                    <a:pt x="1106" y="274"/>
                  </a:lnTo>
                  <a:lnTo>
                    <a:pt x="1156" y="260"/>
                  </a:lnTo>
                  <a:lnTo>
                    <a:pt x="1212" y="245"/>
                  </a:lnTo>
                  <a:lnTo>
                    <a:pt x="1259" y="231"/>
                  </a:lnTo>
                  <a:lnTo>
                    <a:pt x="1318" y="209"/>
                  </a:lnTo>
                  <a:lnTo>
                    <a:pt x="1362" y="190"/>
                  </a:lnTo>
                  <a:lnTo>
                    <a:pt x="1427" y="153"/>
                  </a:lnTo>
                </a:path>
              </a:pathLst>
            </a:custGeom>
            <a:solidFill>
              <a:srgbClr val="99CC00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perspectiveAbove"/>
              <a:lightRig rig="threePt" dir="t"/>
            </a:scene3d>
            <a:sp3d extrusionH="50800"/>
          </p:spPr>
          <p:txBody>
            <a:bodyPr/>
            <a:lstStyle/>
            <a:p>
              <a:pPr>
                <a:defRPr/>
              </a:pP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636" name="Freeform 24"/>
            <p:cNvSpPr>
              <a:spLocks/>
            </p:cNvSpPr>
            <p:nvPr/>
          </p:nvSpPr>
          <p:spPr bwMode="gray">
            <a:xfrm rot="7200000">
              <a:off x="788950" y="3282939"/>
              <a:ext cx="2465388" cy="769938"/>
            </a:xfrm>
            <a:custGeom>
              <a:avLst/>
              <a:gdLst/>
              <a:ahLst/>
              <a:cxnLst>
                <a:cxn ang="0">
                  <a:pos x="1405" y="102"/>
                </a:cxn>
                <a:cxn ang="0">
                  <a:pos x="1540" y="395"/>
                </a:cxn>
                <a:cxn ang="0">
                  <a:pos x="1472" y="369"/>
                </a:cxn>
                <a:cxn ang="0">
                  <a:pos x="1373" y="403"/>
                </a:cxn>
                <a:cxn ang="0">
                  <a:pos x="1274" y="433"/>
                </a:cxn>
                <a:cxn ang="0">
                  <a:pos x="1160" y="458"/>
                </a:cxn>
                <a:cxn ang="0">
                  <a:pos x="1062" y="472"/>
                </a:cxn>
                <a:cxn ang="0">
                  <a:pos x="968" y="479"/>
                </a:cxn>
                <a:cxn ang="0">
                  <a:pos x="872" y="479"/>
                </a:cxn>
                <a:cxn ang="0">
                  <a:pos x="766" y="468"/>
                </a:cxn>
                <a:cxn ang="0">
                  <a:pos x="634" y="439"/>
                </a:cxn>
                <a:cxn ang="0">
                  <a:pos x="524" y="407"/>
                </a:cxn>
                <a:cxn ang="0">
                  <a:pos x="435" y="373"/>
                </a:cxn>
                <a:cxn ang="0">
                  <a:pos x="344" y="326"/>
                </a:cxn>
                <a:cxn ang="0">
                  <a:pos x="242" y="256"/>
                </a:cxn>
                <a:cxn ang="0">
                  <a:pos x="157" y="186"/>
                </a:cxn>
                <a:cxn ang="0">
                  <a:pos x="102" y="132"/>
                </a:cxn>
                <a:cxn ang="0">
                  <a:pos x="0" y="0"/>
                </a:cxn>
                <a:cxn ang="0">
                  <a:pos x="135" y="124"/>
                </a:cxn>
                <a:cxn ang="0">
                  <a:pos x="219" y="186"/>
                </a:cxn>
                <a:cxn ang="0">
                  <a:pos x="307" y="231"/>
                </a:cxn>
                <a:cxn ang="0">
                  <a:pos x="395" y="267"/>
                </a:cxn>
                <a:cxn ang="0">
                  <a:pos x="487" y="293"/>
                </a:cxn>
                <a:cxn ang="0">
                  <a:pos x="571" y="309"/>
                </a:cxn>
                <a:cxn ang="0">
                  <a:pos x="673" y="318"/>
                </a:cxn>
                <a:cxn ang="0">
                  <a:pos x="766" y="318"/>
                </a:cxn>
                <a:cxn ang="0">
                  <a:pos x="890" y="311"/>
                </a:cxn>
                <a:cxn ang="0">
                  <a:pos x="1000" y="296"/>
                </a:cxn>
                <a:cxn ang="0">
                  <a:pos x="1106" y="274"/>
                </a:cxn>
                <a:cxn ang="0">
                  <a:pos x="1212" y="245"/>
                </a:cxn>
                <a:cxn ang="0">
                  <a:pos x="1318" y="209"/>
                </a:cxn>
                <a:cxn ang="0">
                  <a:pos x="1427" y="153"/>
                </a:cxn>
              </a:cxnLst>
              <a:rect l="0" t="0" r="r" b="b"/>
              <a:pathLst>
                <a:path w="1717" h="484">
                  <a:moveTo>
                    <a:pt x="1427" y="153"/>
                  </a:moveTo>
                  <a:lnTo>
                    <a:pt x="1405" y="102"/>
                  </a:lnTo>
                  <a:lnTo>
                    <a:pt x="1716" y="132"/>
                  </a:lnTo>
                  <a:lnTo>
                    <a:pt x="1540" y="395"/>
                  </a:lnTo>
                  <a:lnTo>
                    <a:pt x="1519" y="344"/>
                  </a:lnTo>
                  <a:lnTo>
                    <a:pt x="1472" y="369"/>
                  </a:lnTo>
                  <a:lnTo>
                    <a:pt x="1413" y="391"/>
                  </a:lnTo>
                  <a:lnTo>
                    <a:pt x="1373" y="403"/>
                  </a:lnTo>
                  <a:lnTo>
                    <a:pt x="1328" y="418"/>
                  </a:lnTo>
                  <a:lnTo>
                    <a:pt x="1274" y="433"/>
                  </a:lnTo>
                  <a:lnTo>
                    <a:pt x="1219" y="447"/>
                  </a:lnTo>
                  <a:lnTo>
                    <a:pt x="1160" y="458"/>
                  </a:lnTo>
                  <a:lnTo>
                    <a:pt x="1117" y="464"/>
                  </a:lnTo>
                  <a:lnTo>
                    <a:pt x="1062" y="472"/>
                  </a:lnTo>
                  <a:lnTo>
                    <a:pt x="1007" y="479"/>
                  </a:lnTo>
                  <a:lnTo>
                    <a:pt x="968" y="479"/>
                  </a:lnTo>
                  <a:lnTo>
                    <a:pt x="916" y="483"/>
                  </a:lnTo>
                  <a:lnTo>
                    <a:pt x="872" y="479"/>
                  </a:lnTo>
                  <a:lnTo>
                    <a:pt x="817" y="475"/>
                  </a:lnTo>
                  <a:lnTo>
                    <a:pt x="766" y="468"/>
                  </a:lnTo>
                  <a:lnTo>
                    <a:pt x="701" y="453"/>
                  </a:lnTo>
                  <a:lnTo>
                    <a:pt x="634" y="439"/>
                  </a:lnTo>
                  <a:lnTo>
                    <a:pt x="576" y="424"/>
                  </a:lnTo>
                  <a:lnTo>
                    <a:pt x="524" y="407"/>
                  </a:lnTo>
                  <a:lnTo>
                    <a:pt x="476" y="391"/>
                  </a:lnTo>
                  <a:lnTo>
                    <a:pt x="435" y="373"/>
                  </a:lnTo>
                  <a:lnTo>
                    <a:pt x="384" y="349"/>
                  </a:lnTo>
                  <a:lnTo>
                    <a:pt x="344" y="326"/>
                  </a:lnTo>
                  <a:lnTo>
                    <a:pt x="293" y="293"/>
                  </a:lnTo>
                  <a:lnTo>
                    <a:pt x="242" y="256"/>
                  </a:lnTo>
                  <a:lnTo>
                    <a:pt x="205" y="226"/>
                  </a:lnTo>
                  <a:lnTo>
                    <a:pt x="157" y="186"/>
                  </a:lnTo>
                  <a:lnTo>
                    <a:pt x="124" y="158"/>
                  </a:lnTo>
                  <a:lnTo>
                    <a:pt x="102" y="132"/>
                  </a:lnTo>
                  <a:lnTo>
                    <a:pt x="62" y="88"/>
                  </a:lnTo>
                  <a:lnTo>
                    <a:pt x="0" y="0"/>
                  </a:lnTo>
                  <a:lnTo>
                    <a:pt x="91" y="88"/>
                  </a:lnTo>
                  <a:lnTo>
                    <a:pt x="135" y="124"/>
                  </a:lnTo>
                  <a:lnTo>
                    <a:pt x="175" y="158"/>
                  </a:lnTo>
                  <a:lnTo>
                    <a:pt x="219" y="186"/>
                  </a:lnTo>
                  <a:lnTo>
                    <a:pt x="263" y="209"/>
                  </a:lnTo>
                  <a:lnTo>
                    <a:pt x="307" y="231"/>
                  </a:lnTo>
                  <a:lnTo>
                    <a:pt x="355" y="253"/>
                  </a:lnTo>
                  <a:lnTo>
                    <a:pt x="395" y="267"/>
                  </a:lnTo>
                  <a:lnTo>
                    <a:pt x="439" y="282"/>
                  </a:lnTo>
                  <a:lnTo>
                    <a:pt x="487" y="293"/>
                  </a:lnTo>
                  <a:lnTo>
                    <a:pt x="534" y="301"/>
                  </a:lnTo>
                  <a:lnTo>
                    <a:pt x="571" y="309"/>
                  </a:lnTo>
                  <a:lnTo>
                    <a:pt x="622" y="312"/>
                  </a:lnTo>
                  <a:lnTo>
                    <a:pt x="673" y="318"/>
                  </a:lnTo>
                  <a:lnTo>
                    <a:pt x="718" y="318"/>
                  </a:lnTo>
                  <a:lnTo>
                    <a:pt x="766" y="318"/>
                  </a:lnTo>
                  <a:lnTo>
                    <a:pt x="828" y="318"/>
                  </a:lnTo>
                  <a:lnTo>
                    <a:pt x="890" y="311"/>
                  </a:lnTo>
                  <a:lnTo>
                    <a:pt x="949" y="304"/>
                  </a:lnTo>
                  <a:lnTo>
                    <a:pt x="1000" y="296"/>
                  </a:lnTo>
                  <a:lnTo>
                    <a:pt x="1058" y="285"/>
                  </a:lnTo>
                  <a:lnTo>
                    <a:pt x="1106" y="274"/>
                  </a:lnTo>
                  <a:lnTo>
                    <a:pt x="1156" y="260"/>
                  </a:lnTo>
                  <a:lnTo>
                    <a:pt x="1212" y="245"/>
                  </a:lnTo>
                  <a:lnTo>
                    <a:pt x="1259" y="231"/>
                  </a:lnTo>
                  <a:lnTo>
                    <a:pt x="1318" y="209"/>
                  </a:lnTo>
                  <a:lnTo>
                    <a:pt x="1362" y="190"/>
                  </a:lnTo>
                  <a:lnTo>
                    <a:pt x="1427" y="153"/>
                  </a:lnTo>
                </a:path>
              </a:pathLst>
            </a:custGeom>
            <a:solidFill>
              <a:srgbClr val="61A13D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perspectiveAbove"/>
              <a:lightRig rig="threePt" dir="t"/>
            </a:scene3d>
            <a:sp3d extrusionH="50800"/>
          </p:spPr>
          <p:txBody>
            <a:bodyPr/>
            <a:lstStyle/>
            <a:p>
              <a:pPr>
                <a:defRPr/>
              </a:pP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637" name="Freeform 25"/>
            <p:cNvSpPr>
              <a:spLocks/>
            </p:cNvSpPr>
            <p:nvPr/>
          </p:nvSpPr>
          <p:spPr bwMode="gray">
            <a:xfrm rot="10800000">
              <a:off x="1412838" y="2409814"/>
              <a:ext cx="2466975" cy="769938"/>
            </a:xfrm>
            <a:custGeom>
              <a:avLst/>
              <a:gdLst/>
              <a:ahLst/>
              <a:cxnLst>
                <a:cxn ang="0">
                  <a:pos x="1405" y="102"/>
                </a:cxn>
                <a:cxn ang="0">
                  <a:pos x="1540" y="395"/>
                </a:cxn>
                <a:cxn ang="0">
                  <a:pos x="1472" y="369"/>
                </a:cxn>
                <a:cxn ang="0">
                  <a:pos x="1373" y="403"/>
                </a:cxn>
                <a:cxn ang="0">
                  <a:pos x="1274" y="433"/>
                </a:cxn>
                <a:cxn ang="0">
                  <a:pos x="1160" y="458"/>
                </a:cxn>
                <a:cxn ang="0">
                  <a:pos x="1062" y="472"/>
                </a:cxn>
                <a:cxn ang="0">
                  <a:pos x="968" y="479"/>
                </a:cxn>
                <a:cxn ang="0">
                  <a:pos x="872" y="479"/>
                </a:cxn>
                <a:cxn ang="0">
                  <a:pos x="766" y="468"/>
                </a:cxn>
                <a:cxn ang="0">
                  <a:pos x="634" y="439"/>
                </a:cxn>
                <a:cxn ang="0">
                  <a:pos x="524" y="407"/>
                </a:cxn>
                <a:cxn ang="0">
                  <a:pos x="435" y="373"/>
                </a:cxn>
                <a:cxn ang="0">
                  <a:pos x="344" y="326"/>
                </a:cxn>
                <a:cxn ang="0">
                  <a:pos x="242" y="256"/>
                </a:cxn>
                <a:cxn ang="0">
                  <a:pos x="157" y="186"/>
                </a:cxn>
                <a:cxn ang="0">
                  <a:pos x="102" y="132"/>
                </a:cxn>
                <a:cxn ang="0">
                  <a:pos x="0" y="0"/>
                </a:cxn>
                <a:cxn ang="0">
                  <a:pos x="135" y="124"/>
                </a:cxn>
                <a:cxn ang="0">
                  <a:pos x="219" y="186"/>
                </a:cxn>
                <a:cxn ang="0">
                  <a:pos x="307" y="231"/>
                </a:cxn>
                <a:cxn ang="0">
                  <a:pos x="395" y="267"/>
                </a:cxn>
                <a:cxn ang="0">
                  <a:pos x="487" y="293"/>
                </a:cxn>
                <a:cxn ang="0">
                  <a:pos x="571" y="309"/>
                </a:cxn>
                <a:cxn ang="0">
                  <a:pos x="673" y="318"/>
                </a:cxn>
                <a:cxn ang="0">
                  <a:pos x="766" y="318"/>
                </a:cxn>
                <a:cxn ang="0">
                  <a:pos x="890" y="311"/>
                </a:cxn>
                <a:cxn ang="0">
                  <a:pos x="1000" y="296"/>
                </a:cxn>
                <a:cxn ang="0">
                  <a:pos x="1106" y="274"/>
                </a:cxn>
                <a:cxn ang="0">
                  <a:pos x="1212" y="245"/>
                </a:cxn>
                <a:cxn ang="0">
                  <a:pos x="1318" y="209"/>
                </a:cxn>
                <a:cxn ang="0">
                  <a:pos x="1427" y="153"/>
                </a:cxn>
              </a:cxnLst>
              <a:rect l="0" t="0" r="r" b="b"/>
              <a:pathLst>
                <a:path w="1717" h="484">
                  <a:moveTo>
                    <a:pt x="1427" y="153"/>
                  </a:moveTo>
                  <a:lnTo>
                    <a:pt x="1405" y="102"/>
                  </a:lnTo>
                  <a:lnTo>
                    <a:pt x="1716" y="132"/>
                  </a:lnTo>
                  <a:lnTo>
                    <a:pt x="1540" y="395"/>
                  </a:lnTo>
                  <a:lnTo>
                    <a:pt x="1519" y="344"/>
                  </a:lnTo>
                  <a:lnTo>
                    <a:pt x="1472" y="369"/>
                  </a:lnTo>
                  <a:lnTo>
                    <a:pt x="1413" y="391"/>
                  </a:lnTo>
                  <a:lnTo>
                    <a:pt x="1373" y="403"/>
                  </a:lnTo>
                  <a:lnTo>
                    <a:pt x="1328" y="418"/>
                  </a:lnTo>
                  <a:lnTo>
                    <a:pt x="1274" y="433"/>
                  </a:lnTo>
                  <a:lnTo>
                    <a:pt x="1219" y="447"/>
                  </a:lnTo>
                  <a:lnTo>
                    <a:pt x="1160" y="458"/>
                  </a:lnTo>
                  <a:lnTo>
                    <a:pt x="1117" y="464"/>
                  </a:lnTo>
                  <a:lnTo>
                    <a:pt x="1062" y="472"/>
                  </a:lnTo>
                  <a:lnTo>
                    <a:pt x="1007" y="479"/>
                  </a:lnTo>
                  <a:lnTo>
                    <a:pt x="968" y="479"/>
                  </a:lnTo>
                  <a:lnTo>
                    <a:pt x="916" y="483"/>
                  </a:lnTo>
                  <a:lnTo>
                    <a:pt x="872" y="479"/>
                  </a:lnTo>
                  <a:lnTo>
                    <a:pt x="817" y="475"/>
                  </a:lnTo>
                  <a:lnTo>
                    <a:pt x="766" y="468"/>
                  </a:lnTo>
                  <a:lnTo>
                    <a:pt x="701" y="453"/>
                  </a:lnTo>
                  <a:lnTo>
                    <a:pt x="634" y="439"/>
                  </a:lnTo>
                  <a:lnTo>
                    <a:pt x="576" y="424"/>
                  </a:lnTo>
                  <a:lnTo>
                    <a:pt x="524" y="407"/>
                  </a:lnTo>
                  <a:lnTo>
                    <a:pt x="476" y="391"/>
                  </a:lnTo>
                  <a:lnTo>
                    <a:pt x="435" y="373"/>
                  </a:lnTo>
                  <a:lnTo>
                    <a:pt x="384" y="349"/>
                  </a:lnTo>
                  <a:lnTo>
                    <a:pt x="344" y="326"/>
                  </a:lnTo>
                  <a:lnTo>
                    <a:pt x="293" y="293"/>
                  </a:lnTo>
                  <a:lnTo>
                    <a:pt x="242" y="256"/>
                  </a:lnTo>
                  <a:lnTo>
                    <a:pt x="205" y="226"/>
                  </a:lnTo>
                  <a:lnTo>
                    <a:pt x="157" y="186"/>
                  </a:lnTo>
                  <a:lnTo>
                    <a:pt x="124" y="158"/>
                  </a:lnTo>
                  <a:lnTo>
                    <a:pt x="102" y="132"/>
                  </a:lnTo>
                  <a:lnTo>
                    <a:pt x="62" y="88"/>
                  </a:lnTo>
                  <a:lnTo>
                    <a:pt x="0" y="0"/>
                  </a:lnTo>
                  <a:lnTo>
                    <a:pt x="91" y="88"/>
                  </a:lnTo>
                  <a:lnTo>
                    <a:pt x="135" y="124"/>
                  </a:lnTo>
                  <a:lnTo>
                    <a:pt x="175" y="158"/>
                  </a:lnTo>
                  <a:lnTo>
                    <a:pt x="219" y="186"/>
                  </a:lnTo>
                  <a:lnTo>
                    <a:pt x="263" y="209"/>
                  </a:lnTo>
                  <a:lnTo>
                    <a:pt x="307" y="231"/>
                  </a:lnTo>
                  <a:lnTo>
                    <a:pt x="355" y="253"/>
                  </a:lnTo>
                  <a:lnTo>
                    <a:pt x="395" y="267"/>
                  </a:lnTo>
                  <a:lnTo>
                    <a:pt x="439" y="282"/>
                  </a:lnTo>
                  <a:lnTo>
                    <a:pt x="487" y="293"/>
                  </a:lnTo>
                  <a:lnTo>
                    <a:pt x="534" y="301"/>
                  </a:lnTo>
                  <a:lnTo>
                    <a:pt x="571" y="309"/>
                  </a:lnTo>
                  <a:lnTo>
                    <a:pt x="622" y="312"/>
                  </a:lnTo>
                  <a:lnTo>
                    <a:pt x="673" y="318"/>
                  </a:lnTo>
                  <a:lnTo>
                    <a:pt x="718" y="318"/>
                  </a:lnTo>
                  <a:lnTo>
                    <a:pt x="766" y="318"/>
                  </a:lnTo>
                  <a:lnTo>
                    <a:pt x="828" y="318"/>
                  </a:lnTo>
                  <a:lnTo>
                    <a:pt x="890" y="311"/>
                  </a:lnTo>
                  <a:lnTo>
                    <a:pt x="949" y="304"/>
                  </a:lnTo>
                  <a:lnTo>
                    <a:pt x="1000" y="296"/>
                  </a:lnTo>
                  <a:lnTo>
                    <a:pt x="1058" y="285"/>
                  </a:lnTo>
                  <a:lnTo>
                    <a:pt x="1106" y="274"/>
                  </a:lnTo>
                  <a:lnTo>
                    <a:pt x="1156" y="260"/>
                  </a:lnTo>
                  <a:lnTo>
                    <a:pt x="1212" y="245"/>
                  </a:lnTo>
                  <a:lnTo>
                    <a:pt x="1259" y="231"/>
                  </a:lnTo>
                  <a:lnTo>
                    <a:pt x="1318" y="209"/>
                  </a:lnTo>
                  <a:lnTo>
                    <a:pt x="1362" y="190"/>
                  </a:lnTo>
                  <a:lnTo>
                    <a:pt x="1427" y="153"/>
                  </a:lnTo>
                </a:path>
              </a:pathLst>
            </a:custGeom>
            <a:solidFill>
              <a:srgbClr val="808000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perspectiveAbove"/>
              <a:lightRig rig="threePt" dir="t"/>
            </a:scene3d>
            <a:sp3d extrusionH="50800"/>
          </p:spPr>
          <p:txBody>
            <a:bodyPr/>
            <a:lstStyle/>
            <a:p>
              <a:pPr>
                <a:defRPr/>
              </a:pP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638" name="Freeform 26"/>
            <p:cNvSpPr>
              <a:spLocks/>
            </p:cNvSpPr>
            <p:nvPr/>
          </p:nvSpPr>
          <p:spPr bwMode="gray">
            <a:xfrm rot="14400000">
              <a:off x="2663788" y="2705089"/>
              <a:ext cx="2465388" cy="769938"/>
            </a:xfrm>
            <a:custGeom>
              <a:avLst/>
              <a:gdLst/>
              <a:ahLst/>
              <a:cxnLst>
                <a:cxn ang="0">
                  <a:pos x="1405" y="102"/>
                </a:cxn>
                <a:cxn ang="0">
                  <a:pos x="1540" y="395"/>
                </a:cxn>
                <a:cxn ang="0">
                  <a:pos x="1472" y="369"/>
                </a:cxn>
                <a:cxn ang="0">
                  <a:pos x="1373" y="403"/>
                </a:cxn>
                <a:cxn ang="0">
                  <a:pos x="1274" y="433"/>
                </a:cxn>
                <a:cxn ang="0">
                  <a:pos x="1160" y="458"/>
                </a:cxn>
                <a:cxn ang="0">
                  <a:pos x="1062" y="472"/>
                </a:cxn>
                <a:cxn ang="0">
                  <a:pos x="968" y="479"/>
                </a:cxn>
                <a:cxn ang="0">
                  <a:pos x="872" y="479"/>
                </a:cxn>
                <a:cxn ang="0">
                  <a:pos x="766" y="468"/>
                </a:cxn>
                <a:cxn ang="0">
                  <a:pos x="634" y="439"/>
                </a:cxn>
                <a:cxn ang="0">
                  <a:pos x="524" y="407"/>
                </a:cxn>
                <a:cxn ang="0">
                  <a:pos x="435" y="373"/>
                </a:cxn>
                <a:cxn ang="0">
                  <a:pos x="344" y="326"/>
                </a:cxn>
                <a:cxn ang="0">
                  <a:pos x="242" y="256"/>
                </a:cxn>
                <a:cxn ang="0">
                  <a:pos x="157" y="186"/>
                </a:cxn>
                <a:cxn ang="0">
                  <a:pos x="102" y="132"/>
                </a:cxn>
                <a:cxn ang="0">
                  <a:pos x="0" y="0"/>
                </a:cxn>
                <a:cxn ang="0">
                  <a:pos x="135" y="124"/>
                </a:cxn>
                <a:cxn ang="0">
                  <a:pos x="219" y="186"/>
                </a:cxn>
                <a:cxn ang="0">
                  <a:pos x="307" y="231"/>
                </a:cxn>
                <a:cxn ang="0">
                  <a:pos x="395" y="267"/>
                </a:cxn>
                <a:cxn ang="0">
                  <a:pos x="487" y="293"/>
                </a:cxn>
                <a:cxn ang="0">
                  <a:pos x="571" y="309"/>
                </a:cxn>
                <a:cxn ang="0">
                  <a:pos x="673" y="318"/>
                </a:cxn>
                <a:cxn ang="0">
                  <a:pos x="766" y="318"/>
                </a:cxn>
                <a:cxn ang="0">
                  <a:pos x="890" y="311"/>
                </a:cxn>
                <a:cxn ang="0">
                  <a:pos x="1000" y="296"/>
                </a:cxn>
                <a:cxn ang="0">
                  <a:pos x="1106" y="274"/>
                </a:cxn>
                <a:cxn ang="0">
                  <a:pos x="1212" y="245"/>
                </a:cxn>
                <a:cxn ang="0">
                  <a:pos x="1318" y="209"/>
                </a:cxn>
                <a:cxn ang="0">
                  <a:pos x="1427" y="153"/>
                </a:cxn>
              </a:cxnLst>
              <a:rect l="0" t="0" r="r" b="b"/>
              <a:pathLst>
                <a:path w="1717" h="484">
                  <a:moveTo>
                    <a:pt x="1427" y="153"/>
                  </a:moveTo>
                  <a:lnTo>
                    <a:pt x="1405" y="102"/>
                  </a:lnTo>
                  <a:lnTo>
                    <a:pt x="1716" y="132"/>
                  </a:lnTo>
                  <a:lnTo>
                    <a:pt x="1540" y="395"/>
                  </a:lnTo>
                  <a:lnTo>
                    <a:pt x="1519" y="344"/>
                  </a:lnTo>
                  <a:lnTo>
                    <a:pt x="1472" y="369"/>
                  </a:lnTo>
                  <a:lnTo>
                    <a:pt x="1413" y="391"/>
                  </a:lnTo>
                  <a:lnTo>
                    <a:pt x="1373" y="403"/>
                  </a:lnTo>
                  <a:lnTo>
                    <a:pt x="1328" y="418"/>
                  </a:lnTo>
                  <a:lnTo>
                    <a:pt x="1274" y="433"/>
                  </a:lnTo>
                  <a:lnTo>
                    <a:pt x="1219" y="447"/>
                  </a:lnTo>
                  <a:lnTo>
                    <a:pt x="1160" y="458"/>
                  </a:lnTo>
                  <a:lnTo>
                    <a:pt x="1117" y="464"/>
                  </a:lnTo>
                  <a:lnTo>
                    <a:pt x="1062" y="472"/>
                  </a:lnTo>
                  <a:lnTo>
                    <a:pt x="1007" y="479"/>
                  </a:lnTo>
                  <a:lnTo>
                    <a:pt x="968" y="479"/>
                  </a:lnTo>
                  <a:lnTo>
                    <a:pt x="916" y="483"/>
                  </a:lnTo>
                  <a:lnTo>
                    <a:pt x="872" y="479"/>
                  </a:lnTo>
                  <a:lnTo>
                    <a:pt x="817" y="475"/>
                  </a:lnTo>
                  <a:lnTo>
                    <a:pt x="766" y="468"/>
                  </a:lnTo>
                  <a:lnTo>
                    <a:pt x="701" y="453"/>
                  </a:lnTo>
                  <a:lnTo>
                    <a:pt x="634" y="439"/>
                  </a:lnTo>
                  <a:lnTo>
                    <a:pt x="576" y="424"/>
                  </a:lnTo>
                  <a:lnTo>
                    <a:pt x="524" y="407"/>
                  </a:lnTo>
                  <a:lnTo>
                    <a:pt x="476" y="391"/>
                  </a:lnTo>
                  <a:lnTo>
                    <a:pt x="435" y="373"/>
                  </a:lnTo>
                  <a:lnTo>
                    <a:pt x="384" y="349"/>
                  </a:lnTo>
                  <a:lnTo>
                    <a:pt x="344" y="326"/>
                  </a:lnTo>
                  <a:lnTo>
                    <a:pt x="293" y="293"/>
                  </a:lnTo>
                  <a:lnTo>
                    <a:pt x="242" y="256"/>
                  </a:lnTo>
                  <a:lnTo>
                    <a:pt x="205" y="226"/>
                  </a:lnTo>
                  <a:lnTo>
                    <a:pt x="157" y="186"/>
                  </a:lnTo>
                  <a:lnTo>
                    <a:pt x="124" y="158"/>
                  </a:lnTo>
                  <a:lnTo>
                    <a:pt x="102" y="132"/>
                  </a:lnTo>
                  <a:lnTo>
                    <a:pt x="62" y="88"/>
                  </a:lnTo>
                  <a:lnTo>
                    <a:pt x="0" y="0"/>
                  </a:lnTo>
                  <a:lnTo>
                    <a:pt x="91" y="88"/>
                  </a:lnTo>
                  <a:lnTo>
                    <a:pt x="135" y="124"/>
                  </a:lnTo>
                  <a:lnTo>
                    <a:pt x="175" y="158"/>
                  </a:lnTo>
                  <a:lnTo>
                    <a:pt x="219" y="186"/>
                  </a:lnTo>
                  <a:lnTo>
                    <a:pt x="263" y="209"/>
                  </a:lnTo>
                  <a:lnTo>
                    <a:pt x="307" y="231"/>
                  </a:lnTo>
                  <a:lnTo>
                    <a:pt x="355" y="253"/>
                  </a:lnTo>
                  <a:lnTo>
                    <a:pt x="395" y="267"/>
                  </a:lnTo>
                  <a:lnTo>
                    <a:pt x="439" y="282"/>
                  </a:lnTo>
                  <a:lnTo>
                    <a:pt x="487" y="293"/>
                  </a:lnTo>
                  <a:lnTo>
                    <a:pt x="534" y="301"/>
                  </a:lnTo>
                  <a:lnTo>
                    <a:pt x="571" y="309"/>
                  </a:lnTo>
                  <a:lnTo>
                    <a:pt x="622" y="312"/>
                  </a:lnTo>
                  <a:lnTo>
                    <a:pt x="673" y="318"/>
                  </a:lnTo>
                  <a:lnTo>
                    <a:pt x="718" y="318"/>
                  </a:lnTo>
                  <a:lnTo>
                    <a:pt x="766" y="318"/>
                  </a:lnTo>
                  <a:lnTo>
                    <a:pt x="828" y="318"/>
                  </a:lnTo>
                  <a:lnTo>
                    <a:pt x="890" y="311"/>
                  </a:lnTo>
                  <a:lnTo>
                    <a:pt x="949" y="304"/>
                  </a:lnTo>
                  <a:lnTo>
                    <a:pt x="1000" y="296"/>
                  </a:lnTo>
                  <a:lnTo>
                    <a:pt x="1058" y="285"/>
                  </a:lnTo>
                  <a:lnTo>
                    <a:pt x="1106" y="274"/>
                  </a:lnTo>
                  <a:lnTo>
                    <a:pt x="1156" y="260"/>
                  </a:lnTo>
                  <a:lnTo>
                    <a:pt x="1212" y="245"/>
                  </a:lnTo>
                  <a:lnTo>
                    <a:pt x="1259" y="231"/>
                  </a:lnTo>
                  <a:lnTo>
                    <a:pt x="1318" y="209"/>
                  </a:lnTo>
                  <a:lnTo>
                    <a:pt x="1362" y="190"/>
                  </a:lnTo>
                  <a:lnTo>
                    <a:pt x="1427" y="153"/>
                  </a:lnTo>
                </a:path>
              </a:pathLst>
            </a:custGeom>
            <a:gradFill>
              <a:gsLst>
                <a:gs pos="0">
                  <a:srgbClr val="C89800"/>
                </a:gs>
                <a:gs pos="54000">
                  <a:srgbClr val="C89800"/>
                </a:gs>
                <a:gs pos="100000">
                  <a:srgbClr val="C89800"/>
                </a:gs>
              </a:gsLst>
              <a:lin ang="0" scaled="1"/>
            </a:gra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perspectiveAbove"/>
              <a:lightRig rig="threePt" dir="t"/>
            </a:scene3d>
            <a:sp3d extrusionH="50800"/>
          </p:spPr>
          <p:txBody>
            <a:bodyPr/>
            <a:lstStyle/>
            <a:p>
              <a:pPr>
                <a:defRPr/>
              </a:pP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639" name="Freeform 27"/>
            <p:cNvSpPr>
              <a:spLocks/>
            </p:cNvSpPr>
            <p:nvPr/>
          </p:nvSpPr>
          <p:spPr bwMode="gray">
            <a:xfrm rot="18000000">
              <a:off x="2993988" y="3919527"/>
              <a:ext cx="2466975" cy="771525"/>
            </a:xfrm>
            <a:custGeom>
              <a:avLst/>
              <a:gdLst/>
              <a:ahLst/>
              <a:cxnLst>
                <a:cxn ang="0">
                  <a:pos x="1405" y="102"/>
                </a:cxn>
                <a:cxn ang="0">
                  <a:pos x="1540" y="395"/>
                </a:cxn>
                <a:cxn ang="0">
                  <a:pos x="1472" y="369"/>
                </a:cxn>
                <a:cxn ang="0">
                  <a:pos x="1373" y="403"/>
                </a:cxn>
                <a:cxn ang="0">
                  <a:pos x="1274" y="433"/>
                </a:cxn>
                <a:cxn ang="0">
                  <a:pos x="1160" y="458"/>
                </a:cxn>
                <a:cxn ang="0">
                  <a:pos x="1062" y="472"/>
                </a:cxn>
                <a:cxn ang="0">
                  <a:pos x="968" y="479"/>
                </a:cxn>
                <a:cxn ang="0">
                  <a:pos x="872" y="479"/>
                </a:cxn>
                <a:cxn ang="0">
                  <a:pos x="766" y="468"/>
                </a:cxn>
                <a:cxn ang="0">
                  <a:pos x="634" y="439"/>
                </a:cxn>
                <a:cxn ang="0">
                  <a:pos x="524" y="407"/>
                </a:cxn>
                <a:cxn ang="0">
                  <a:pos x="435" y="373"/>
                </a:cxn>
                <a:cxn ang="0">
                  <a:pos x="344" y="326"/>
                </a:cxn>
                <a:cxn ang="0">
                  <a:pos x="242" y="256"/>
                </a:cxn>
                <a:cxn ang="0">
                  <a:pos x="157" y="186"/>
                </a:cxn>
                <a:cxn ang="0">
                  <a:pos x="102" y="132"/>
                </a:cxn>
                <a:cxn ang="0">
                  <a:pos x="0" y="0"/>
                </a:cxn>
                <a:cxn ang="0">
                  <a:pos x="135" y="124"/>
                </a:cxn>
                <a:cxn ang="0">
                  <a:pos x="219" y="186"/>
                </a:cxn>
                <a:cxn ang="0">
                  <a:pos x="307" y="231"/>
                </a:cxn>
                <a:cxn ang="0">
                  <a:pos x="395" y="267"/>
                </a:cxn>
                <a:cxn ang="0">
                  <a:pos x="487" y="293"/>
                </a:cxn>
                <a:cxn ang="0">
                  <a:pos x="571" y="309"/>
                </a:cxn>
                <a:cxn ang="0">
                  <a:pos x="673" y="318"/>
                </a:cxn>
                <a:cxn ang="0">
                  <a:pos x="766" y="318"/>
                </a:cxn>
                <a:cxn ang="0">
                  <a:pos x="890" y="311"/>
                </a:cxn>
                <a:cxn ang="0">
                  <a:pos x="1000" y="296"/>
                </a:cxn>
                <a:cxn ang="0">
                  <a:pos x="1106" y="274"/>
                </a:cxn>
                <a:cxn ang="0">
                  <a:pos x="1212" y="245"/>
                </a:cxn>
                <a:cxn ang="0">
                  <a:pos x="1318" y="209"/>
                </a:cxn>
                <a:cxn ang="0">
                  <a:pos x="1427" y="153"/>
                </a:cxn>
              </a:cxnLst>
              <a:rect l="0" t="0" r="r" b="b"/>
              <a:pathLst>
                <a:path w="1717" h="484">
                  <a:moveTo>
                    <a:pt x="1427" y="153"/>
                  </a:moveTo>
                  <a:lnTo>
                    <a:pt x="1405" y="102"/>
                  </a:lnTo>
                  <a:lnTo>
                    <a:pt x="1716" y="132"/>
                  </a:lnTo>
                  <a:lnTo>
                    <a:pt x="1540" y="395"/>
                  </a:lnTo>
                  <a:lnTo>
                    <a:pt x="1519" y="344"/>
                  </a:lnTo>
                  <a:lnTo>
                    <a:pt x="1472" y="369"/>
                  </a:lnTo>
                  <a:lnTo>
                    <a:pt x="1413" y="391"/>
                  </a:lnTo>
                  <a:lnTo>
                    <a:pt x="1373" y="403"/>
                  </a:lnTo>
                  <a:lnTo>
                    <a:pt x="1328" y="418"/>
                  </a:lnTo>
                  <a:lnTo>
                    <a:pt x="1274" y="433"/>
                  </a:lnTo>
                  <a:lnTo>
                    <a:pt x="1219" y="447"/>
                  </a:lnTo>
                  <a:lnTo>
                    <a:pt x="1160" y="458"/>
                  </a:lnTo>
                  <a:lnTo>
                    <a:pt x="1117" y="464"/>
                  </a:lnTo>
                  <a:lnTo>
                    <a:pt x="1062" y="472"/>
                  </a:lnTo>
                  <a:lnTo>
                    <a:pt x="1007" y="479"/>
                  </a:lnTo>
                  <a:lnTo>
                    <a:pt x="968" y="479"/>
                  </a:lnTo>
                  <a:lnTo>
                    <a:pt x="916" y="483"/>
                  </a:lnTo>
                  <a:lnTo>
                    <a:pt x="872" y="479"/>
                  </a:lnTo>
                  <a:lnTo>
                    <a:pt x="817" y="475"/>
                  </a:lnTo>
                  <a:lnTo>
                    <a:pt x="766" y="468"/>
                  </a:lnTo>
                  <a:lnTo>
                    <a:pt x="701" y="453"/>
                  </a:lnTo>
                  <a:lnTo>
                    <a:pt x="634" y="439"/>
                  </a:lnTo>
                  <a:lnTo>
                    <a:pt x="576" y="424"/>
                  </a:lnTo>
                  <a:lnTo>
                    <a:pt x="524" y="407"/>
                  </a:lnTo>
                  <a:lnTo>
                    <a:pt x="476" y="391"/>
                  </a:lnTo>
                  <a:lnTo>
                    <a:pt x="435" y="373"/>
                  </a:lnTo>
                  <a:lnTo>
                    <a:pt x="384" y="349"/>
                  </a:lnTo>
                  <a:lnTo>
                    <a:pt x="344" y="326"/>
                  </a:lnTo>
                  <a:lnTo>
                    <a:pt x="293" y="293"/>
                  </a:lnTo>
                  <a:lnTo>
                    <a:pt x="242" y="256"/>
                  </a:lnTo>
                  <a:lnTo>
                    <a:pt x="205" y="226"/>
                  </a:lnTo>
                  <a:lnTo>
                    <a:pt x="157" y="186"/>
                  </a:lnTo>
                  <a:lnTo>
                    <a:pt x="124" y="158"/>
                  </a:lnTo>
                  <a:lnTo>
                    <a:pt x="102" y="132"/>
                  </a:lnTo>
                  <a:lnTo>
                    <a:pt x="62" y="88"/>
                  </a:lnTo>
                  <a:lnTo>
                    <a:pt x="0" y="0"/>
                  </a:lnTo>
                  <a:lnTo>
                    <a:pt x="91" y="88"/>
                  </a:lnTo>
                  <a:lnTo>
                    <a:pt x="135" y="124"/>
                  </a:lnTo>
                  <a:lnTo>
                    <a:pt x="175" y="158"/>
                  </a:lnTo>
                  <a:lnTo>
                    <a:pt x="219" y="186"/>
                  </a:lnTo>
                  <a:lnTo>
                    <a:pt x="263" y="209"/>
                  </a:lnTo>
                  <a:lnTo>
                    <a:pt x="307" y="231"/>
                  </a:lnTo>
                  <a:lnTo>
                    <a:pt x="355" y="253"/>
                  </a:lnTo>
                  <a:lnTo>
                    <a:pt x="395" y="267"/>
                  </a:lnTo>
                  <a:lnTo>
                    <a:pt x="439" y="282"/>
                  </a:lnTo>
                  <a:lnTo>
                    <a:pt x="487" y="293"/>
                  </a:lnTo>
                  <a:lnTo>
                    <a:pt x="534" y="301"/>
                  </a:lnTo>
                  <a:lnTo>
                    <a:pt x="571" y="309"/>
                  </a:lnTo>
                  <a:lnTo>
                    <a:pt x="622" y="312"/>
                  </a:lnTo>
                  <a:lnTo>
                    <a:pt x="673" y="318"/>
                  </a:lnTo>
                  <a:lnTo>
                    <a:pt x="718" y="318"/>
                  </a:lnTo>
                  <a:lnTo>
                    <a:pt x="766" y="318"/>
                  </a:lnTo>
                  <a:lnTo>
                    <a:pt x="828" y="318"/>
                  </a:lnTo>
                  <a:lnTo>
                    <a:pt x="890" y="311"/>
                  </a:lnTo>
                  <a:lnTo>
                    <a:pt x="949" y="304"/>
                  </a:lnTo>
                  <a:lnTo>
                    <a:pt x="1000" y="296"/>
                  </a:lnTo>
                  <a:lnTo>
                    <a:pt x="1058" y="285"/>
                  </a:lnTo>
                  <a:lnTo>
                    <a:pt x="1106" y="274"/>
                  </a:lnTo>
                  <a:lnTo>
                    <a:pt x="1156" y="260"/>
                  </a:lnTo>
                  <a:lnTo>
                    <a:pt x="1212" y="245"/>
                  </a:lnTo>
                  <a:lnTo>
                    <a:pt x="1259" y="231"/>
                  </a:lnTo>
                  <a:lnTo>
                    <a:pt x="1318" y="209"/>
                  </a:lnTo>
                  <a:lnTo>
                    <a:pt x="1362" y="190"/>
                  </a:lnTo>
                  <a:lnTo>
                    <a:pt x="1427" y="153"/>
                  </a:lnTo>
                </a:path>
              </a:pathLst>
            </a:custGeom>
            <a:solidFill>
              <a:srgbClr val="FFC000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perspectiveAbove"/>
              <a:lightRig rig="threePt" dir="t"/>
            </a:scene3d>
            <a:sp3d extrusionH="50800"/>
          </p:spPr>
          <p:txBody>
            <a:bodyPr/>
            <a:lstStyle/>
            <a:p>
              <a:pPr>
                <a:defRPr/>
              </a:pPr>
              <a:endParaRPr lang="zh-CN" altLang="en-US">
                <a:ea typeface="宋体" pitchFamily="2" charset="-122"/>
              </a:endParaRPr>
            </a:p>
          </p:txBody>
        </p:sp>
      </p:grpSp>
      <p:grpSp>
        <p:nvGrpSpPr>
          <p:cNvPr id="8197" name="组合 613"/>
          <p:cNvGrpSpPr>
            <a:grpSpLocks/>
          </p:cNvGrpSpPr>
          <p:nvPr/>
        </p:nvGrpSpPr>
        <p:grpSpPr bwMode="auto">
          <a:xfrm>
            <a:off x="1923272" y="3500439"/>
            <a:ext cx="1523019" cy="1785937"/>
            <a:chOff x="2146280" y="1719245"/>
            <a:chExt cx="1146175" cy="1361680"/>
          </a:xfrm>
        </p:grpSpPr>
        <p:sp>
          <p:nvSpPr>
            <p:cNvPr id="8219" name="Oval 70"/>
            <p:cNvSpPr>
              <a:spLocks noChangeArrowheads="1"/>
            </p:cNvSpPr>
            <p:nvPr/>
          </p:nvSpPr>
          <p:spPr bwMode="gray">
            <a:xfrm>
              <a:off x="2146280" y="1719245"/>
              <a:ext cx="1146175" cy="1154113"/>
            </a:xfrm>
            <a:prstGeom prst="ellipse">
              <a:avLst/>
            </a:prstGeom>
            <a:solidFill>
              <a:srgbClr val="EAEAEA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8220" name="Picture 72" descr="circuler_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2181205" y="1749408"/>
              <a:ext cx="1072543" cy="1079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21" name="Oval 73"/>
            <p:cNvSpPr>
              <a:spLocks noChangeArrowheads="1"/>
            </p:cNvSpPr>
            <p:nvPr/>
          </p:nvSpPr>
          <p:spPr bwMode="gray">
            <a:xfrm>
              <a:off x="2181205" y="1749408"/>
              <a:ext cx="1079500" cy="1081458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8222" name="Picture 74" descr="light_shadow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4285"/>
            <a:stretch>
              <a:fillRect/>
            </a:stretch>
          </p:blipFill>
          <p:spPr bwMode="gray">
            <a:xfrm>
              <a:off x="2191641" y="1794421"/>
              <a:ext cx="790783" cy="6751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8223" name="Group 75"/>
            <p:cNvGrpSpPr>
              <a:grpSpLocks/>
            </p:cNvGrpSpPr>
            <p:nvPr/>
          </p:nvGrpSpPr>
          <p:grpSpPr bwMode="auto">
            <a:xfrm rot="-3733502" flipH="1" flipV="1">
              <a:off x="2502010" y="2493304"/>
              <a:ext cx="954022" cy="221466"/>
              <a:chOff x="2521" y="1060"/>
              <a:chExt cx="901" cy="236"/>
            </a:xfrm>
          </p:grpSpPr>
          <p:grpSp>
            <p:nvGrpSpPr>
              <p:cNvPr id="8235" name="Group 76"/>
              <p:cNvGrpSpPr>
                <a:grpSpLocks/>
              </p:cNvGrpSpPr>
              <p:nvPr/>
            </p:nvGrpSpPr>
            <p:grpSpPr bwMode="auto">
              <a:xfrm>
                <a:off x="2521" y="1060"/>
                <a:ext cx="742" cy="186"/>
                <a:chOff x="1565" y="2568"/>
                <a:chExt cx="1118" cy="279"/>
              </a:xfrm>
            </p:grpSpPr>
            <p:sp>
              <p:nvSpPr>
                <p:cNvPr id="8241" name="AutoShape 77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8242" name="AutoShape 78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8243" name="AutoShape 79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8244" name="AutoShape 80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8236" name="Group 81"/>
              <p:cNvGrpSpPr>
                <a:grpSpLocks/>
              </p:cNvGrpSpPr>
              <p:nvPr/>
            </p:nvGrpSpPr>
            <p:grpSpPr bwMode="auto">
              <a:xfrm rot="1353540">
                <a:off x="2680" y="1110"/>
                <a:ext cx="742" cy="186"/>
                <a:chOff x="1565" y="2568"/>
                <a:chExt cx="1118" cy="279"/>
              </a:xfrm>
            </p:grpSpPr>
            <p:sp>
              <p:nvSpPr>
                <p:cNvPr id="8237" name="AutoShape 82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8238" name="AutoShape 83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8239" name="AutoShape 84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8240" name="AutoShape 85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8224" name="Group 86"/>
            <p:cNvGrpSpPr>
              <a:grpSpLocks/>
            </p:cNvGrpSpPr>
            <p:nvPr/>
          </p:nvGrpSpPr>
          <p:grpSpPr bwMode="auto">
            <a:xfrm rot="-3733502" flipH="1" flipV="1">
              <a:off x="2618121" y="2507742"/>
              <a:ext cx="844470" cy="193673"/>
              <a:chOff x="2521" y="1060"/>
              <a:chExt cx="901" cy="236"/>
            </a:xfrm>
          </p:grpSpPr>
          <p:grpSp>
            <p:nvGrpSpPr>
              <p:cNvPr id="8225" name="Group 87"/>
              <p:cNvGrpSpPr>
                <a:grpSpLocks/>
              </p:cNvGrpSpPr>
              <p:nvPr/>
            </p:nvGrpSpPr>
            <p:grpSpPr bwMode="auto">
              <a:xfrm>
                <a:off x="2521" y="1060"/>
                <a:ext cx="742" cy="186"/>
                <a:chOff x="1565" y="2568"/>
                <a:chExt cx="1118" cy="279"/>
              </a:xfrm>
            </p:grpSpPr>
            <p:sp>
              <p:nvSpPr>
                <p:cNvPr id="8231" name="AutoShape 88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8232" name="AutoShape 89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8233" name="AutoShape 90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8234" name="AutoShape 91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8226" name="Group 92"/>
              <p:cNvGrpSpPr>
                <a:grpSpLocks/>
              </p:cNvGrpSpPr>
              <p:nvPr/>
            </p:nvGrpSpPr>
            <p:grpSpPr bwMode="auto">
              <a:xfrm rot="1353540">
                <a:off x="2680" y="1110"/>
                <a:ext cx="742" cy="186"/>
                <a:chOff x="1565" y="2568"/>
                <a:chExt cx="1118" cy="279"/>
              </a:xfrm>
            </p:grpSpPr>
            <p:sp>
              <p:nvSpPr>
                <p:cNvPr id="8227" name="AutoShape 93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8228" name="AutoShape 94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8229" name="AutoShape 95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8230" name="AutoShape 96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</p:grpSp>
      <p:sp>
        <p:nvSpPr>
          <p:cNvPr id="8198" name="TextBox 677"/>
          <p:cNvSpPr txBox="1">
            <a:spLocks noChangeArrowheads="1"/>
          </p:cNvSpPr>
          <p:nvPr/>
        </p:nvSpPr>
        <p:spPr bwMode="auto">
          <a:xfrm>
            <a:off x="2386799" y="3929063"/>
            <a:ext cx="66218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1800" b="0">
                <a:latin typeface="微软雅黑" pitchFamily="34" charset="-122"/>
                <a:ea typeface="微软雅黑" pitchFamily="34" charset="-122"/>
              </a:rPr>
              <a:t>品牌形象</a:t>
            </a:r>
          </a:p>
        </p:txBody>
      </p:sp>
      <p:sp>
        <p:nvSpPr>
          <p:cNvPr id="679" name="TextBox 678"/>
          <p:cNvSpPr txBox="1"/>
          <p:nvPr/>
        </p:nvSpPr>
        <p:spPr>
          <a:xfrm>
            <a:off x="334035" y="3286125"/>
            <a:ext cx="1390582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600" b="0" dirty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企业标志</a:t>
            </a:r>
          </a:p>
        </p:txBody>
      </p:sp>
      <p:sp>
        <p:nvSpPr>
          <p:cNvPr id="680" name="TextBox 679"/>
          <p:cNvSpPr txBox="1"/>
          <p:nvPr/>
        </p:nvSpPr>
        <p:spPr>
          <a:xfrm>
            <a:off x="466471" y="4929189"/>
            <a:ext cx="1191928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600" b="0" dirty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员工服饰</a:t>
            </a:r>
          </a:p>
        </p:txBody>
      </p:sp>
      <p:sp>
        <p:nvSpPr>
          <p:cNvPr id="681" name="TextBox 680"/>
          <p:cNvSpPr txBox="1"/>
          <p:nvPr/>
        </p:nvSpPr>
        <p:spPr>
          <a:xfrm>
            <a:off x="2651672" y="5786439"/>
            <a:ext cx="1456801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600" b="0" dirty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文化刊物</a:t>
            </a:r>
          </a:p>
        </p:txBody>
      </p:sp>
      <p:sp>
        <p:nvSpPr>
          <p:cNvPr id="682" name="TextBox 681"/>
          <p:cNvSpPr txBox="1"/>
          <p:nvPr/>
        </p:nvSpPr>
        <p:spPr>
          <a:xfrm>
            <a:off x="3976036" y="4786314"/>
            <a:ext cx="1390583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600" b="0" dirty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传媒组合</a:t>
            </a:r>
          </a:p>
        </p:txBody>
      </p:sp>
      <p:sp>
        <p:nvSpPr>
          <p:cNvPr id="683" name="TextBox 682"/>
          <p:cNvSpPr txBox="1"/>
          <p:nvPr/>
        </p:nvSpPr>
        <p:spPr>
          <a:xfrm>
            <a:off x="2055708" y="2286000"/>
            <a:ext cx="1059491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600" b="0" dirty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企业环境</a:t>
            </a:r>
          </a:p>
        </p:txBody>
      </p:sp>
      <p:sp>
        <p:nvSpPr>
          <p:cNvPr id="684" name="TextBox 683"/>
          <p:cNvSpPr txBox="1"/>
          <p:nvPr/>
        </p:nvSpPr>
        <p:spPr>
          <a:xfrm>
            <a:off x="3843600" y="3214689"/>
            <a:ext cx="1191928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600" b="0" dirty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设施建设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7949129" y="571500"/>
            <a:ext cx="1194871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600" b="0" dirty="0">
                <a:solidFill>
                  <a:schemeClr val="accent1">
                    <a:lumMod val="50000"/>
                  </a:schemeClr>
                </a:solidFill>
                <a:latin typeface="黑体" pitchFamily="2" charset="-122"/>
                <a:ea typeface="黑体" pitchFamily="2" charset="-122"/>
              </a:rPr>
              <a:t>企业标志</a:t>
            </a:r>
          </a:p>
        </p:txBody>
      </p:sp>
      <p:sp>
        <p:nvSpPr>
          <p:cNvPr id="8206" name="Line 4"/>
          <p:cNvSpPr>
            <a:spLocks noChangeShapeType="1"/>
          </p:cNvSpPr>
          <p:nvPr/>
        </p:nvSpPr>
        <p:spPr bwMode="auto">
          <a:xfrm flipH="1">
            <a:off x="5162078" y="2697163"/>
            <a:ext cx="4415" cy="3384550"/>
          </a:xfrm>
          <a:prstGeom prst="line">
            <a:avLst/>
          </a:prstGeom>
          <a:noFill/>
          <a:ln w="12700">
            <a:solidFill>
              <a:srgbClr val="808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207" name="AutoShape 23"/>
          <p:cNvSpPr>
            <a:spLocks noChangeArrowheads="1"/>
          </p:cNvSpPr>
          <p:nvPr/>
        </p:nvSpPr>
        <p:spPr bwMode="auto">
          <a:xfrm>
            <a:off x="5432837" y="4786313"/>
            <a:ext cx="229556" cy="24765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208" name="Line 28"/>
          <p:cNvSpPr>
            <a:spLocks noChangeShapeType="1"/>
          </p:cNvSpPr>
          <p:nvPr/>
        </p:nvSpPr>
        <p:spPr bwMode="auto">
          <a:xfrm rot="16200000" flipH="1">
            <a:off x="6847468" y="1742067"/>
            <a:ext cx="6350" cy="3297667"/>
          </a:xfrm>
          <a:prstGeom prst="line">
            <a:avLst/>
          </a:prstGeom>
          <a:noFill/>
          <a:ln w="12700">
            <a:solidFill>
              <a:srgbClr val="808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2" name="矩形 71"/>
          <p:cNvSpPr/>
          <p:nvPr/>
        </p:nvSpPr>
        <p:spPr>
          <a:xfrm>
            <a:off x="5414335" y="2786059"/>
            <a:ext cx="646331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b="0" dirty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 pitchFamily="34" charset="-122"/>
                <a:ea typeface="微软雅黑" pitchFamily="34" charset="-122"/>
              </a:rPr>
              <a:t>功能</a:t>
            </a:r>
            <a:endParaRPr lang="zh-CN" altLang="en-US" sz="2800" b="0" dirty="0">
              <a:ln w="1905"/>
              <a:solidFill>
                <a:schemeClr val="accent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210" name="AutoShape 23"/>
          <p:cNvSpPr>
            <a:spLocks noChangeArrowheads="1"/>
          </p:cNvSpPr>
          <p:nvPr/>
        </p:nvSpPr>
        <p:spPr bwMode="auto">
          <a:xfrm>
            <a:off x="5432837" y="5143500"/>
            <a:ext cx="229556" cy="24765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211" name="AutoShape 23"/>
          <p:cNvSpPr>
            <a:spLocks noChangeArrowheads="1"/>
          </p:cNvSpPr>
          <p:nvPr/>
        </p:nvSpPr>
        <p:spPr bwMode="auto">
          <a:xfrm>
            <a:off x="5432837" y="5500688"/>
            <a:ext cx="229556" cy="24765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5" name="TextBox 36"/>
          <p:cNvSpPr txBox="1">
            <a:spLocks noChangeArrowheads="1"/>
          </p:cNvSpPr>
          <p:nvPr/>
        </p:nvSpPr>
        <p:spPr bwMode="auto">
          <a:xfrm>
            <a:off x="5763928" y="4714876"/>
            <a:ext cx="264872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b="0" dirty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发掘配合</a:t>
            </a:r>
            <a:r>
              <a:rPr lang="en-US" altLang="zh-CN" sz="1400" b="0" dirty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nForce4</a:t>
            </a:r>
            <a:r>
              <a:rPr lang="zh-CN" altLang="en-US" sz="1400" b="0" dirty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系统发布的一款</a:t>
            </a:r>
          </a:p>
        </p:txBody>
      </p:sp>
      <p:sp>
        <p:nvSpPr>
          <p:cNvPr id="8213" name="AutoShape 23"/>
          <p:cNvSpPr>
            <a:spLocks noChangeArrowheads="1"/>
          </p:cNvSpPr>
          <p:nvPr/>
        </p:nvSpPr>
        <p:spPr bwMode="auto">
          <a:xfrm>
            <a:off x="5432837" y="5857875"/>
            <a:ext cx="229556" cy="24765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7" name="TextBox 36"/>
          <p:cNvSpPr txBox="1">
            <a:spLocks noChangeArrowheads="1"/>
          </p:cNvSpPr>
          <p:nvPr/>
        </p:nvSpPr>
        <p:spPr bwMode="auto">
          <a:xfrm>
            <a:off x="6028802" y="2786063"/>
            <a:ext cx="112570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600" b="0" dirty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是关键</a:t>
            </a:r>
          </a:p>
        </p:txBody>
      </p:sp>
      <p:sp>
        <p:nvSpPr>
          <p:cNvPr id="78" name="TextBox 36"/>
          <p:cNvSpPr txBox="1">
            <a:spLocks noChangeArrowheads="1"/>
          </p:cNvSpPr>
          <p:nvPr/>
        </p:nvSpPr>
        <p:spPr bwMode="auto">
          <a:xfrm>
            <a:off x="5366620" y="3500438"/>
            <a:ext cx="324469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600" b="0" dirty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配合</a:t>
            </a:r>
            <a:r>
              <a:rPr lang="en-US" altLang="zh-CN" sz="1600" b="0" dirty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nForce4</a:t>
            </a:r>
            <a:r>
              <a:rPr lang="zh-CN" altLang="en-US" sz="1600" b="0" dirty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系统发布的一款功能强大的系统调节工具，主要功能包括：</a:t>
            </a:r>
            <a:r>
              <a:rPr lang="en-US" altLang="zh-CN" sz="1600" b="0" dirty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1.</a:t>
            </a:r>
            <a:r>
              <a:rPr lang="zh-CN" altLang="en-US" sz="1600" b="0" dirty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电压和总线速度监控</a:t>
            </a:r>
          </a:p>
        </p:txBody>
      </p:sp>
      <p:sp>
        <p:nvSpPr>
          <p:cNvPr id="79" name="TextBox 36"/>
          <p:cNvSpPr txBox="1">
            <a:spLocks noChangeArrowheads="1"/>
          </p:cNvSpPr>
          <p:nvPr/>
        </p:nvSpPr>
        <p:spPr bwMode="auto">
          <a:xfrm>
            <a:off x="5763928" y="5102226"/>
            <a:ext cx="264872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b="0" dirty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发掘配合</a:t>
            </a:r>
            <a:r>
              <a:rPr lang="en-US" altLang="zh-CN" sz="1400" b="0" dirty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nForce4</a:t>
            </a:r>
            <a:r>
              <a:rPr lang="zh-CN" altLang="en-US" sz="1400" b="0" dirty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系统发布的一款</a:t>
            </a:r>
          </a:p>
        </p:txBody>
      </p:sp>
      <p:sp>
        <p:nvSpPr>
          <p:cNvPr id="80" name="TextBox 36"/>
          <p:cNvSpPr txBox="1">
            <a:spLocks noChangeArrowheads="1"/>
          </p:cNvSpPr>
          <p:nvPr/>
        </p:nvSpPr>
        <p:spPr bwMode="auto">
          <a:xfrm>
            <a:off x="5763928" y="5480051"/>
            <a:ext cx="264872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b="0" dirty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发掘配合</a:t>
            </a:r>
            <a:r>
              <a:rPr lang="en-US" altLang="zh-CN" sz="1400" b="0" dirty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nForce4</a:t>
            </a:r>
            <a:r>
              <a:rPr lang="zh-CN" altLang="en-US" sz="1400" b="0" dirty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系统发布的一款</a:t>
            </a:r>
          </a:p>
        </p:txBody>
      </p:sp>
      <p:sp>
        <p:nvSpPr>
          <p:cNvPr id="81" name="TextBox 36"/>
          <p:cNvSpPr txBox="1">
            <a:spLocks noChangeArrowheads="1"/>
          </p:cNvSpPr>
          <p:nvPr/>
        </p:nvSpPr>
        <p:spPr bwMode="auto">
          <a:xfrm>
            <a:off x="5772757" y="5805489"/>
            <a:ext cx="264872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b="0" dirty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发掘配合</a:t>
            </a:r>
            <a:r>
              <a:rPr lang="en-US" altLang="zh-CN" sz="1400" b="0" dirty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nForce4</a:t>
            </a:r>
            <a:r>
              <a:rPr lang="zh-CN" altLang="en-US" sz="1400" b="0" dirty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系统发布的一款</a:t>
            </a:r>
          </a:p>
        </p:txBody>
      </p:sp>
    </p:spTree>
    <p:extLst>
      <p:ext uri="{BB962C8B-B14F-4D97-AF65-F5344CB8AC3E}">
        <p14:creationId xmlns:p14="http://schemas.microsoft.com/office/powerpoint/2010/main" val="323912331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比较细分的流程</a:t>
            </a: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zh-CN" altLang="en-US" smtClean="0"/>
              <a:t>第 </a:t>
            </a:r>
            <a:fld id="{DD969240-5698-4DE0-A7FC-974C2D9FE511}" type="slidenum">
              <a:rPr lang="zh-CN" altLang="en-US" smtClean="0"/>
              <a:pPr>
                <a:defRPr/>
              </a:pPr>
              <a:t>6</a:t>
            </a:fld>
            <a:r>
              <a:rPr lang="zh-CN" altLang="en-US" smtClean="0"/>
              <a:t> 页</a:t>
            </a:r>
            <a:endParaRPr lang="zh-CN" altLang="en-US"/>
          </a:p>
        </p:txBody>
      </p:sp>
      <p:grpSp>
        <p:nvGrpSpPr>
          <p:cNvPr id="4" name="Group 21"/>
          <p:cNvGrpSpPr>
            <a:grpSpLocks/>
          </p:cNvGrpSpPr>
          <p:nvPr/>
        </p:nvGrpSpPr>
        <p:grpSpPr bwMode="auto">
          <a:xfrm>
            <a:off x="304800" y="2026914"/>
            <a:ext cx="8659813" cy="773113"/>
            <a:chOff x="170119" y="846598"/>
            <a:chExt cx="8660063" cy="772634"/>
          </a:xfrm>
        </p:grpSpPr>
        <p:sp>
          <p:nvSpPr>
            <p:cNvPr id="5" name="Pentagon 4"/>
            <p:cNvSpPr>
              <a:spLocks noChangeArrowheads="1"/>
            </p:cNvSpPr>
            <p:nvPr/>
          </p:nvSpPr>
          <p:spPr bwMode="auto">
            <a:xfrm>
              <a:off x="170119" y="857232"/>
              <a:ext cx="1634897" cy="762000"/>
            </a:xfrm>
            <a:prstGeom prst="homePlate">
              <a:avLst>
                <a:gd name="adj" fmla="val 50004"/>
              </a:avLst>
            </a:prstGeom>
            <a:gradFill flip="none" rotWithShape="1">
              <a:gsLst>
                <a:gs pos="0">
                  <a:srgbClr val="74F4FF"/>
                </a:gs>
                <a:gs pos="100000">
                  <a:srgbClr val="208ECD"/>
                </a:gs>
              </a:gsLst>
              <a:lin ang="5400000" scaled="1"/>
              <a:tileRect/>
            </a:gradFill>
            <a:ln w="9525" algn="ctr">
              <a:solidFill>
                <a:srgbClr val="00618E"/>
              </a:solidFill>
              <a:miter lim="800000"/>
              <a:headEnd/>
              <a:tailEnd/>
            </a:ln>
            <a:scene3d>
              <a:camera prst="orthographicFront"/>
              <a:lightRig rig="balanced" dir="t"/>
            </a:scene3d>
            <a:sp3d prstMaterial="metal"/>
          </p:spPr>
          <p:txBody>
            <a:bodyPr anchor="ctr"/>
            <a:lstStyle/>
            <a:p>
              <a:pPr algn="ctr"/>
              <a:r>
                <a:rPr lang="en-US">
                  <a:solidFill>
                    <a:srgbClr val="000000"/>
                  </a:solidFill>
                  <a:latin typeface="Calibri" pitchFamily="-65" charset="0"/>
                </a:rPr>
                <a:t>Step 1</a:t>
              </a:r>
            </a:p>
          </p:txBody>
        </p:sp>
        <p:sp>
          <p:nvSpPr>
            <p:cNvPr id="6" name="Chevron 6"/>
            <p:cNvSpPr>
              <a:spLocks noChangeArrowheads="1"/>
            </p:cNvSpPr>
            <p:nvPr/>
          </p:nvSpPr>
          <p:spPr bwMode="auto">
            <a:xfrm>
              <a:off x="1520449" y="846599"/>
              <a:ext cx="1695742" cy="762000"/>
            </a:xfrm>
            <a:prstGeom prst="chevron">
              <a:avLst>
                <a:gd name="adj" fmla="val 49998"/>
              </a:avLst>
            </a:prstGeom>
            <a:gradFill flip="none" rotWithShape="1">
              <a:gsLst>
                <a:gs pos="0">
                  <a:srgbClr val="A6F77D"/>
                </a:gs>
                <a:gs pos="100000">
                  <a:srgbClr val="72D816"/>
                </a:gs>
              </a:gsLst>
              <a:lin ang="5400000" scaled="1"/>
              <a:tileRect/>
            </a:gradFill>
            <a:ln w="9525" algn="ctr">
              <a:solidFill>
                <a:srgbClr val="4F950F"/>
              </a:solidFill>
              <a:miter lim="800000"/>
              <a:headEnd/>
              <a:tailEnd/>
            </a:ln>
            <a:scene3d>
              <a:camera prst="orthographicFront"/>
              <a:lightRig rig="balanced" dir="t"/>
            </a:scene3d>
            <a:sp3d/>
          </p:spPr>
          <p:txBody>
            <a:bodyPr anchor="ctr"/>
            <a:lstStyle/>
            <a:p>
              <a:pPr algn="ctr"/>
              <a:r>
                <a:rPr lang="en-US">
                  <a:latin typeface="Calibri" pitchFamily="-65" charset="0"/>
                </a:rPr>
                <a:t>Step 2</a:t>
              </a:r>
            </a:p>
          </p:txBody>
        </p:sp>
        <p:sp>
          <p:nvSpPr>
            <p:cNvPr id="7" name="Chevron 6"/>
            <p:cNvSpPr>
              <a:spLocks noChangeArrowheads="1"/>
            </p:cNvSpPr>
            <p:nvPr/>
          </p:nvSpPr>
          <p:spPr bwMode="auto">
            <a:xfrm>
              <a:off x="2923947" y="846599"/>
              <a:ext cx="1695742" cy="762000"/>
            </a:xfrm>
            <a:prstGeom prst="chevron">
              <a:avLst>
                <a:gd name="adj" fmla="val 49998"/>
              </a:avLst>
            </a:prstGeom>
            <a:gradFill flip="none" rotWithShape="1">
              <a:gsLst>
                <a:gs pos="0">
                  <a:srgbClr val="74F4FF"/>
                </a:gs>
                <a:gs pos="100000">
                  <a:srgbClr val="208ECD"/>
                </a:gs>
              </a:gsLst>
              <a:lin ang="5400000" scaled="1"/>
              <a:tileRect/>
            </a:gradFill>
            <a:ln w="9525" algn="ctr">
              <a:solidFill>
                <a:srgbClr val="00618E"/>
              </a:solidFill>
              <a:miter lim="800000"/>
              <a:headEnd/>
              <a:tailEnd/>
            </a:ln>
            <a:scene3d>
              <a:camera prst="orthographicFront"/>
              <a:lightRig rig="balanced" dir="t"/>
            </a:scene3d>
            <a:sp3d prstMaterial="metal"/>
          </p:spPr>
          <p:txBody>
            <a:bodyPr anchor="ctr"/>
            <a:lstStyle/>
            <a:p>
              <a:pPr algn="ctr"/>
              <a:r>
                <a:rPr lang="en-US">
                  <a:solidFill>
                    <a:srgbClr val="000000"/>
                  </a:solidFill>
                  <a:latin typeface="Calibri" pitchFamily="-65" charset="0"/>
                </a:rPr>
                <a:t>Step 3</a:t>
              </a:r>
            </a:p>
          </p:txBody>
        </p:sp>
        <p:sp>
          <p:nvSpPr>
            <p:cNvPr id="8" name="Chevron 6"/>
            <p:cNvSpPr>
              <a:spLocks noChangeArrowheads="1"/>
            </p:cNvSpPr>
            <p:nvPr/>
          </p:nvSpPr>
          <p:spPr bwMode="auto">
            <a:xfrm>
              <a:off x="4327445" y="846599"/>
              <a:ext cx="1695742" cy="762000"/>
            </a:xfrm>
            <a:prstGeom prst="chevron">
              <a:avLst>
                <a:gd name="adj" fmla="val 49998"/>
              </a:avLst>
            </a:prstGeom>
            <a:gradFill flip="none" rotWithShape="1">
              <a:gsLst>
                <a:gs pos="0">
                  <a:srgbClr val="A6F77D"/>
                </a:gs>
                <a:gs pos="100000">
                  <a:srgbClr val="72D816"/>
                </a:gs>
              </a:gsLst>
              <a:lin ang="5400000" scaled="1"/>
              <a:tileRect/>
            </a:gradFill>
            <a:ln w="9525" algn="ctr">
              <a:solidFill>
                <a:srgbClr val="4F950F"/>
              </a:solidFill>
              <a:miter lim="800000"/>
              <a:headEnd/>
              <a:tailEnd/>
            </a:ln>
            <a:scene3d>
              <a:camera prst="orthographicFront"/>
              <a:lightRig rig="balanced" dir="t"/>
            </a:scene3d>
            <a:sp3d/>
          </p:spPr>
          <p:txBody>
            <a:bodyPr anchor="ctr"/>
            <a:lstStyle/>
            <a:p>
              <a:pPr algn="ctr"/>
              <a:r>
                <a:rPr lang="en-US">
                  <a:solidFill>
                    <a:srgbClr val="000000"/>
                  </a:solidFill>
                  <a:latin typeface="Calibri" pitchFamily="-65" charset="0"/>
                </a:rPr>
                <a:t>Step 4</a:t>
              </a:r>
            </a:p>
          </p:txBody>
        </p:sp>
        <p:sp>
          <p:nvSpPr>
            <p:cNvPr id="9" name="Chevron 6"/>
            <p:cNvSpPr>
              <a:spLocks noChangeArrowheads="1"/>
            </p:cNvSpPr>
            <p:nvPr/>
          </p:nvSpPr>
          <p:spPr bwMode="auto">
            <a:xfrm>
              <a:off x="5730942" y="846599"/>
              <a:ext cx="1695742" cy="762000"/>
            </a:xfrm>
            <a:prstGeom prst="chevron">
              <a:avLst>
                <a:gd name="adj" fmla="val 49998"/>
              </a:avLst>
            </a:prstGeom>
            <a:gradFill flip="none" rotWithShape="1">
              <a:gsLst>
                <a:gs pos="0">
                  <a:srgbClr val="74F4FF"/>
                </a:gs>
                <a:gs pos="100000">
                  <a:srgbClr val="208ECD"/>
                </a:gs>
              </a:gsLst>
              <a:lin ang="5400000" scaled="1"/>
              <a:tileRect/>
            </a:gradFill>
            <a:ln w="9525" algn="ctr">
              <a:solidFill>
                <a:srgbClr val="00618E"/>
              </a:solidFill>
              <a:miter lim="800000"/>
              <a:headEnd/>
              <a:tailEnd/>
            </a:ln>
            <a:scene3d>
              <a:camera prst="orthographicFront"/>
              <a:lightRig rig="balanced" dir="t"/>
            </a:scene3d>
            <a:sp3d prstMaterial="metal"/>
          </p:spPr>
          <p:txBody>
            <a:bodyPr anchor="ctr"/>
            <a:lstStyle/>
            <a:p>
              <a:pPr algn="ctr"/>
              <a:r>
                <a:rPr lang="en-US">
                  <a:solidFill>
                    <a:srgbClr val="000000"/>
                  </a:solidFill>
                  <a:latin typeface="Calibri" pitchFamily="-65" charset="0"/>
                </a:rPr>
                <a:t>Step 5</a:t>
              </a:r>
            </a:p>
          </p:txBody>
        </p:sp>
        <p:sp>
          <p:nvSpPr>
            <p:cNvPr id="10" name="Chevron 6"/>
            <p:cNvSpPr>
              <a:spLocks noChangeArrowheads="1"/>
            </p:cNvSpPr>
            <p:nvPr/>
          </p:nvSpPr>
          <p:spPr bwMode="auto">
            <a:xfrm>
              <a:off x="7134440" y="846598"/>
              <a:ext cx="1695742" cy="761999"/>
            </a:xfrm>
            <a:prstGeom prst="chevron">
              <a:avLst>
                <a:gd name="adj" fmla="val 49998"/>
              </a:avLst>
            </a:prstGeom>
            <a:gradFill flip="none" rotWithShape="1">
              <a:gsLst>
                <a:gs pos="0">
                  <a:srgbClr val="A6F77D"/>
                </a:gs>
                <a:gs pos="100000">
                  <a:srgbClr val="72D816"/>
                </a:gs>
              </a:gsLst>
              <a:lin ang="5400000" scaled="1"/>
              <a:tileRect/>
            </a:gradFill>
            <a:ln w="9525" algn="ctr">
              <a:solidFill>
                <a:srgbClr val="4F950F"/>
              </a:solidFill>
              <a:miter lim="800000"/>
              <a:headEnd/>
              <a:tailEnd/>
            </a:ln>
            <a:scene3d>
              <a:camera prst="orthographicFront"/>
              <a:lightRig rig="balanced" dir="t"/>
            </a:scene3d>
            <a:sp3d/>
          </p:spPr>
          <p:txBody>
            <a:bodyPr anchor="ctr"/>
            <a:lstStyle/>
            <a:p>
              <a:pPr algn="ctr"/>
              <a:r>
                <a:rPr lang="en-US">
                  <a:solidFill>
                    <a:srgbClr val="000000"/>
                  </a:solidFill>
                  <a:latin typeface="Calibri" pitchFamily="-65" charset="0"/>
                </a:rPr>
                <a:t>Step 6</a:t>
              </a:r>
            </a:p>
          </p:txBody>
        </p:sp>
      </p:grpSp>
      <p:grpSp>
        <p:nvGrpSpPr>
          <p:cNvPr id="11" name="Group 45"/>
          <p:cNvGrpSpPr>
            <a:grpSpLocks/>
          </p:cNvGrpSpPr>
          <p:nvPr/>
        </p:nvGrpSpPr>
        <p:grpSpPr bwMode="auto">
          <a:xfrm>
            <a:off x="304800" y="2860352"/>
            <a:ext cx="1254125" cy="2492375"/>
            <a:chOff x="223284" y="2484470"/>
            <a:chExt cx="1254642" cy="2491568"/>
          </a:xfrm>
        </p:grpSpPr>
        <p:sp>
          <p:nvSpPr>
            <p:cNvPr id="12" name="Rectangle 6"/>
            <p:cNvSpPr>
              <a:spLocks noChangeArrowheads="1"/>
            </p:cNvSpPr>
            <p:nvPr/>
          </p:nvSpPr>
          <p:spPr bwMode="auto">
            <a:xfrm>
              <a:off x="223284" y="2484470"/>
              <a:ext cx="1254642" cy="914104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96001">
                  <a:srgbClr val="C5ECFF">
                    <a:alpha val="92320"/>
                  </a:srgbClr>
                </a:gs>
                <a:gs pos="100000">
                  <a:srgbClr val="C5ECFF">
                    <a:alpha val="92000"/>
                  </a:srgbClr>
                </a:gs>
              </a:gsLst>
              <a:lin ang="5400000"/>
            </a:gradFill>
            <a:ln w="9525">
              <a:solidFill>
                <a:srgbClr val="4A7EBB">
                  <a:alpha val="29019"/>
                </a:srgbClr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latin typeface="Calibri" pitchFamily="-65" charset="0"/>
              </a:endParaRPr>
            </a:p>
          </p:txBody>
        </p:sp>
        <p:sp>
          <p:nvSpPr>
            <p:cNvPr id="13" name="Rectangle 28"/>
            <p:cNvSpPr>
              <a:spLocks noChangeArrowheads="1"/>
            </p:cNvSpPr>
            <p:nvPr/>
          </p:nvSpPr>
          <p:spPr bwMode="auto">
            <a:xfrm>
              <a:off x="223284" y="3469988"/>
              <a:ext cx="1254642" cy="661774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96001">
                  <a:srgbClr val="C5ECFF">
                    <a:alpha val="92320"/>
                  </a:srgbClr>
                </a:gs>
                <a:gs pos="100000">
                  <a:srgbClr val="C5ECFF">
                    <a:alpha val="92000"/>
                  </a:srgbClr>
                </a:gs>
              </a:gsLst>
              <a:lin ang="5400000"/>
            </a:gradFill>
            <a:ln w="9525">
              <a:solidFill>
                <a:srgbClr val="4A7EBB">
                  <a:alpha val="29019"/>
                </a:srgbClr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latin typeface="Calibri" pitchFamily="-65" charset="0"/>
              </a:endParaRPr>
            </a:p>
          </p:txBody>
        </p:sp>
        <p:sp>
          <p:nvSpPr>
            <p:cNvPr id="14" name="Rectangle 29"/>
            <p:cNvSpPr>
              <a:spLocks noChangeArrowheads="1"/>
            </p:cNvSpPr>
            <p:nvPr/>
          </p:nvSpPr>
          <p:spPr bwMode="auto">
            <a:xfrm>
              <a:off x="223284" y="4203175"/>
              <a:ext cx="1254642" cy="772863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96001">
                  <a:srgbClr val="C5ECFF">
                    <a:alpha val="92320"/>
                  </a:srgbClr>
                </a:gs>
                <a:gs pos="100000">
                  <a:srgbClr val="C5ECFF">
                    <a:alpha val="92000"/>
                  </a:srgbClr>
                </a:gs>
              </a:gsLst>
              <a:lin ang="5400000"/>
            </a:gradFill>
            <a:ln w="9525">
              <a:solidFill>
                <a:srgbClr val="4A7EBB">
                  <a:alpha val="29019"/>
                </a:srgbClr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latin typeface="Calibri" pitchFamily="-65" charset="0"/>
              </a:endParaRPr>
            </a:p>
          </p:txBody>
        </p:sp>
      </p:grpSp>
      <p:grpSp>
        <p:nvGrpSpPr>
          <p:cNvPr id="15" name="Group 46"/>
          <p:cNvGrpSpPr>
            <a:grpSpLocks/>
          </p:cNvGrpSpPr>
          <p:nvPr/>
        </p:nvGrpSpPr>
        <p:grpSpPr bwMode="auto">
          <a:xfrm>
            <a:off x="1644650" y="2860352"/>
            <a:ext cx="1338263" cy="2492375"/>
            <a:chOff x="1562986" y="2484470"/>
            <a:chExt cx="1339701" cy="2491568"/>
          </a:xfrm>
        </p:grpSpPr>
        <p:sp>
          <p:nvSpPr>
            <p:cNvPr id="16" name="Rectangle 23"/>
            <p:cNvSpPr>
              <a:spLocks noChangeArrowheads="1"/>
            </p:cNvSpPr>
            <p:nvPr/>
          </p:nvSpPr>
          <p:spPr bwMode="auto">
            <a:xfrm>
              <a:off x="1562986" y="2484470"/>
              <a:ext cx="1328576" cy="914104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97000">
                  <a:srgbClr val="E1F2CE">
                    <a:alpha val="93152"/>
                  </a:srgbClr>
                </a:gs>
                <a:gs pos="100000">
                  <a:srgbClr val="E1F2CE">
                    <a:alpha val="92940"/>
                  </a:srgbClr>
                </a:gs>
              </a:gsLst>
              <a:lin ang="5400000"/>
            </a:gradFill>
            <a:ln w="9525">
              <a:solidFill>
                <a:srgbClr val="92D050">
                  <a:alpha val="34901"/>
                </a:srgbClr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latin typeface="Calibri" pitchFamily="-65" charset="0"/>
              </a:endParaRPr>
            </a:p>
          </p:txBody>
        </p:sp>
        <p:sp>
          <p:nvSpPr>
            <p:cNvPr id="17" name="Rectangle 30"/>
            <p:cNvSpPr>
              <a:spLocks noChangeArrowheads="1"/>
            </p:cNvSpPr>
            <p:nvPr/>
          </p:nvSpPr>
          <p:spPr bwMode="auto">
            <a:xfrm>
              <a:off x="1574111" y="3469988"/>
              <a:ext cx="1328576" cy="661774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97000">
                  <a:srgbClr val="E1F2CE">
                    <a:alpha val="93152"/>
                  </a:srgbClr>
                </a:gs>
                <a:gs pos="100000">
                  <a:srgbClr val="E1F2CE">
                    <a:alpha val="92940"/>
                  </a:srgbClr>
                </a:gs>
              </a:gsLst>
              <a:lin ang="5400000"/>
            </a:gradFill>
            <a:ln w="9525">
              <a:solidFill>
                <a:srgbClr val="92D050">
                  <a:alpha val="34901"/>
                </a:srgbClr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latin typeface="Calibri" pitchFamily="-65" charset="0"/>
              </a:endParaRPr>
            </a:p>
          </p:txBody>
        </p:sp>
        <p:sp>
          <p:nvSpPr>
            <p:cNvPr id="18" name="Rectangle 31"/>
            <p:cNvSpPr>
              <a:spLocks noChangeArrowheads="1"/>
            </p:cNvSpPr>
            <p:nvPr/>
          </p:nvSpPr>
          <p:spPr bwMode="auto">
            <a:xfrm>
              <a:off x="1574111" y="4203175"/>
              <a:ext cx="1328576" cy="772863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97000">
                  <a:srgbClr val="E1F2CE">
                    <a:alpha val="93152"/>
                  </a:srgbClr>
                </a:gs>
                <a:gs pos="100000">
                  <a:srgbClr val="E1F2CE">
                    <a:alpha val="92940"/>
                  </a:srgbClr>
                </a:gs>
              </a:gsLst>
              <a:lin ang="5400000"/>
            </a:gradFill>
            <a:ln w="9525">
              <a:solidFill>
                <a:srgbClr val="92D050">
                  <a:alpha val="34901"/>
                </a:srgbClr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latin typeface="Calibri" pitchFamily="-65" charset="0"/>
              </a:endParaRPr>
            </a:p>
          </p:txBody>
        </p:sp>
      </p:grpSp>
      <p:grpSp>
        <p:nvGrpSpPr>
          <p:cNvPr id="19" name="Group 47"/>
          <p:cNvGrpSpPr>
            <a:grpSpLocks/>
          </p:cNvGrpSpPr>
          <p:nvPr/>
        </p:nvGrpSpPr>
        <p:grpSpPr bwMode="auto">
          <a:xfrm>
            <a:off x="3048000" y="2860352"/>
            <a:ext cx="1339850" cy="2492375"/>
            <a:chOff x="2966484" y="2484470"/>
            <a:chExt cx="1339700" cy="2491568"/>
          </a:xfrm>
        </p:grpSpPr>
        <p:sp>
          <p:nvSpPr>
            <p:cNvPr id="20" name="Rectangle 24"/>
            <p:cNvSpPr>
              <a:spLocks noChangeArrowheads="1"/>
            </p:cNvSpPr>
            <p:nvPr/>
          </p:nvSpPr>
          <p:spPr bwMode="auto">
            <a:xfrm>
              <a:off x="2966484" y="2484470"/>
              <a:ext cx="1328589" cy="914104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96001">
                  <a:srgbClr val="C5ECFF">
                    <a:alpha val="92320"/>
                  </a:srgbClr>
                </a:gs>
                <a:gs pos="100000">
                  <a:srgbClr val="C5ECFF">
                    <a:alpha val="92000"/>
                  </a:srgbClr>
                </a:gs>
              </a:gsLst>
              <a:lin ang="5400000"/>
            </a:gradFill>
            <a:ln w="9525">
              <a:solidFill>
                <a:srgbClr val="4A7EBB">
                  <a:alpha val="29019"/>
                </a:srgbClr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latin typeface="Calibri" pitchFamily="-65" charset="0"/>
              </a:endParaRPr>
            </a:p>
          </p:txBody>
        </p:sp>
        <p:sp>
          <p:nvSpPr>
            <p:cNvPr id="21" name="Rectangle 34"/>
            <p:cNvSpPr>
              <a:spLocks noChangeArrowheads="1"/>
            </p:cNvSpPr>
            <p:nvPr/>
          </p:nvSpPr>
          <p:spPr bwMode="auto">
            <a:xfrm>
              <a:off x="2977596" y="3469988"/>
              <a:ext cx="1328588" cy="661774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96001">
                  <a:srgbClr val="C5ECFF">
                    <a:alpha val="92320"/>
                  </a:srgbClr>
                </a:gs>
                <a:gs pos="100000">
                  <a:srgbClr val="C5ECFF">
                    <a:alpha val="92000"/>
                  </a:srgbClr>
                </a:gs>
              </a:gsLst>
              <a:lin ang="5400000"/>
            </a:gradFill>
            <a:ln w="9525">
              <a:solidFill>
                <a:srgbClr val="4A7EBB">
                  <a:alpha val="29019"/>
                </a:srgbClr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latin typeface="Calibri" pitchFamily="-65" charset="0"/>
              </a:endParaRPr>
            </a:p>
          </p:txBody>
        </p:sp>
        <p:sp>
          <p:nvSpPr>
            <p:cNvPr id="22" name="Rectangle 35"/>
            <p:cNvSpPr>
              <a:spLocks noChangeArrowheads="1"/>
            </p:cNvSpPr>
            <p:nvPr/>
          </p:nvSpPr>
          <p:spPr bwMode="auto">
            <a:xfrm>
              <a:off x="2977596" y="4203175"/>
              <a:ext cx="1328588" cy="772863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96001">
                  <a:srgbClr val="C5ECFF">
                    <a:alpha val="92320"/>
                  </a:srgbClr>
                </a:gs>
                <a:gs pos="100000">
                  <a:srgbClr val="C5ECFF">
                    <a:alpha val="92000"/>
                  </a:srgbClr>
                </a:gs>
              </a:gsLst>
              <a:lin ang="5400000"/>
            </a:gradFill>
            <a:ln w="9525">
              <a:solidFill>
                <a:srgbClr val="4A7EBB">
                  <a:alpha val="29019"/>
                </a:srgbClr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latin typeface="Calibri" pitchFamily="-65" charset="0"/>
              </a:endParaRPr>
            </a:p>
          </p:txBody>
        </p:sp>
      </p:grpSp>
      <p:grpSp>
        <p:nvGrpSpPr>
          <p:cNvPr id="23" name="Group 48"/>
          <p:cNvGrpSpPr>
            <a:grpSpLocks/>
          </p:cNvGrpSpPr>
          <p:nvPr/>
        </p:nvGrpSpPr>
        <p:grpSpPr bwMode="auto">
          <a:xfrm>
            <a:off x="4451350" y="2860352"/>
            <a:ext cx="1339850" cy="2492375"/>
            <a:chOff x="4369981" y="2484470"/>
            <a:chExt cx="1339701" cy="2491568"/>
          </a:xfrm>
        </p:grpSpPr>
        <p:sp>
          <p:nvSpPr>
            <p:cNvPr id="24" name="Rectangle 25"/>
            <p:cNvSpPr>
              <a:spLocks noChangeArrowheads="1"/>
            </p:cNvSpPr>
            <p:nvPr/>
          </p:nvSpPr>
          <p:spPr bwMode="auto">
            <a:xfrm>
              <a:off x="4369981" y="2484470"/>
              <a:ext cx="1328590" cy="914104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97000">
                  <a:srgbClr val="E1F2CE">
                    <a:alpha val="93152"/>
                  </a:srgbClr>
                </a:gs>
                <a:gs pos="100000">
                  <a:srgbClr val="E1F2CE">
                    <a:alpha val="92940"/>
                  </a:srgbClr>
                </a:gs>
              </a:gsLst>
              <a:lin ang="5400000"/>
            </a:gradFill>
            <a:ln w="9525">
              <a:solidFill>
                <a:srgbClr val="92D050">
                  <a:alpha val="34901"/>
                </a:srgbClr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latin typeface="Calibri" pitchFamily="-65" charset="0"/>
              </a:endParaRPr>
            </a:p>
          </p:txBody>
        </p:sp>
        <p:sp>
          <p:nvSpPr>
            <p:cNvPr id="25" name="Rectangle 37"/>
            <p:cNvSpPr>
              <a:spLocks noChangeArrowheads="1"/>
            </p:cNvSpPr>
            <p:nvPr/>
          </p:nvSpPr>
          <p:spPr bwMode="auto">
            <a:xfrm>
              <a:off x="4381093" y="3469988"/>
              <a:ext cx="1328589" cy="661774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97000">
                  <a:srgbClr val="E1F2CE">
                    <a:alpha val="93152"/>
                  </a:srgbClr>
                </a:gs>
                <a:gs pos="100000">
                  <a:srgbClr val="E1F2CE">
                    <a:alpha val="92940"/>
                  </a:srgbClr>
                </a:gs>
              </a:gsLst>
              <a:lin ang="5400000"/>
            </a:gradFill>
            <a:ln w="9525">
              <a:solidFill>
                <a:srgbClr val="92D050">
                  <a:alpha val="34901"/>
                </a:srgbClr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latin typeface="Calibri" pitchFamily="-65" charset="0"/>
              </a:endParaRPr>
            </a:p>
          </p:txBody>
        </p:sp>
        <p:sp>
          <p:nvSpPr>
            <p:cNvPr id="26" name="Rectangle 38"/>
            <p:cNvSpPr>
              <a:spLocks noChangeArrowheads="1"/>
            </p:cNvSpPr>
            <p:nvPr/>
          </p:nvSpPr>
          <p:spPr bwMode="auto">
            <a:xfrm>
              <a:off x="4381093" y="4203175"/>
              <a:ext cx="1328589" cy="772863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97000">
                  <a:srgbClr val="E1F2CE">
                    <a:alpha val="93152"/>
                  </a:srgbClr>
                </a:gs>
                <a:gs pos="100000">
                  <a:srgbClr val="E1F2CE">
                    <a:alpha val="92940"/>
                  </a:srgbClr>
                </a:gs>
              </a:gsLst>
              <a:lin ang="5400000"/>
            </a:gradFill>
            <a:ln w="9525">
              <a:solidFill>
                <a:srgbClr val="92D050">
                  <a:alpha val="34901"/>
                </a:srgbClr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latin typeface="Calibri" pitchFamily="-65" charset="0"/>
              </a:endParaRPr>
            </a:p>
          </p:txBody>
        </p:sp>
      </p:grpSp>
      <p:grpSp>
        <p:nvGrpSpPr>
          <p:cNvPr id="27" name="Group 49"/>
          <p:cNvGrpSpPr>
            <a:grpSpLocks/>
          </p:cNvGrpSpPr>
          <p:nvPr/>
        </p:nvGrpSpPr>
        <p:grpSpPr bwMode="auto">
          <a:xfrm>
            <a:off x="5854700" y="2860352"/>
            <a:ext cx="1339850" cy="2492375"/>
            <a:chOff x="5773478" y="2484470"/>
            <a:chExt cx="1339702" cy="2491568"/>
          </a:xfrm>
        </p:grpSpPr>
        <p:sp>
          <p:nvSpPr>
            <p:cNvPr id="28" name="Rectangle 26"/>
            <p:cNvSpPr>
              <a:spLocks noChangeArrowheads="1"/>
            </p:cNvSpPr>
            <p:nvPr/>
          </p:nvSpPr>
          <p:spPr bwMode="auto">
            <a:xfrm>
              <a:off x="5773478" y="2484470"/>
              <a:ext cx="1328591" cy="914104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96001">
                  <a:srgbClr val="C5ECFF">
                    <a:alpha val="92320"/>
                  </a:srgbClr>
                </a:gs>
                <a:gs pos="100000">
                  <a:srgbClr val="C5ECFF">
                    <a:alpha val="92000"/>
                  </a:srgbClr>
                </a:gs>
              </a:gsLst>
              <a:lin ang="5400000"/>
            </a:gradFill>
            <a:ln w="9525">
              <a:solidFill>
                <a:srgbClr val="4A7EBB">
                  <a:alpha val="29019"/>
                </a:srgbClr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latin typeface="Calibri" pitchFamily="-65" charset="0"/>
              </a:endParaRPr>
            </a:p>
          </p:txBody>
        </p:sp>
        <p:sp>
          <p:nvSpPr>
            <p:cNvPr id="29" name="Rectangle 40"/>
            <p:cNvSpPr>
              <a:spLocks noChangeArrowheads="1"/>
            </p:cNvSpPr>
            <p:nvPr/>
          </p:nvSpPr>
          <p:spPr bwMode="auto">
            <a:xfrm>
              <a:off x="5784590" y="3469988"/>
              <a:ext cx="1328590" cy="661774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96001">
                  <a:srgbClr val="C5ECFF">
                    <a:alpha val="92320"/>
                  </a:srgbClr>
                </a:gs>
                <a:gs pos="100000">
                  <a:srgbClr val="C5ECFF">
                    <a:alpha val="92000"/>
                  </a:srgbClr>
                </a:gs>
              </a:gsLst>
              <a:lin ang="5400000"/>
            </a:gradFill>
            <a:ln w="9525">
              <a:solidFill>
                <a:srgbClr val="4A7EBB">
                  <a:alpha val="29019"/>
                </a:srgbClr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latin typeface="Calibri" pitchFamily="-65" charset="0"/>
              </a:endParaRPr>
            </a:p>
          </p:txBody>
        </p:sp>
        <p:sp>
          <p:nvSpPr>
            <p:cNvPr id="30" name="Rectangle 41"/>
            <p:cNvSpPr>
              <a:spLocks noChangeArrowheads="1"/>
            </p:cNvSpPr>
            <p:nvPr/>
          </p:nvSpPr>
          <p:spPr bwMode="auto">
            <a:xfrm>
              <a:off x="5784590" y="4203175"/>
              <a:ext cx="1328590" cy="772863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96001">
                  <a:srgbClr val="C5ECFF">
                    <a:alpha val="92320"/>
                  </a:srgbClr>
                </a:gs>
                <a:gs pos="100000">
                  <a:srgbClr val="C5ECFF">
                    <a:alpha val="92000"/>
                  </a:srgbClr>
                </a:gs>
              </a:gsLst>
              <a:lin ang="5400000"/>
            </a:gradFill>
            <a:ln w="9525">
              <a:solidFill>
                <a:srgbClr val="4A7EBB">
                  <a:alpha val="29019"/>
                </a:srgbClr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latin typeface="Calibri" pitchFamily="-65" charset="0"/>
              </a:endParaRPr>
            </a:p>
          </p:txBody>
        </p:sp>
      </p:grpSp>
      <p:grpSp>
        <p:nvGrpSpPr>
          <p:cNvPr id="31" name="Group 50"/>
          <p:cNvGrpSpPr>
            <a:grpSpLocks/>
          </p:cNvGrpSpPr>
          <p:nvPr/>
        </p:nvGrpSpPr>
        <p:grpSpPr bwMode="auto">
          <a:xfrm>
            <a:off x="7258050" y="2860352"/>
            <a:ext cx="1339850" cy="2492375"/>
            <a:chOff x="7176975" y="2484470"/>
            <a:chExt cx="1339703" cy="2491568"/>
          </a:xfrm>
        </p:grpSpPr>
        <p:sp>
          <p:nvSpPr>
            <p:cNvPr id="32" name="Rectangle 27"/>
            <p:cNvSpPr>
              <a:spLocks noChangeArrowheads="1"/>
            </p:cNvSpPr>
            <p:nvPr/>
          </p:nvSpPr>
          <p:spPr bwMode="auto">
            <a:xfrm>
              <a:off x="7176975" y="2484470"/>
              <a:ext cx="1328592" cy="914104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97000">
                  <a:srgbClr val="E1F2CE">
                    <a:alpha val="93152"/>
                  </a:srgbClr>
                </a:gs>
                <a:gs pos="100000">
                  <a:srgbClr val="E1F2CE">
                    <a:alpha val="92940"/>
                  </a:srgbClr>
                </a:gs>
              </a:gsLst>
              <a:lin ang="5400000"/>
            </a:gradFill>
            <a:ln w="9525">
              <a:solidFill>
                <a:srgbClr val="92D050">
                  <a:alpha val="34901"/>
                </a:srgbClr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latin typeface="Calibri" pitchFamily="-65" charset="0"/>
              </a:endParaRPr>
            </a:p>
          </p:txBody>
        </p:sp>
        <p:sp>
          <p:nvSpPr>
            <p:cNvPr id="33" name="Rectangle 43"/>
            <p:cNvSpPr>
              <a:spLocks noChangeArrowheads="1"/>
            </p:cNvSpPr>
            <p:nvPr/>
          </p:nvSpPr>
          <p:spPr bwMode="auto">
            <a:xfrm>
              <a:off x="7188087" y="3469988"/>
              <a:ext cx="1328591" cy="661774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97000">
                  <a:srgbClr val="E1F2CE">
                    <a:alpha val="93152"/>
                  </a:srgbClr>
                </a:gs>
                <a:gs pos="100000">
                  <a:srgbClr val="E1F2CE">
                    <a:alpha val="92940"/>
                  </a:srgbClr>
                </a:gs>
              </a:gsLst>
              <a:lin ang="5400000"/>
            </a:gradFill>
            <a:ln w="9525">
              <a:solidFill>
                <a:srgbClr val="92D050">
                  <a:alpha val="34901"/>
                </a:srgbClr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latin typeface="Calibri" pitchFamily="-65" charset="0"/>
              </a:endParaRPr>
            </a:p>
          </p:txBody>
        </p:sp>
        <p:sp>
          <p:nvSpPr>
            <p:cNvPr id="34" name="Rectangle 44"/>
            <p:cNvSpPr>
              <a:spLocks noChangeArrowheads="1"/>
            </p:cNvSpPr>
            <p:nvPr/>
          </p:nvSpPr>
          <p:spPr bwMode="auto">
            <a:xfrm>
              <a:off x="7188087" y="4203175"/>
              <a:ext cx="1328591" cy="772863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97000">
                  <a:srgbClr val="E1F2CE">
                    <a:alpha val="93152"/>
                  </a:srgbClr>
                </a:gs>
                <a:gs pos="100000">
                  <a:srgbClr val="E1F2CE">
                    <a:alpha val="92940"/>
                  </a:srgbClr>
                </a:gs>
              </a:gsLst>
              <a:lin ang="5400000"/>
            </a:gradFill>
            <a:ln w="9525">
              <a:solidFill>
                <a:srgbClr val="92D050">
                  <a:alpha val="34901"/>
                </a:srgbClr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latin typeface="Calibri" pitchFamily="-65" charset="0"/>
              </a:endParaRPr>
            </a:p>
          </p:txBody>
        </p:sp>
      </p:grpSp>
      <p:sp>
        <p:nvSpPr>
          <p:cNvPr id="35" name="Rectangle 36"/>
          <p:cNvSpPr>
            <a:spLocks noChangeArrowheads="1"/>
          </p:cNvSpPr>
          <p:nvPr/>
        </p:nvSpPr>
        <p:spPr bwMode="auto">
          <a:xfrm>
            <a:off x="323850" y="2814314"/>
            <a:ext cx="1235075" cy="93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01688">
              <a:spcBef>
                <a:spcPct val="20000"/>
              </a:spcBef>
              <a:buFont typeface="Arial" charset="0"/>
              <a:buChar char="•"/>
            </a:pPr>
            <a:r>
              <a:rPr lang="en-US" sz="1100" noProof="1">
                <a:latin typeface="Calibri" pitchFamily="-65" charset="0"/>
                <a:cs typeface="Arial" charset="0"/>
              </a:rPr>
              <a:t>Go ahead an replace it with your own text. This is an example text.</a:t>
            </a:r>
          </a:p>
        </p:txBody>
      </p:sp>
      <p:sp>
        <p:nvSpPr>
          <p:cNvPr id="36" name="Rectangle 39"/>
          <p:cNvSpPr>
            <a:spLocks noChangeArrowheads="1"/>
          </p:cNvSpPr>
          <p:nvPr/>
        </p:nvSpPr>
        <p:spPr bwMode="auto">
          <a:xfrm>
            <a:off x="1711325" y="2860352"/>
            <a:ext cx="1235075" cy="93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01688">
              <a:spcBef>
                <a:spcPct val="20000"/>
              </a:spcBef>
              <a:buFont typeface="Arial" charset="0"/>
              <a:buChar char="•"/>
            </a:pPr>
            <a:r>
              <a:rPr lang="en-US" sz="1100" noProof="1">
                <a:latin typeface="Calibri" pitchFamily="-65" charset="0"/>
                <a:cs typeface="Arial" charset="0"/>
              </a:rPr>
              <a:t>Go ahead an replace it with your own text. This is an example text.</a:t>
            </a:r>
          </a:p>
        </p:txBody>
      </p:sp>
      <p:sp>
        <p:nvSpPr>
          <p:cNvPr id="37" name="Rectangle 42"/>
          <p:cNvSpPr>
            <a:spLocks noChangeArrowheads="1"/>
          </p:cNvSpPr>
          <p:nvPr/>
        </p:nvSpPr>
        <p:spPr bwMode="auto">
          <a:xfrm>
            <a:off x="3113088" y="2860352"/>
            <a:ext cx="1235075" cy="93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01688">
              <a:spcBef>
                <a:spcPct val="20000"/>
              </a:spcBef>
              <a:buFont typeface="Arial" charset="0"/>
              <a:buChar char="•"/>
            </a:pPr>
            <a:r>
              <a:rPr lang="en-US" sz="1100" noProof="1">
                <a:latin typeface="Calibri" pitchFamily="-65" charset="0"/>
                <a:cs typeface="Arial" charset="0"/>
              </a:rPr>
              <a:t>Go ahead an replace it with your own text. This is an example text.</a:t>
            </a:r>
          </a:p>
        </p:txBody>
      </p:sp>
      <p:sp>
        <p:nvSpPr>
          <p:cNvPr id="38" name="Rectangle 45"/>
          <p:cNvSpPr>
            <a:spLocks noChangeArrowheads="1"/>
          </p:cNvSpPr>
          <p:nvPr/>
        </p:nvSpPr>
        <p:spPr bwMode="auto">
          <a:xfrm>
            <a:off x="4500563" y="2860352"/>
            <a:ext cx="1235075" cy="93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01688">
              <a:spcBef>
                <a:spcPct val="20000"/>
              </a:spcBef>
              <a:buFont typeface="Arial" charset="0"/>
              <a:buChar char="•"/>
            </a:pPr>
            <a:r>
              <a:rPr lang="en-US" sz="1100" noProof="1">
                <a:latin typeface="Calibri" pitchFamily="-65" charset="0"/>
                <a:cs typeface="Arial" charset="0"/>
              </a:rPr>
              <a:t>Go ahead an replace it with your own text. This is an example text.</a:t>
            </a:r>
          </a:p>
        </p:txBody>
      </p:sp>
      <p:sp>
        <p:nvSpPr>
          <p:cNvPr id="39" name="Rectangle 46"/>
          <p:cNvSpPr>
            <a:spLocks noChangeArrowheads="1"/>
          </p:cNvSpPr>
          <p:nvPr/>
        </p:nvSpPr>
        <p:spPr bwMode="auto">
          <a:xfrm>
            <a:off x="5872163" y="2860352"/>
            <a:ext cx="1235075" cy="93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01688">
              <a:spcBef>
                <a:spcPct val="20000"/>
              </a:spcBef>
              <a:buFont typeface="Arial" charset="0"/>
              <a:buChar char="•"/>
            </a:pPr>
            <a:r>
              <a:rPr lang="en-US" sz="1100" noProof="1">
                <a:latin typeface="Calibri" pitchFamily="-65" charset="0"/>
                <a:cs typeface="Arial" charset="0"/>
              </a:rPr>
              <a:t>Go ahead an replace it with your own text. This is an example text.</a:t>
            </a:r>
          </a:p>
        </p:txBody>
      </p:sp>
      <p:sp>
        <p:nvSpPr>
          <p:cNvPr id="40" name="Rectangle 47"/>
          <p:cNvSpPr>
            <a:spLocks noChangeArrowheads="1"/>
          </p:cNvSpPr>
          <p:nvPr/>
        </p:nvSpPr>
        <p:spPr bwMode="auto">
          <a:xfrm>
            <a:off x="7304088" y="2860352"/>
            <a:ext cx="1235075" cy="93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01688">
              <a:spcBef>
                <a:spcPct val="20000"/>
              </a:spcBef>
              <a:buFont typeface="Arial" charset="0"/>
              <a:buChar char="•"/>
            </a:pPr>
            <a:r>
              <a:rPr lang="en-US" sz="1100" noProof="1">
                <a:latin typeface="Calibri" pitchFamily="-65" charset="0"/>
                <a:cs typeface="Arial" charset="0"/>
              </a:rPr>
              <a:t>Go ahead an replace it with your own text. This is an example text.</a:t>
            </a:r>
          </a:p>
        </p:txBody>
      </p:sp>
      <p:sp>
        <p:nvSpPr>
          <p:cNvPr id="41" name="Rectangle 48"/>
          <p:cNvSpPr>
            <a:spLocks noChangeArrowheads="1"/>
          </p:cNvSpPr>
          <p:nvPr/>
        </p:nvSpPr>
        <p:spPr bwMode="auto">
          <a:xfrm>
            <a:off x="304800" y="3957314"/>
            <a:ext cx="1235075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01688">
              <a:spcBef>
                <a:spcPct val="20000"/>
              </a:spcBef>
              <a:buFont typeface="Arial" charset="0"/>
              <a:buChar char="•"/>
            </a:pPr>
            <a:r>
              <a:rPr lang="en-US" sz="1100" noProof="1">
                <a:latin typeface="Calibri" pitchFamily="-65" charset="0"/>
                <a:cs typeface="Arial" charset="0"/>
              </a:rPr>
              <a:t>This is an example text.</a:t>
            </a:r>
          </a:p>
        </p:txBody>
      </p:sp>
      <p:sp>
        <p:nvSpPr>
          <p:cNvPr id="42" name="Rectangle 49"/>
          <p:cNvSpPr>
            <a:spLocks noChangeArrowheads="1"/>
          </p:cNvSpPr>
          <p:nvPr/>
        </p:nvSpPr>
        <p:spPr bwMode="auto">
          <a:xfrm>
            <a:off x="1711325" y="3957314"/>
            <a:ext cx="1235075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01688">
              <a:spcBef>
                <a:spcPct val="20000"/>
              </a:spcBef>
              <a:buFont typeface="Arial" charset="0"/>
              <a:buChar char="•"/>
            </a:pPr>
            <a:r>
              <a:rPr lang="en-US" sz="1100" noProof="1">
                <a:latin typeface="Calibri" pitchFamily="-65" charset="0"/>
                <a:cs typeface="Arial" charset="0"/>
              </a:rPr>
              <a:t>This is an example text.</a:t>
            </a:r>
          </a:p>
        </p:txBody>
      </p:sp>
      <p:sp>
        <p:nvSpPr>
          <p:cNvPr id="43" name="Rectangle 50"/>
          <p:cNvSpPr>
            <a:spLocks noChangeArrowheads="1"/>
          </p:cNvSpPr>
          <p:nvPr/>
        </p:nvSpPr>
        <p:spPr bwMode="auto">
          <a:xfrm>
            <a:off x="3141663" y="3957314"/>
            <a:ext cx="1235075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01688">
              <a:spcBef>
                <a:spcPct val="20000"/>
              </a:spcBef>
              <a:buFont typeface="Arial" charset="0"/>
              <a:buChar char="•"/>
            </a:pPr>
            <a:r>
              <a:rPr lang="en-US" sz="1100" noProof="1">
                <a:latin typeface="Calibri" pitchFamily="-65" charset="0"/>
                <a:cs typeface="Arial" charset="0"/>
              </a:rPr>
              <a:t>This is an example text.</a:t>
            </a:r>
          </a:p>
        </p:txBody>
      </p:sp>
      <p:sp>
        <p:nvSpPr>
          <p:cNvPr id="44" name="Rectangle 51"/>
          <p:cNvSpPr>
            <a:spLocks noChangeArrowheads="1"/>
          </p:cNvSpPr>
          <p:nvPr/>
        </p:nvSpPr>
        <p:spPr bwMode="auto">
          <a:xfrm>
            <a:off x="4500563" y="3957314"/>
            <a:ext cx="1235075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01688">
              <a:spcBef>
                <a:spcPct val="20000"/>
              </a:spcBef>
              <a:buFont typeface="Arial" charset="0"/>
              <a:buChar char="•"/>
            </a:pPr>
            <a:r>
              <a:rPr lang="en-US" sz="1100" noProof="1">
                <a:latin typeface="Calibri" pitchFamily="-65" charset="0"/>
                <a:cs typeface="Arial" charset="0"/>
              </a:rPr>
              <a:t>This is an example text.</a:t>
            </a:r>
          </a:p>
        </p:txBody>
      </p:sp>
      <p:sp>
        <p:nvSpPr>
          <p:cNvPr id="45" name="Rectangle 52"/>
          <p:cNvSpPr>
            <a:spLocks noChangeArrowheads="1"/>
          </p:cNvSpPr>
          <p:nvPr/>
        </p:nvSpPr>
        <p:spPr bwMode="auto">
          <a:xfrm>
            <a:off x="5872163" y="3957314"/>
            <a:ext cx="1235075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01688">
              <a:spcBef>
                <a:spcPct val="20000"/>
              </a:spcBef>
              <a:buFont typeface="Arial" charset="0"/>
              <a:buChar char="•"/>
            </a:pPr>
            <a:r>
              <a:rPr lang="en-US" sz="1100" noProof="1">
                <a:latin typeface="Calibri" pitchFamily="-65" charset="0"/>
                <a:cs typeface="Arial" charset="0"/>
              </a:rPr>
              <a:t>This is an example text.</a:t>
            </a:r>
          </a:p>
        </p:txBody>
      </p:sp>
      <p:sp>
        <p:nvSpPr>
          <p:cNvPr id="46" name="Rectangle 53"/>
          <p:cNvSpPr>
            <a:spLocks noChangeArrowheads="1"/>
          </p:cNvSpPr>
          <p:nvPr/>
        </p:nvSpPr>
        <p:spPr bwMode="auto">
          <a:xfrm>
            <a:off x="7304088" y="3957314"/>
            <a:ext cx="1235075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01688">
              <a:spcBef>
                <a:spcPct val="20000"/>
              </a:spcBef>
              <a:buFont typeface="Arial" charset="0"/>
              <a:buChar char="•"/>
            </a:pPr>
            <a:r>
              <a:rPr lang="en-US" sz="1100" noProof="1">
                <a:latin typeface="Calibri" pitchFamily="-65" charset="0"/>
                <a:cs typeface="Arial" charset="0"/>
              </a:rPr>
              <a:t>This is an example text.</a:t>
            </a:r>
          </a:p>
        </p:txBody>
      </p:sp>
      <p:sp>
        <p:nvSpPr>
          <p:cNvPr id="47" name="Rectangle 54"/>
          <p:cNvSpPr>
            <a:spLocks noChangeArrowheads="1"/>
          </p:cNvSpPr>
          <p:nvPr/>
        </p:nvSpPr>
        <p:spPr bwMode="auto">
          <a:xfrm>
            <a:off x="304800" y="4643114"/>
            <a:ext cx="1235075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01688">
              <a:spcBef>
                <a:spcPct val="20000"/>
              </a:spcBef>
              <a:buFont typeface="Arial" charset="0"/>
              <a:buChar char="•"/>
            </a:pPr>
            <a:r>
              <a:rPr lang="en-US" sz="1100" noProof="1">
                <a:latin typeface="Calibri" pitchFamily="-65" charset="0"/>
                <a:cs typeface="Arial" charset="0"/>
              </a:rPr>
              <a:t>This is an example text.</a:t>
            </a:r>
          </a:p>
        </p:txBody>
      </p:sp>
      <p:sp>
        <p:nvSpPr>
          <p:cNvPr id="48" name="Rectangle 55"/>
          <p:cNvSpPr>
            <a:spLocks noChangeArrowheads="1"/>
          </p:cNvSpPr>
          <p:nvPr/>
        </p:nvSpPr>
        <p:spPr bwMode="auto">
          <a:xfrm>
            <a:off x="1711325" y="4643114"/>
            <a:ext cx="1235075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01688">
              <a:spcBef>
                <a:spcPct val="20000"/>
              </a:spcBef>
              <a:buFont typeface="Arial" charset="0"/>
              <a:buChar char="•"/>
            </a:pPr>
            <a:r>
              <a:rPr lang="en-US" sz="1100" noProof="1">
                <a:latin typeface="Calibri" pitchFamily="-65" charset="0"/>
                <a:cs typeface="Arial" charset="0"/>
              </a:rPr>
              <a:t>This is an example text.</a:t>
            </a:r>
          </a:p>
        </p:txBody>
      </p:sp>
      <p:sp>
        <p:nvSpPr>
          <p:cNvPr id="49" name="Rectangle 56"/>
          <p:cNvSpPr>
            <a:spLocks noChangeArrowheads="1"/>
          </p:cNvSpPr>
          <p:nvPr/>
        </p:nvSpPr>
        <p:spPr bwMode="auto">
          <a:xfrm>
            <a:off x="3113088" y="4643114"/>
            <a:ext cx="1235075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01688">
              <a:spcBef>
                <a:spcPct val="20000"/>
              </a:spcBef>
              <a:buFont typeface="Arial" charset="0"/>
              <a:buChar char="•"/>
            </a:pPr>
            <a:r>
              <a:rPr lang="en-US" sz="1100" noProof="1">
                <a:latin typeface="Calibri" pitchFamily="-65" charset="0"/>
                <a:cs typeface="Arial" charset="0"/>
              </a:rPr>
              <a:t>This is an example text.</a:t>
            </a:r>
          </a:p>
        </p:txBody>
      </p:sp>
      <p:sp>
        <p:nvSpPr>
          <p:cNvPr id="50" name="Rectangle 57"/>
          <p:cNvSpPr>
            <a:spLocks noChangeArrowheads="1"/>
          </p:cNvSpPr>
          <p:nvPr/>
        </p:nvSpPr>
        <p:spPr bwMode="auto">
          <a:xfrm>
            <a:off x="4500563" y="4643114"/>
            <a:ext cx="1235075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01688">
              <a:spcBef>
                <a:spcPct val="20000"/>
              </a:spcBef>
              <a:buFont typeface="Arial" charset="0"/>
              <a:buChar char="•"/>
            </a:pPr>
            <a:r>
              <a:rPr lang="en-US" sz="1100" noProof="1">
                <a:latin typeface="Calibri" pitchFamily="-65" charset="0"/>
                <a:cs typeface="Arial" charset="0"/>
              </a:rPr>
              <a:t>This is an example text.</a:t>
            </a:r>
          </a:p>
        </p:txBody>
      </p:sp>
      <p:sp>
        <p:nvSpPr>
          <p:cNvPr id="51" name="Rectangle 58"/>
          <p:cNvSpPr>
            <a:spLocks noChangeArrowheads="1"/>
          </p:cNvSpPr>
          <p:nvPr/>
        </p:nvSpPr>
        <p:spPr bwMode="auto">
          <a:xfrm>
            <a:off x="5872163" y="4643114"/>
            <a:ext cx="1235075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01688">
              <a:spcBef>
                <a:spcPct val="20000"/>
              </a:spcBef>
              <a:buFont typeface="Arial" charset="0"/>
              <a:buChar char="•"/>
            </a:pPr>
            <a:r>
              <a:rPr lang="en-US" sz="1100" noProof="1">
                <a:latin typeface="Calibri" pitchFamily="-65" charset="0"/>
                <a:cs typeface="Arial" charset="0"/>
              </a:rPr>
              <a:t>This is an example text.</a:t>
            </a:r>
          </a:p>
        </p:txBody>
      </p:sp>
      <p:sp>
        <p:nvSpPr>
          <p:cNvPr id="52" name="Rectangle 59"/>
          <p:cNvSpPr>
            <a:spLocks noChangeArrowheads="1"/>
          </p:cNvSpPr>
          <p:nvPr/>
        </p:nvSpPr>
        <p:spPr bwMode="auto">
          <a:xfrm>
            <a:off x="7304088" y="4643114"/>
            <a:ext cx="1235075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01688">
              <a:spcBef>
                <a:spcPct val="20000"/>
              </a:spcBef>
              <a:buFont typeface="Arial" charset="0"/>
              <a:buChar char="•"/>
            </a:pPr>
            <a:r>
              <a:rPr lang="en-US" sz="1100" noProof="1">
                <a:latin typeface="Calibri" pitchFamily="-65" charset="0"/>
                <a:cs typeface="Arial" charset="0"/>
              </a:rPr>
              <a:t>This is an example text.</a:t>
            </a:r>
          </a:p>
        </p:txBody>
      </p:sp>
    </p:spTree>
  </p:cSld>
  <p:clrMapOvr>
    <a:masterClrMapping/>
  </p:clrMapOvr>
  <p:transition>
    <p:fade/>
  </p:transition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Rectangle 3"/>
          <p:cNvSpPr txBox="1">
            <a:spLocks noChangeArrowheads="1"/>
          </p:cNvSpPr>
          <p:nvPr/>
        </p:nvSpPr>
        <p:spPr bwMode="auto">
          <a:xfrm>
            <a:off x="466472" y="428626"/>
            <a:ext cx="5459324" cy="523875"/>
          </a:xfrm>
          <a:prstGeom prst="rect">
            <a:avLst/>
          </a:prstGeom>
          <a:noFill/>
          <a:ln algn="ctr"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latinLnBrk="1" hangingPunct="0">
              <a:spcBef>
                <a:spcPct val="50000"/>
              </a:spcBef>
              <a:defRPr/>
            </a:pPr>
            <a:r>
              <a:rPr kumimoji="1" lang="zh-CN" altLang="en-US" sz="2800" b="0" kern="0" dirty="0">
                <a:solidFill>
                  <a:srgbClr val="FF9900"/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市场发展和竞争态势</a:t>
            </a:r>
          </a:p>
        </p:txBody>
      </p:sp>
      <p:cxnSp>
        <p:nvCxnSpPr>
          <p:cNvPr id="9219" name="AutoShape 17"/>
          <p:cNvCxnSpPr>
            <a:cxnSpLocks noChangeShapeType="1"/>
            <a:stCxn id="9298" idx="1"/>
          </p:cNvCxnSpPr>
          <p:nvPr/>
        </p:nvCxnSpPr>
        <p:spPr bwMode="auto">
          <a:xfrm rot="10800000" flipV="1">
            <a:off x="3380073" y="2208214"/>
            <a:ext cx="2482447" cy="890587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220" name="AutoShape 18"/>
          <p:cNvCxnSpPr>
            <a:cxnSpLocks noChangeShapeType="1"/>
            <a:stCxn id="9296" idx="1"/>
          </p:cNvCxnSpPr>
          <p:nvPr/>
        </p:nvCxnSpPr>
        <p:spPr bwMode="auto">
          <a:xfrm rot="10800000" flipV="1">
            <a:off x="4174691" y="3762375"/>
            <a:ext cx="1687828" cy="9525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9221" name="Group 21"/>
          <p:cNvGrpSpPr>
            <a:grpSpLocks/>
          </p:cNvGrpSpPr>
          <p:nvPr/>
        </p:nvGrpSpPr>
        <p:grpSpPr bwMode="auto">
          <a:xfrm>
            <a:off x="5862520" y="1997075"/>
            <a:ext cx="1880597" cy="482600"/>
            <a:chOff x="816" y="2304"/>
            <a:chExt cx="1440" cy="448"/>
          </a:xfrm>
        </p:grpSpPr>
        <p:sp>
          <p:nvSpPr>
            <p:cNvPr id="9297" name="Freeform 22"/>
            <p:cNvSpPr>
              <a:spLocks/>
            </p:cNvSpPr>
            <p:nvPr/>
          </p:nvSpPr>
          <p:spPr bwMode="gray">
            <a:xfrm>
              <a:off x="901" y="2562"/>
              <a:ext cx="1270" cy="190"/>
            </a:xfrm>
            <a:custGeom>
              <a:avLst/>
              <a:gdLst>
                <a:gd name="T0" fmla="*/ 2381 w 1120"/>
                <a:gd name="T1" fmla="*/ 46 h 252"/>
                <a:gd name="T2" fmla="*/ 2371 w 1120"/>
                <a:gd name="T3" fmla="*/ 46 h 252"/>
                <a:gd name="T4" fmla="*/ 2337 w 1120"/>
                <a:gd name="T5" fmla="*/ 45 h 252"/>
                <a:gd name="T6" fmla="*/ 2284 w 1120"/>
                <a:gd name="T7" fmla="*/ 44 h 252"/>
                <a:gd name="T8" fmla="*/ 2208 w 1120"/>
                <a:gd name="T9" fmla="*/ 43 h 252"/>
                <a:gd name="T10" fmla="*/ 2110 w 1120"/>
                <a:gd name="T11" fmla="*/ 41 h 252"/>
                <a:gd name="T12" fmla="*/ 1996 w 1120"/>
                <a:gd name="T13" fmla="*/ 39 h 252"/>
                <a:gd name="T14" fmla="*/ 1862 w 1120"/>
                <a:gd name="T15" fmla="*/ 38 h 252"/>
                <a:gd name="T16" fmla="*/ 1712 w 1120"/>
                <a:gd name="T17" fmla="*/ 36 h 252"/>
                <a:gd name="T18" fmla="*/ 1553 w 1120"/>
                <a:gd name="T19" fmla="*/ 35 h 252"/>
                <a:gd name="T20" fmla="*/ 1373 w 1120"/>
                <a:gd name="T21" fmla="*/ 34 h 252"/>
                <a:gd name="T22" fmla="*/ 1180 w 1120"/>
                <a:gd name="T23" fmla="*/ 34 h 252"/>
                <a:gd name="T24" fmla="*/ 990 w 1120"/>
                <a:gd name="T25" fmla="*/ 34 h 252"/>
                <a:gd name="T26" fmla="*/ 815 w 1120"/>
                <a:gd name="T27" fmla="*/ 35 h 252"/>
                <a:gd name="T28" fmla="*/ 654 w 1120"/>
                <a:gd name="T29" fmla="*/ 36 h 252"/>
                <a:gd name="T30" fmla="*/ 506 w 1120"/>
                <a:gd name="T31" fmla="*/ 38 h 252"/>
                <a:gd name="T32" fmla="*/ 380 w 1120"/>
                <a:gd name="T33" fmla="*/ 39 h 252"/>
                <a:gd name="T34" fmla="*/ 269 w 1120"/>
                <a:gd name="T35" fmla="*/ 41 h 252"/>
                <a:gd name="T36" fmla="*/ 173 w 1120"/>
                <a:gd name="T37" fmla="*/ 43 h 252"/>
                <a:gd name="T38" fmla="*/ 98 w 1120"/>
                <a:gd name="T39" fmla="*/ 44 h 252"/>
                <a:gd name="T40" fmla="*/ 42 w 1120"/>
                <a:gd name="T41" fmla="*/ 45 h 252"/>
                <a:gd name="T42" fmla="*/ 12 w 1120"/>
                <a:gd name="T43" fmla="*/ 46 h 252"/>
                <a:gd name="T44" fmla="*/ 0 w 1120"/>
                <a:gd name="T45" fmla="*/ 46 h 252"/>
                <a:gd name="T46" fmla="*/ 0 w 1120"/>
                <a:gd name="T47" fmla="*/ 11 h 252"/>
                <a:gd name="T48" fmla="*/ 1189 w 1120"/>
                <a:gd name="T49" fmla="*/ 0 h 252"/>
                <a:gd name="T50" fmla="*/ 2381 w 1120"/>
                <a:gd name="T51" fmla="*/ 11 h 252"/>
                <a:gd name="T52" fmla="*/ 2381 w 1120"/>
                <a:gd name="T53" fmla="*/ 46 h 252"/>
                <a:gd name="T54" fmla="*/ 2381 w 1120"/>
                <a:gd name="T55" fmla="*/ 46 h 252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120"/>
                <a:gd name="T85" fmla="*/ 0 h 252"/>
                <a:gd name="T86" fmla="*/ 1120 w 1120"/>
                <a:gd name="T87" fmla="*/ 252 h 252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120" h="252">
                  <a:moveTo>
                    <a:pt x="1120" y="252"/>
                  </a:moveTo>
                  <a:lnTo>
                    <a:pt x="1116" y="250"/>
                  </a:lnTo>
                  <a:lnTo>
                    <a:pt x="1100" y="246"/>
                  </a:lnTo>
                  <a:lnTo>
                    <a:pt x="1074" y="240"/>
                  </a:lnTo>
                  <a:lnTo>
                    <a:pt x="1038" y="232"/>
                  </a:lnTo>
                  <a:lnTo>
                    <a:pt x="992" y="222"/>
                  </a:lnTo>
                  <a:lnTo>
                    <a:pt x="938" y="212"/>
                  </a:lnTo>
                  <a:lnTo>
                    <a:pt x="876" y="204"/>
                  </a:lnTo>
                  <a:lnTo>
                    <a:pt x="806" y="196"/>
                  </a:lnTo>
                  <a:lnTo>
                    <a:pt x="730" y="190"/>
                  </a:lnTo>
                  <a:lnTo>
                    <a:pt x="646" y="184"/>
                  </a:lnTo>
                  <a:lnTo>
                    <a:pt x="556" y="184"/>
                  </a:lnTo>
                  <a:lnTo>
                    <a:pt x="466" y="184"/>
                  </a:lnTo>
                  <a:lnTo>
                    <a:pt x="384" y="190"/>
                  </a:lnTo>
                  <a:lnTo>
                    <a:pt x="308" y="196"/>
                  </a:lnTo>
                  <a:lnTo>
                    <a:pt x="238" y="204"/>
                  </a:lnTo>
                  <a:lnTo>
                    <a:pt x="178" y="212"/>
                  </a:lnTo>
                  <a:lnTo>
                    <a:pt x="126" y="222"/>
                  </a:lnTo>
                  <a:lnTo>
                    <a:pt x="82" y="232"/>
                  </a:lnTo>
                  <a:lnTo>
                    <a:pt x="46" y="240"/>
                  </a:lnTo>
                  <a:lnTo>
                    <a:pt x="20" y="246"/>
                  </a:lnTo>
                  <a:lnTo>
                    <a:pt x="6" y="250"/>
                  </a:lnTo>
                  <a:lnTo>
                    <a:pt x="0" y="252"/>
                  </a:lnTo>
                  <a:lnTo>
                    <a:pt x="0" y="62"/>
                  </a:lnTo>
                  <a:lnTo>
                    <a:pt x="560" y="0"/>
                  </a:lnTo>
                  <a:lnTo>
                    <a:pt x="1120" y="62"/>
                  </a:lnTo>
                  <a:lnTo>
                    <a:pt x="1120" y="252"/>
                  </a:lnTo>
                  <a:close/>
                </a:path>
              </a:pathLst>
            </a:custGeom>
            <a:gradFill rotWithShape="1">
              <a:gsLst>
                <a:gs pos="0">
                  <a:srgbClr val="000000"/>
                </a:gs>
                <a:gs pos="100000">
                  <a:srgbClr val="00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800"/>
            </a:p>
          </p:txBody>
        </p:sp>
        <p:sp>
          <p:nvSpPr>
            <p:cNvPr id="9298" name="Rectangle 23"/>
            <p:cNvSpPr>
              <a:spLocks noChangeArrowheads="1"/>
            </p:cNvSpPr>
            <p:nvPr/>
          </p:nvSpPr>
          <p:spPr bwMode="gray">
            <a:xfrm>
              <a:off x="816" y="2304"/>
              <a:ext cx="1440" cy="393"/>
            </a:xfrm>
            <a:prstGeom prst="rect">
              <a:avLst/>
            </a:prstGeom>
            <a:solidFill>
              <a:srgbClr val="5AAB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n-US" altLang="zh-CN" sz="1800">
                <a:solidFill>
                  <a:schemeClr val="bg1"/>
                </a:solidFill>
                <a:latin typeface="Arial" charset="0"/>
              </a:endParaRPr>
            </a:p>
          </p:txBody>
        </p:sp>
      </p:grpSp>
      <p:grpSp>
        <p:nvGrpSpPr>
          <p:cNvPr id="9222" name="Group 24"/>
          <p:cNvGrpSpPr>
            <a:grpSpLocks/>
          </p:cNvGrpSpPr>
          <p:nvPr/>
        </p:nvGrpSpPr>
        <p:grpSpPr bwMode="auto">
          <a:xfrm>
            <a:off x="5862520" y="3551238"/>
            <a:ext cx="1880597" cy="482600"/>
            <a:chOff x="816" y="2304"/>
            <a:chExt cx="1440" cy="448"/>
          </a:xfrm>
        </p:grpSpPr>
        <p:sp>
          <p:nvSpPr>
            <p:cNvPr id="9295" name="Freeform 25"/>
            <p:cNvSpPr>
              <a:spLocks/>
            </p:cNvSpPr>
            <p:nvPr/>
          </p:nvSpPr>
          <p:spPr bwMode="gray">
            <a:xfrm>
              <a:off x="901" y="2562"/>
              <a:ext cx="1270" cy="190"/>
            </a:xfrm>
            <a:custGeom>
              <a:avLst/>
              <a:gdLst>
                <a:gd name="T0" fmla="*/ 2381 w 1120"/>
                <a:gd name="T1" fmla="*/ 46 h 252"/>
                <a:gd name="T2" fmla="*/ 2371 w 1120"/>
                <a:gd name="T3" fmla="*/ 46 h 252"/>
                <a:gd name="T4" fmla="*/ 2337 w 1120"/>
                <a:gd name="T5" fmla="*/ 45 h 252"/>
                <a:gd name="T6" fmla="*/ 2284 w 1120"/>
                <a:gd name="T7" fmla="*/ 44 h 252"/>
                <a:gd name="T8" fmla="*/ 2208 w 1120"/>
                <a:gd name="T9" fmla="*/ 43 h 252"/>
                <a:gd name="T10" fmla="*/ 2110 w 1120"/>
                <a:gd name="T11" fmla="*/ 41 h 252"/>
                <a:gd name="T12" fmla="*/ 1996 w 1120"/>
                <a:gd name="T13" fmla="*/ 39 h 252"/>
                <a:gd name="T14" fmla="*/ 1862 w 1120"/>
                <a:gd name="T15" fmla="*/ 38 h 252"/>
                <a:gd name="T16" fmla="*/ 1712 w 1120"/>
                <a:gd name="T17" fmla="*/ 36 h 252"/>
                <a:gd name="T18" fmla="*/ 1553 w 1120"/>
                <a:gd name="T19" fmla="*/ 35 h 252"/>
                <a:gd name="T20" fmla="*/ 1373 w 1120"/>
                <a:gd name="T21" fmla="*/ 34 h 252"/>
                <a:gd name="T22" fmla="*/ 1180 w 1120"/>
                <a:gd name="T23" fmla="*/ 34 h 252"/>
                <a:gd name="T24" fmla="*/ 990 w 1120"/>
                <a:gd name="T25" fmla="*/ 34 h 252"/>
                <a:gd name="T26" fmla="*/ 815 w 1120"/>
                <a:gd name="T27" fmla="*/ 35 h 252"/>
                <a:gd name="T28" fmla="*/ 654 w 1120"/>
                <a:gd name="T29" fmla="*/ 36 h 252"/>
                <a:gd name="T30" fmla="*/ 506 w 1120"/>
                <a:gd name="T31" fmla="*/ 38 h 252"/>
                <a:gd name="T32" fmla="*/ 380 w 1120"/>
                <a:gd name="T33" fmla="*/ 39 h 252"/>
                <a:gd name="T34" fmla="*/ 269 w 1120"/>
                <a:gd name="T35" fmla="*/ 41 h 252"/>
                <a:gd name="T36" fmla="*/ 173 w 1120"/>
                <a:gd name="T37" fmla="*/ 43 h 252"/>
                <a:gd name="T38" fmla="*/ 98 w 1120"/>
                <a:gd name="T39" fmla="*/ 44 h 252"/>
                <a:gd name="T40" fmla="*/ 42 w 1120"/>
                <a:gd name="T41" fmla="*/ 45 h 252"/>
                <a:gd name="T42" fmla="*/ 12 w 1120"/>
                <a:gd name="T43" fmla="*/ 46 h 252"/>
                <a:gd name="T44" fmla="*/ 0 w 1120"/>
                <a:gd name="T45" fmla="*/ 46 h 252"/>
                <a:gd name="T46" fmla="*/ 0 w 1120"/>
                <a:gd name="T47" fmla="*/ 11 h 252"/>
                <a:gd name="T48" fmla="*/ 1189 w 1120"/>
                <a:gd name="T49" fmla="*/ 0 h 252"/>
                <a:gd name="T50" fmla="*/ 2381 w 1120"/>
                <a:gd name="T51" fmla="*/ 11 h 252"/>
                <a:gd name="T52" fmla="*/ 2381 w 1120"/>
                <a:gd name="T53" fmla="*/ 46 h 252"/>
                <a:gd name="T54" fmla="*/ 2381 w 1120"/>
                <a:gd name="T55" fmla="*/ 46 h 252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120"/>
                <a:gd name="T85" fmla="*/ 0 h 252"/>
                <a:gd name="T86" fmla="*/ 1120 w 1120"/>
                <a:gd name="T87" fmla="*/ 252 h 252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120" h="252">
                  <a:moveTo>
                    <a:pt x="1120" y="252"/>
                  </a:moveTo>
                  <a:lnTo>
                    <a:pt x="1116" y="250"/>
                  </a:lnTo>
                  <a:lnTo>
                    <a:pt x="1100" y="246"/>
                  </a:lnTo>
                  <a:lnTo>
                    <a:pt x="1074" y="240"/>
                  </a:lnTo>
                  <a:lnTo>
                    <a:pt x="1038" y="232"/>
                  </a:lnTo>
                  <a:lnTo>
                    <a:pt x="992" y="222"/>
                  </a:lnTo>
                  <a:lnTo>
                    <a:pt x="938" y="212"/>
                  </a:lnTo>
                  <a:lnTo>
                    <a:pt x="876" y="204"/>
                  </a:lnTo>
                  <a:lnTo>
                    <a:pt x="806" y="196"/>
                  </a:lnTo>
                  <a:lnTo>
                    <a:pt x="730" y="190"/>
                  </a:lnTo>
                  <a:lnTo>
                    <a:pt x="646" y="184"/>
                  </a:lnTo>
                  <a:lnTo>
                    <a:pt x="556" y="184"/>
                  </a:lnTo>
                  <a:lnTo>
                    <a:pt x="466" y="184"/>
                  </a:lnTo>
                  <a:lnTo>
                    <a:pt x="384" y="190"/>
                  </a:lnTo>
                  <a:lnTo>
                    <a:pt x="308" y="196"/>
                  </a:lnTo>
                  <a:lnTo>
                    <a:pt x="238" y="204"/>
                  </a:lnTo>
                  <a:lnTo>
                    <a:pt x="178" y="212"/>
                  </a:lnTo>
                  <a:lnTo>
                    <a:pt x="126" y="222"/>
                  </a:lnTo>
                  <a:lnTo>
                    <a:pt x="82" y="232"/>
                  </a:lnTo>
                  <a:lnTo>
                    <a:pt x="46" y="240"/>
                  </a:lnTo>
                  <a:lnTo>
                    <a:pt x="20" y="246"/>
                  </a:lnTo>
                  <a:lnTo>
                    <a:pt x="6" y="250"/>
                  </a:lnTo>
                  <a:lnTo>
                    <a:pt x="0" y="252"/>
                  </a:lnTo>
                  <a:lnTo>
                    <a:pt x="0" y="62"/>
                  </a:lnTo>
                  <a:lnTo>
                    <a:pt x="560" y="0"/>
                  </a:lnTo>
                  <a:lnTo>
                    <a:pt x="1120" y="62"/>
                  </a:lnTo>
                  <a:lnTo>
                    <a:pt x="1120" y="252"/>
                  </a:lnTo>
                  <a:close/>
                </a:path>
              </a:pathLst>
            </a:custGeom>
            <a:gradFill rotWithShape="1">
              <a:gsLst>
                <a:gs pos="0">
                  <a:srgbClr val="000000"/>
                </a:gs>
                <a:gs pos="100000">
                  <a:srgbClr val="00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800"/>
            </a:p>
          </p:txBody>
        </p:sp>
        <p:sp>
          <p:nvSpPr>
            <p:cNvPr id="9296" name="Rectangle 26"/>
            <p:cNvSpPr>
              <a:spLocks noChangeArrowheads="1"/>
            </p:cNvSpPr>
            <p:nvPr/>
          </p:nvSpPr>
          <p:spPr bwMode="gray">
            <a:xfrm>
              <a:off x="816" y="2304"/>
              <a:ext cx="1440" cy="393"/>
            </a:xfrm>
            <a:prstGeom prst="rect">
              <a:avLst/>
            </a:prstGeom>
            <a:solidFill>
              <a:srgbClr val="C9C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n-US" altLang="zh-CN" sz="1800">
                <a:solidFill>
                  <a:schemeClr val="bg1"/>
                </a:solidFill>
                <a:latin typeface="Arial" charset="0"/>
              </a:endParaRPr>
            </a:p>
          </p:txBody>
        </p:sp>
      </p:grpSp>
      <p:grpSp>
        <p:nvGrpSpPr>
          <p:cNvPr id="9223" name="Group 27"/>
          <p:cNvGrpSpPr>
            <a:grpSpLocks/>
          </p:cNvGrpSpPr>
          <p:nvPr/>
        </p:nvGrpSpPr>
        <p:grpSpPr bwMode="auto">
          <a:xfrm>
            <a:off x="5862520" y="4922838"/>
            <a:ext cx="1880597" cy="482600"/>
            <a:chOff x="816" y="2304"/>
            <a:chExt cx="1440" cy="448"/>
          </a:xfrm>
        </p:grpSpPr>
        <p:sp>
          <p:nvSpPr>
            <p:cNvPr id="9293" name="Freeform 28"/>
            <p:cNvSpPr>
              <a:spLocks/>
            </p:cNvSpPr>
            <p:nvPr/>
          </p:nvSpPr>
          <p:spPr bwMode="gray">
            <a:xfrm>
              <a:off x="901" y="2562"/>
              <a:ext cx="1270" cy="190"/>
            </a:xfrm>
            <a:custGeom>
              <a:avLst/>
              <a:gdLst>
                <a:gd name="T0" fmla="*/ 2381 w 1120"/>
                <a:gd name="T1" fmla="*/ 46 h 252"/>
                <a:gd name="T2" fmla="*/ 2371 w 1120"/>
                <a:gd name="T3" fmla="*/ 46 h 252"/>
                <a:gd name="T4" fmla="*/ 2337 w 1120"/>
                <a:gd name="T5" fmla="*/ 45 h 252"/>
                <a:gd name="T6" fmla="*/ 2284 w 1120"/>
                <a:gd name="T7" fmla="*/ 44 h 252"/>
                <a:gd name="T8" fmla="*/ 2208 w 1120"/>
                <a:gd name="T9" fmla="*/ 43 h 252"/>
                <a:gd name="T10" fmla="*/ 2110 w 1120"/>
                <a:gd name="T11" fmla="*/ 41 h 252"/>
                <a:gd name="T12" fmla="*/ 1996 w 1120"/>
                <a:gd name="T13" fmla="*/ 39 h 252"/>
                <a:gd name="T14" fmla="*/ 1862 w 1120"/>
                <a:gd name="T15" fmla="*/ 38 h 252"/>
                <a:gd name="T16" fmla="*/ 1712 w 1120"/>
                <a:gd name="T17" fmla="*/ 36 h 252"/>
                <a:gd name="T18" fmla="*/ 1553 w 1120"/>
                <a:gd name="T19" fmla="*/ 35 h 252"/>
                <a:gd name="T20" fmla="*/ 1373 w 1120"/>
                <a:gd name="T21" fmla="*/ 34 h 252"/>
                <a:gd name="T22" fmla="*/ 1180 w 1120"/>
                <a:gd name="T23" fmla="*/ 34 h 252"/>
                <a:gd name="T24" fmla="*/ 990 w 1120"/>
                <a:gd name="T25" fmla="*/ 34 h 252"/>
                <a:gd name="T26" fmla="*/ 815 w 1120"/>
                <a:gd name="T27" fmla="*/ 35 h 252"/>
                <a:gd name="T28" fmla="*/ 654 w 1120"/>
                <a:gd name="T29" fmla="*/ 36 h 252"/>
                <a:gd name="T30" fmla="*/ 506 w 1120"/>
                <a:gd name="T31" fmla="*/ 38 h 252"/>
                <a:gd name="T32" fmla="*/ 380 w 1120"/>
                <a:gd name="T33" fmla="*/ 39 h 252"/>
                <a:gd name="T34" fmla="*/ 269 w 1120"/>
                <a:gd name="T35" fmla="*/ 41 h 252"/>
                <a:gd name="T36" fmla="*/ 173 w 1120"/>
                <a:gd name="T37" fmla="*/ 43 h 252"/>
                <a:gd name="T38" fmla="*/ 98 w 1120"/>
                <a:gd name="T39" fmla="*/ 44 h 252"/>
                <a:gd name="T40" fmla="*/ 42 w 1120"/>
                <a:gd name="T41" fmla="*/ 45 h 252"/>
                <a:gd name="T42" fmla="*/ 12 w 1120"/>
                <a:gd name="T43" fmla="*/ 46 h 252"/>
                <a:gd name="T44" fmla="*/ 0 w 1120"/>
                <a:gd name="T45" fmla="*/ 46 h 252"/>
                <a:gd name="T46" fmla="*/ 0 w 1120"/>
                <a:gd name="T47" fmla="*/ 11 h 252"/>
                <a:gd name="T48" fmla="*/ 1189 w 1120"/>
                <a:gd name="T49" fmla="*/ 0 h 252"/>
                <a:gd name="T50" fmla="*/ 2381 w 1120"/>
                <a:gd name="T51" fmla="*/ 11 h 252"/>
                <a:gd name="T52" fmla="*/ 2381 w 1120"/>
                <a:gd name="T53" fmla="*/ 46 h 252"/>
                <a:gd name="T54" fmla="*/ 2381 w 1120"/>
                <a:gd name="T55" fmla="*/ 46 h 252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120"/>
                <a:gd name="T85" fmla="*/ 0 h 252"/>
                <a:gd name="T86" fmla="*/ 1120 w 1120"/>
                <a:gd name="T87" fmla="*/ 252 h 252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120" h="252">
                  <a:moveTo>
                    <a:pt x="1120" y="252"/>
                  </a:moveTo>
                  <a:lnTo>
                    <a:pt x="1116" y="250"/>
                  </a:lnTo>
                  <a:lnTo>
                    <a:pt x="1100" y="246"/>
                  </a:lnTo>
                  <a:lnTo>
                    <a:pt x="1074" y="240"/>
                  </a:lnTo>
                  <a:lnTo>
                    <a:pt x="1038" y="232"/>
                  </a:lnTo>
                  <a:lnTo>
                    <a:pt x="992" y="222"/>
                  </a:lnTo>
                  <a:lnTo>
                    <a:pt x="938" y="212"/>
                  </a:lnTo>
                  <a:lnTo>
                    <a:pt x="876" y="204"/>
                  </a:lnTo>
                  <a:lnTo>
                    <a:pt x="806" y="196"/>
                  </a:lnTo>
                  <a:lnTo>
                    <a:pt x="730" y="190"/>
                  </a:lnTo>
                  <a:lnTo>
                    <a:pt x="646" y="184"/>
                  </a:lnTo>
                  <a:lnTo>
                    <a:pt x="556" y="184"/>
                  </a:lnTo>
                  <a:lnTo>
                    <a:pt x="466" y="184"/>
                  </a:lnTo>
                  <a:lnTo>
                    <a:pt x="384" y="190"/>
                  </a:lnTo>
                  <a:lnTo>
                    <a:pt x="308" y="196"/>
                  </a:lnTo>
                  <a:lnTo>
                    <a:pt x="238" y="204"/>
                  </a:lnTo>
                  <a:lnTo>
                    <a:pt x="178" y="212"/>
                  </a:lnTo>
                  <a:lnTo>
                    <a:pt x="126" y="222"/>
                  </a:lnTo>
                  <a:lnTo>
                    <a:pt x="82" y="232"/>
                  </a:lnTo>
                  <a:lnTo>
                    <a:pt x="46" y="240"/>
                  </a:lnTo>
                  <a:lnTo>
                    <a:pt x="20" y="246"/>
                  </a:lnTo>
                  <a:lnTo>
                    <a:pt x="6" y="250"/>
                  </a:lnTo>
                  <a:lnTo>
                    <a:pt x="0" y="252"/>
                  </a:lnTo>
                  <a:lnTo>
                    <a:pt x="0" y="62"/>
                  </a:lnTo>
                  <a:lnTo>
                    <a:pt x="560" y="0"/>
                  </a:lnTo>
                  <a:lnTo>
                    <a:pt x="1120" y="62"/>
                  </a:lnTo>
                  <a:lnTo>
                    <a:pt x="1120" y="252"/>
                  </a:lnTo>
                  <a:close/>
                </a:path>
              </a:pathLst>
            </a:custGeom>
            <a:gradFill rotWithShape="1">
              <a:gsLst>
                <a:gs pos="0">
                  <a:srgbClr val="000000"/>
                </a:gs>
                <a:gs pos="100000">
                  <a:srgbClr val="00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800"/>
            </a:p>
          </p:txBody>
        </p:sp>
        <p:sp>
          <p:nvSpPr>
            <p:cNvPr id="189" name="Rectangle 29"/>
            <p:cNvSpPr>
              <a:spLocks noChangeArrowheads="1"/>
            </p:cNvSpPr>
            <p:nvPr/>
          </p:nvSpPr>
          <p:spPr bwMode="gray">
            <a:xfrm>
              <a:off x="816" y="2304"/>
              <a:ext cx="1440" cy="393"/>
            </a:xfrm>
            <a:prstGeom prst="rect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altLang="zh-CN" sz="1800" dirty="0">
                <a:solidFill>
                  <a:schemeClr val="bg1"/>
                </a:solidFill>
                <a:latin typeface="Arial" pitchFamily="34" charset="0"/>
                <a:ea typeface="宋体" pitchFamily="2" charset="-122"/>
              </a:endParaRPr>
            </a:p>
          </p:txBody>
        </p:sp>
      </p:grpSp>
      <p:grpSp>
        <p:nvGrpSpPr>
          <p:cNvPr id="9224" name="Group 30"/>
          <p:cNvGrpSpPr>
            <a:grpSpLocks/>
          </p:cNvGrpSpPr>
          <p:nvPr/>
        </p:nvGrpSpPr>
        <p:grpSpPr bwMode="auto">
          <a:xfrm>
            <a:off x="1059492" y="5151438"/>
            <a:ext cx="1880597" cy="482600"/>
            <a:chOff x="816" y="2304"/>
            <a:chExt cx="1440" cy="448"/>
          </a:xfrm>
        </p:grpSpPr>
        <p:sp>
          <p:nvSpPr>
            <p:cNvPr id="9291" name="Freeform 31"/>
            <p:cNvSpPr>
              <a:spLocks/>
            </p:cNvSpPr>
            <p:nvPr/>
          </p:nvSpPr>
          <p:spPr bwMode="gray">
            <a:xfrm>
              <a:off x="901" y="2562"/>
              <a:ext cx="1270" cy="190"/>
            </a:xfrm>
            <a:custGeom>
              <a:avLst/>
              <a:gdLst>
                <a:gd name="T0" fmla="*/ 2381 w 1120"/>
                <a:gd name="T1" fmla="*/ 46 h 252"/>
                <a:gd name="T2" fmla="*/ 2371 w 1120"/>
                <a:gd name="T3" fmla="*/ 46 h 252"/>
                <a:gd name="T4" fmla="*/ 2337 w 1120"/>
                <a:gd name="T5" fmla="*/ 45 h 252"/>
                <a:gd name="T6" fmla="*/ 2284 w 1120"/>
                <a:gd name="T7" fmla="*/ 44 h 252"/>
                <a:gd name="T8" fmla="*/ 2208 w 1120"/>
                <a:gd name="T9" fmla="*/ 43 h 252"/>
                <a:gd name="T10" fmla="*/ 2110 w 1120"/>
                <a:gd name="T11" fmla="*/ 41 h 252"/>
                <a:gd name="T12" fmla="*/ 1996 w 1120"/>
                <a:gd name="T13" fmla="*/ 39 h 252"/>
                <a:gd name="T14" fmla="*/ 1862 w 1120"/>
                <a:gd name="T15" fmla="*/ 38 h 252"/>
                <a:gd name="T16" fmla="*/ 1712 w 1120"/>
                <a:gd name="T17" fmla="*/ 36 h 252"/>
                <a:gd name="T18" fmla="*/ 1553 w 1120"/>
                <a:gd name="T19" fmla="*/ 35 h 252"/>
                <a:gd name="T20" fmla="*/ 1373 w 1120"/>
                <a:gd name="T21" fmla="*/ 34 h 252"/>
                <a:gd name="T22" fmla="*/ 1180 w 1120"/>
                <a:gd name="T23" fmla="*/ 34 h 252"/>
                <a:gd name="T24" fmla="*/ 990 w 1120"/>
                <a:gd name="T25" fmla="*/ 34 h 252"/>
                <a:gd name="T26" fmla="*/ 815 w 1120"/>
                <a:gd name="T27" fmla="*/ 35 h 252"/>
                <a:gd name="T28" fmla="*/ 654 w 1120"/>
                <a:gd name="T29" fmla="*/ 36 h 252"/>
                <a:gd name="T30" fmla="*/ 506 w 1120"/>
                <a:gd name="T31" fmla="*/ 38 h 252"/>
                <a:gd name="T32" fmla="*/ 380 w 1120"/>
                <a:gd name="T33" fmla="*/ 39 h 252"/>
                <a:gd name="T34" fmla="*/ 269 w 1120"/>
                <a:gd name="T35" fmla="*/ 41 h 252"/>
                <a:gd name="T36" fmla="*/ 173 w 1120"/>
                <a:gd name="T37" fmla="*/ 43 h 252"/>
                <a:gd name="T38" fmla="*/ 98 w 1120"/>
                <a:gd name="T39" fmla="*/ 44 h 252"/>
                <a:gd name="T40" fmla="*/ 42 w 1120"/>
                <a:gd name="T41" fmla="*/ 45 h 252"/>
                <a:gd name="T42" fmla="*/ 12 w 1120"/>
                <a:gd name="T43" fmla="*/ 46 h 252"/>
                <a:gd name="T44" fmla="*/ 0 w 1120"/>
                <a:gd name="T45" fmla="*/ 46 h 252"/>
                <a:gd name="T46" fmla="*/ 0 w 1120"/>
                <a:gd name="T47" fmla="*/ 11 h 252"/>
                <a:gd name="T48" fmla="*/ 1189 w 1120"/>
                <a:gd name="T49" fmla="*/ 0 h 252"/>
                <a:gd name="T50" fmla="*/ 2381 w 1120"/>
                <a:gd name="T51" fmla="*/ 11 h 252"/>
                <a:gd name="T52" fmla="*/ 2381 w 1120"/>
                <a:gd name="T53" fmla="*/ 46 h 252"/>
                <a:gd name="T54" fmla="*/ 2381 w 1120"/>
                <a:gd name="T55" fmla="*/ 46 h 252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120"/>
                <a:gd name="T85" fmla="*/ 0 h 252"/>
                <a:gd name="T86" fmla="*/ 1120 w 1120"/>
                <a:gd name="T87" fmla="*/ 252 h 252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120" h="252">
                  <a:moveTo>
                    <a:pt x="1120" y="252"/>
                  </a:moveTo>
                  <a:lnTo>
                    <a:pt x="1116" y="250"/>
                  </a:lnTo>
                  <a:lnTo>
                    <a:pt x="1100" y="246"/>
                  </a:lnTo>
                  <a:lnTo>
                    <a:pt x="1074" y="240"/>
                  </a:lnTo>
                  <a:lnTo>
                    <a:pt x="1038" y="232"/>
                  </a:lnTo>
                  <a:lnTo>
                    <a:pt x="992" y="222"/>
                  </a:lnTo>
                  <a:lnTo>
                    <a:pt x="938" y="212"/>
                  </a:lnTo>
                  <a:lnTo>
                    <a:pt x="876" y="204"/>
                  </a:lnTo>
                  <a:lnTo>
                    <a:pt x="806" y="196"/>
                  </a:lnTo>
                  <a:lnTo>
                    <a:pt x="730" y="190"/>
                  </a:lnTo>
                  <a:lnTo>
                    <a:pt x="646" y="184"/>
                  </a:lnTo>
                  <a:lnTo>
                    <a:pt x="556" y="184"/>
                  </a:lnTo>
                  <a:lnTo>
                    <a:pt x="466" y="184"/>
                  </a:lnTo>
                  <a:lnTo>
                    <a:pt x="384" y="190"/>
                  </a:lnTo>
                  <a:lnTo>
                    <a:pt x="308" y="196"/>
                  </a:lnTo>
                  <a:lnTo>
                    <a:pt x="238" y="204"/>
                  </a:lnTo>
                  <a:lnTo>
                    <a:pt x="178" y="212"/>
                  </a:lnTo>
                  <a:lnTo>
                    <a:pt x="126" y="222"/>
                  </a:lnTo>
                  <a:lnTo>
                    <a:pt x="82" y="232"/>
                  </a:lnTo>
                  <a:lnTo>
                    <a:pt x="46" y="240"/>
                  </a:lnTo>
                  <a:lnTo>
                    <a:pt x="20" y="246"/>
                  </a:lnTo>
                  <a:lnTo>
                    <a:pt x="6" y="250"/>
                  </a:lnTo>
                  <a:lnTo>
                    <a:pt x="0" y="252"/>
                  </a:lnTo>
                  <a:lnTo>
                    <a:pt x="0" y="62"/>
                  </a:lnTo>
                  <a:lnTo>
                    <a:pt x="560" y="0"/>
                  </a:lnTo>
                  <a:lnTo>
                    <a:pt x="1120" y="62"/>
                  </a:lnTo>
                  <a:lnTo>
                    <a:pt x="1120" y="252"/>
                  </a:lnTo>
                  <a:close/>
                </a:path>
              </a:pathLst>
            </a:custGeom>
            <a:gradFill rotWithShape="1">
              <a:gsLst>
                <a:gs pos="0">
                  <a:srgbClr val="000000"/>
                </a:gs>
                <a:gs pos="100000">
                  <a:srgbClr val="00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800"/>
            </a:p>
          </p:txBody>
        </p:sp>
        <p:sp>
          <p:nvSpPr>
            <p:cNvPr id="9292" name="Rectangle 32"/>
            <p:cNvSpPr>
              <a:spLocks noChangeArrowheads="1"/>
            </p:cNvSpPr>
            <p:nvPr/>
          </p:nvSpPr>
          <p:spPr bwMode="gray">
            <a:xfrm>
              <a:off x="816" y="2304"/>
              <a:ext cx="1440" cy="393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n-US" altLang="zh-CN" sz="1800">
                <a:solidFill>
                  <a:schemeClr val="bg1"/>
                </a:solidFill>
                <a:latin typeface="Arial" charset="0"/>
              </a:endParaRPr>
            </a:p>
          </p:txBody>
        </p:sp>
      </p:grpSp>
      <p:cxnSp>
        <p:nvCxnSpPr>
          <p:cNvPr id="9225" name="AutoShape 33"/>
          <p:cNvCxnSpPr>
            <a:cxnSpLocks noChangeShapeType="1"/>
          </p:cNvCxnSpPr>
          <p:nvPr/>
        </p:nvCxnSpPr>
        <p:spPr bwMode="auto">
          <a:xfrm rot="10800000">
            <a:off x="3843599" y="4357688"/>
            <a:ext cx="1920329" cy="785812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226" name="AutoShape 34"/>
          <p:cNvCxnSpPr>
            <a:cxnSpLocks noChangeShapeType="1"/>
          </p:cNvCxnSpPr>
          <p:nvPr/>
        </p:nvCxnSpPr>
        <p:spPr bwMode="auto">
          <a:xfrm rot="-5400000">
            <a:off x="2457620" y="4643308"/>
            <a:ext cx="1203325" cy="238386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60" name="矩形 259"/>
          <p:cNvSpPr/>
          <p:nvPr/>
        </p:nvSpPr>
        <p:spPr>
          <a:xfrm>
            <a:off x="3247626" y="1285861"/>
            <a:ext cx="3559579" cy="36933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zh-CN" altLang="en-US" b="0" spc="50" dirty="0">
                <a:ln w="11430"/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市场竞争态势</a:t>
            </a:r>
          </a:p>
        </p:txBody>
      </p:sp>
      <p:grpSp>
        <p:nvGrpSpPr>
          <p:cNvPr id="6" name="组合 106"/>
          <p:cNvGrpSpPr/>
          <p:nvPr/>
        </p:nvGrpSpPr>
        <p:grpSpPr>
          <a:xfrm>
            <a:off x="598879" y="1857364"/>
            <a:ext cx="4042250" cy="4071966"/>
            <a:chOff x="0" y="1142984"/>
            <a:chExt cx="4360858" cy="4071966"/>
          </a:xfrm>
          <a:scene3d>
            <a:camera prst="isometricOffAxis2Top">
              <a:rot lat="17458078" lon="20959272" rev="651420"/>
            </a:camera>
            <a:lightRig rig="chilly" dir="t"/>
          </a:scene3d>
        </p:grpSpPr>
        <p:sp>
          <p:nvSpPr>
            <p:cNvPr id="102" name="饼形 101"/>
            <p:cNvSpPr/>
            <p:nvPr/>
          </p:nvSpPr>
          <p:spPr bwMode="auto">
            <a:xfrm>
              <a:off x="0" y="1142984"/>
              <a:ext cx="4360858" cy="4071966"/>
            </a:xfrm>
            <a:prstGeom prst="pie">
              <a:avLst>
                <a:gd name="adj1" fmla="val 6996668"/>
                <a:gd name="adj2" fmla="val 20654231"/>
              </a:avLst>
            </a:prstGeom>
            <a:gradFill flip="none" rotWithShape="1">
              <a:gsLst>
                <a:gs pos="0">
                  <a:srgbClr val="37992F">
                    <a:shade val="30000"/>
                    <a:satMod val="115000"/>
                  </a:srgbClr>
                </a:gs>
                <a:gs pos="50000">
                  <a:srgbClr val="37992F">
                    <a:shade val="67500"/>
                    <a:satMod val="115000"/>
                  </a:srgbClr>
                </a:gs>
                <a:gs pos="100000">
                  <a:srgbClr val="37992F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p3d z="158750" extrusionH="215900" contourW="12700" prstMaterial="softEdge">
              <a:extrusionClr>
                <a:srgbClr val="37992F"/>
              </a:extrusionClr>
              <a:contourClr>
                <a:srgbClr val="80AD1B"/>
              </a:contourClr>
            </a:sp3d>
          </p:spPr>
          <p:txBody>
            <a:bodyPr/>
            <a:lstStyle/>
            <a:p>
              <a:pPr>
                <a:defRPr/>
              </a:pP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103" name="饼形 102"/>
            <p:cNvSpPr/>
            <p:nvPr/>
          </p:nvSpPr>
          <p:spPr bwMode="auto">
            <a:xfrm rot="7888568">
              <a:off x="322956" y="1397063"/>
              <a:ext cx="3714776" cy="3643338"/>
            </a:xfrm>
            <a:prstGeom prst="pie">
              <a:avLst>
                <a:gd name="adj1" fmla="val 17817286"/>
                <a:gd name="adj2" fmla="val 20743790"/>
              </a:avLst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/>
                </a:gs>
              </a:gsLst>
              <a:lin ang="8100000" scaled="1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p3d extrusionH="114300" contourW="12700">
              <a:extrusionClr>
                <a:srgbClr val="FFBD5B"/>
              </a:extrusionClr>
              <a:contourClr>
                <a:srgbClr val="FFC000"/>
              </a:contourClr>
            </a:sp3d>
          </p:spPr>
          <p:txBody>
            <a:bodyPr/>
            <a:lstStyle/>
            <a:p>
              <a:pPr>
                <a:defRPr/>
              </a:pP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104" name="饼形 103"/>
            <p:cNvSpPr/>
            <p:nvPr/>
          </p:nvSpPr>
          <p:spPr bwMode="auto">
            <a:xfrm rot="4624192">
              <a:off x="322446" y="1347006"/>
              <a:ext cx="3714776" cy="3643338"/>
            </a:xfrm>
            <a:prstGeom prst="pie">
              <a:avLst>
                <a:gd name="adj1" fmla="val 18493646"/>
                <a:gd name="adj2" fmla="val 21097219"/>
              </a:avLst>
            </a:prstGeom>
            <a:gradFill>
              <a:gsLst>
                <a:gs pos="0">
                  <a:schemeClr val="bg1">
                    <a:lumMod val="65000"/>
                  </a:schemeClr>
                </a:gs>
                <a:gs pos="50000">
                  <a:schemeClr val="bg1">
                    <a:lumMod val="6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81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p3d extrusionH="114300" contourW="12700">
              <a:extrusionClr>
                <a:schemeClr val="bg1">
                  <a:lumMod val="65000"/>
                </a:schemeClr>
              </a:extrusionClr>
              <a:contourClr>
                <a:schemeClr val="bg2">
                  <a:lumMod val="40000"/>
                  <a:lumOff val="60000"/>
                </a:schemeClr>
              </a:contourClr>
            </a:sp3d>
          </p:spPr>
          <p:txBody>
            <a:bodyPr/>
            <a:lstStyle/>
            <a:p>
              <a:pPr>
                <a:defRPr/>
              </a:pP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105" name="饼形 104"/>
            <p:cNvSpPr/>
            <p:nvPr/>
          </p:nvSpPr>
          <p:spPr bwMode="auto">
            <a:xfrm rot="2195088">
              <a:off x="303406" y="1333914"/>
              <a:ext cx="3714776" cy="3643338"/>
            </a:xfrm>
            <a:prstGeom prst="pie">
              <a:avLst>
                <a:gd name="adj1" fmla="val 18553295"/>
                <a:gd name="adj2" fmla="val 21024058"/>
              </a:avLst>
            </a:prstGeom>
            <a:gradFill flip="none" rotWithShape="1">
              <a:gsLst>
                <a:gs pos="0">
                  <a:srgbClr val="C9C400">
                    <a:shade val="30000"/>
                    <a:satMod val="115000"/>
                  </a:srgbClr>
                </a:gs>
                <a:gs pos="50000">
                  <a:srgbClr val="C9C400">
                    <a:shade val="67500"/>
                    <a:satMod val="115000"/>
                  </a:srgbClr>
                </a:gs>
                <a:gs pos="100000">
                  <a:srgbClr val="C9C400">
                    <a:shade val="100000"/>
                    <a:satMod val="115000"/>
                  </a:srgbClr>
                </a:gs>
              </a:gsLst>
              <a:lin ang="8100000" scaled="1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p3d extrusionH="114300" contourW="12700">
              <a:extrusionClr>
                <a:srgbClr val="FFFF00"/>
              </a:extrusionClr>
              <a:contourClr>
                <a:srgbClr val="C9C400"/>
              </a:contourClr>
            </a:sp3d>
          </p:spPr>
          <p:txBody>
            <a:bodyPr/>
            <a:lstStyle/>
            <a:p>
              <a:pPr>
                <a:defRPr/>
              </a:pPr>
              <a:endParaRPr lang="zh-CN" altLang="en-US">
                <a:ea typeface="宋体" pitchFamily="2" charset="-122"/>
              </a:endParaRPr>
            </a:p>
          </p:txBody>
        </p:sp>
      </p:grpSp>
      <p:sp>
        <p:nvSpPr>
          <p:cNvPr id="9229" name="Text Box 16"/>
          <p:cNvSpPr txBox="1">
            <a:spLocks noChangeArrowheads="1"/>
          </p:cNvSpPr>
          <p:nvPr/>
        </p:nvSpPr>
        <p:spPr bwMode="auto">
          <a:xfrm>
            <a:off x="2386800" y="3000376"/>
            <a:ext cx="868194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zh-CN" sz="2000">
                <a:solidFill>
                  <a:schemeClr val="bg1"/>
                </a:solidFill>
              </a:rPr>
              <a:t>60%</a:t>
            </a:r>
          </a:p>
        </p:txBody>
      </p:sp>
      <p:grpSp>
        <p:nvGrpSpPr>
          <p:cNvPr id="9230" name="Group 38"/>
          <p:cNvGrpSpPr>
            <a:grpSpLocks/>
          </p:cNvGrpSpPr>
          <p:nvPr/>
        </p:nvGrpSpPr>
        <p:grpSpPr bwMode="auto">
          <a:xfrm>
            <a:off x="1525963" y="2357439"/>
            <a:ext cx="815220" cy="1087437"/>
            <a:chOff x="1008" y="1296"/>
            <a:chExt cx="891" cy="983"/>
          </a:xfrm>
        </p:grpSpPr>
        <p:grpSp>
          <p:nvGrpSpPr>
            <p:cNvPr id="9262" name="Group 39"/>
            <p:cNvGrpSpPr>
              <a:grpSpLocks/>
            </p:cNvGrpSpPr>
            <p:nvPr/>
          </p:nvGrpSpPr>
          <p:grpSpPr bwMode="auto">
            <a:xfrm>
              <a:off x="1067" y="1298"/>
              <a:ext cx="828" cy="981"/>
              <a:chOff x="1175" y="3418"/>
              <a:chExt cx="381" cy="436"/>
            </a:xfrm>
          </p:grpSpPr>
          <p:sp>
            <p:nvSpPr>
              <p:cNvPr id="9289" name="Freeform 40"/>
              <p:cNvSpPr>
                <a:spLocks/>
              </p:cNvSpPr>
              <p:nvPr/>
            </p:nvSpPr>
            <p:spPr bwMode="gray">
              <a:xfrm>
                <a:off x="1175" y="3589"/>
                <a:ext cx="381" cy="265"/>
              </a:xfrm>
              <a:custGeom>
                <a:avLst/>
                <a:gdLst>
                  <a:gd name="T0" fmla="*/ 16 w 630"/>
                  <a:gd name="T1" fmla="*/ 1 h 439"/>
                  <a:gd name="T2" fmla="*/ 2 w 630"/>
                  <a:gd name="T3" fmla="*/ 22 h 439"/>
                  <a:gd name="T4" fmla="*/ 28 w 630"/>
                  <a:gd name="T5" fmla="*/ 22 h 439"/>
                  <a:gd name="T6" fmla="*/ 16 w 630"/>
                  <a:gd name="T7" fmla="*/ 1 h 43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30"/>
                  <a:gd name="T13" fmla="*/ 0 h 439"/>
                  <a:gd name="T14" fmla="*/ 630 w 630"/>
                  <a:gd name="T15" fmla="*/ 439 h 43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30" h="439">
                    <a:moveTo>
                      <a:pt x="327" y="12"/>
                    </a:moveTo>
                    <a:cubicBezTo>
                      <a:pt x="57" y="0"/>
                      <a:pt x="0" y="366"/>
                      <a:pt x="52" y="439"/>
                    </a:cubicBezTo>
                    <a:lnTo>
                      <a:pt x="584" y="439"/>
                    </a:lnTo>
                    <a:cubicBezTo>
                      <a:pt x="630" y="368"/>
                      <a:pt x="597" y="24"/>
                      <a:pt x="327" y="1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993300"/>
                  </a:gs>
                  <a:gs pos="100000">
                    <a:srgbClr val="471800"/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scene3d>
                <a:camera prst="legacyPerspectiveTopRight"/>
                <a:lightRig rig="legacyFlat2" dir="b"/>
              </a:scene3d>
              <a:sp3d extrusionH="227000" prstMaterial="legacyMatte">
                <a:bevelT w="13500" h="13500" prst="angle"/>
                <a:bevelB w="13500" h="13500" prst="angle"/>
                <a:extrusionClr>
                  <a:srgbClr val="077F07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zh-CN" altLang="en-US"/>
              </a:p>
            </p:txBody>
          </p:sp>
          <p:sp>
            <p:nvSpPr>
              <p:cNvPr id="9290" name="Oval 41"/>
              <p:cNvSpPr>
                <a:spLocks noChangeArrowheads="1"/>
              </p:cNvSpPr>
              <p:nvPr/>
            </p:nvSpPr>
            <p:spPr bwMode="gray">
              <a:xfrm>
                <a:off x="1278" y="3418"/>
                <a:ext cx="185" cy="195"/>
              </a:xfrm>
              <a:prstGeom prst="ellipse">
                <a:avLst/>
              </a:prstGeom>
              <a:gradFill rotWithShape="1">
                <a:gsLst>
                  <a:gs pos="0">
                    <a:srgbClr val="993300"/>
                  </a:gs>
                  <a:gs pos="100000">
                    <a:srgbClr val="471800"/>
                  </a:gs>
                </a:gsLst>
                <a:lin ang="5400000" scaled="1"/>
              </a:gradFill>
              <a:ln w="9525">
                <a:round/>
                <a:headEnd/>
                <a:tailEnd/>
              </a:ln>
              <a:scene3d>
                <a:camera prst="legacyPerspectiveTopRight"/>
                <a:lightRig rig="legacyFlat2" dir="b"/>
              </a:scene3d>
              <a:sp3d extrusionH="227000" prstMaterial="legacyMatte">
                <a:bevelT w="13500" h="13500" prst="angle"/>
                <a:bevelB w="13500" h="13500" prst="angle"/>
                <a:extrusionClr>
                  <a:srgbClr val="077F07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9263" name="Freeform 42"/>
            <p:cNvSpPr>
              <a:spLocks/>
            </p:cNvSpPr>
            <p:nvPr/>
          </p:nvSpPr>
          <p:spPr bwMode="gray">
            <a:xfrm>
              <a:off x="1072" y="1679"/>
              <a:ext cx="827" cy="598"/>
            </a:xfrm>
            <a:custGeom>
              <a:avLst/>
              <a:gdLst>
                <a:gd name="T0" fmla="*/ 1671 w 630"/>
                <a:gd name="T1" fmla="*/ 76 h 439"/>
                <a:gd name="T2" fmla="*/ 265 w 630"/>
                <a:gd name="T3" fmla="*/ 2806 h 439"/>
                <a:gd name="T4" fmla="*/ 2990 w 630"/>
                <a:gd name="T5" fmla="*/ 2806 h 439"/>
                <a:gd name="T6" fmla="*/ 1671 w 630"/>
                <a:gd name="T7" fmla="*/ 76 h 43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0"/>
                <a:gd name="T13" fmla="*/ 0 h 439"/>
                <a:gd name="T14" fmla="*/ 630 w 630"/>
                <a:gd name="T15" fmla="*/ 439 h 43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0" h="439">
                  <a:moveTo>
                    <a:pt x="327" y="12"/>
                  </a:moveTo>
                  <a:cubicBezTo>
                    <a:pt x="57" y="0"/>
                    <a:pt x="0" y="366"/>
                    <a:pt x="52" y="439"/>
                  </a:cubicBezTo>
                  <a:lnTo>
                    <a:pt x="584" y="439"/>
                  </a:lnTo>
                  <a:cubicBezTo>
                    <a:pt x="630" y="368"/>
                    <a:pt x="597" y="24"/>
                    <a:pt x="327" y="12"/>
                  </a:cubicBezTo>
                  <a:close/>
                </a:path>
              </a:pathLst>
            </a:custGeom>
            <a:gradFill rotWithShape="1">
              <a:gsLst>
                <a:gs pos="0">
                  <a:srgbClr val="002D2F"/>
                </a:gs>
                <a:gs pos="100000">
                  <a:srgbClr val="00ABB4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264" name="Freeform 43"/>
            <p:cNvSpPr>
              <a:spLocks/>
            </p:cNvSpPr>
            <p:nvPr/>
          </p:nvSpPr>
          <p:spPr bwMode="gray">
            <a:xfrm>
              <a:off x="1234" y="1717"/>
              <a:ext cx="510" cy="190"/>
            </a:xfrm>
            <a:custGeom>
              <a:avLst/>
              <a:gdLst>
                <a:gd name="T0" fmla="*/ 4 w 1321"/>
                <a:gd name="T1" fmla="*/ 0 h 712"/>
                <a:gd name="T2" fmla="*/ 4 w 1321"/>
                <a:gd name="T3" fmla="*/ 0 h 712"/>
                <a:gd name="T4" fmla="*/ 4 w 1321"/>
                <a:gd name="T5" fmla="*/ 0 h 712"/>
                <a:gd name="T6" fmla="*/ 4 w 1321"/>
                <a:gd name="T7" fmla="*/ 0 h 712"/>
                <a:gd name="T8" fmla="*/ 4 w 1321"/>
                <a:gd name="T9" fmla="*/ 0 h 712"/>
                <a:gd name="T10" fmla="*/ 4 w 1321"/>
                <a:gd name="T11" fmla="*/ 0 h 712"/>
                <a:gd name="T12" fmla="*/ 4 w 1321"/>
                <a:gd name="T13" fmla="*/ 0 h 712"/>
                <a:gd name="T14" fmla="*/ 4 w 1321"/>
                <a:gd name="T15" fmla="*/ 0 h 712"/>
                <a:gd name="T16" fmla="*/ 4 w 1321"/>
                <a:gd name="T17" fmla="*/ 0 h 712"/>
                <a:gd name="T18" fmla="*/ 3 w 1321"/>
                <a:gd name="T19" fmla="*/ 0 h 712"/>
                <a:gd name="T20" fmla="*/ 3 w 1321"/>
                <a:gd name="T21" fmla="*/ 0 h 712"/>
                <a:gd name="T22" fmla="*/ 3 w 1321"/>
                <a:gd name="T23" fmla="*/ 0 h 712"/>
                <a:gd name="T24" fmla="*/ 3 w 1321"/>
                <a:gd name="T25" fmla="*/ 0 h 712"/>
                <a:gd name="T26" fmla="*/ 3 w 1321"/>
                <a:gd name="T27" fmla="*/ 0 h 712"/>
                <a:gd name="T28" fmla="*/ 3 w 1321"/>
                <a:gd name="T29" fmla="*/ 0 h 712"/>
                <a:gd name="T30" fmla="*/ 2 w 1321"/>
                <a:gd name="T31" fmla="*/ 0 h 712"/>
                <a:gd name="T32" fmla="*/ 2 w 1321"/>
                <a:gd name="T33" fmla="*/ 0 h 712"/>
                <a:gd name="T34" fmla="*/ 1 w 1321"/>
                <a:gd name="T35" fmla="*/ 0 h 712"/>
                <a:gd name="T36" fmla="*/ 1 w 1321"/>
                <a:gd name="T37" fmla="*/ 0 h 712"/>
                <a:gd name="T38" fmla="*/ 1 w 1321"/>
                <a:gd name="T39" fmla="*/ 0 h 712"/>
                <a:gd name="T40" fmla="*/ 1 w 1321"/>
                <a:gd name="T41" fmla="*/ 0 h 712"/>
                <a:gd name="T42" fmla="*/ 1 w 1321"/>
                <a:gd name="T43" fmla="*/ 0 h 712"/>
                <a:gd name="T44" fmla="*/ 0 w 1321"/>
                <a:gd name="T45" fmla="*/ 0 h 712"/>
                <a:gd name="T46" fmla="*/ 0 w 1321"/>
                <a:gd name="T47" fmla="*/ 0 h 712"/>
                <a:gd name="T48" fmla="*/ 0 w 1321"/>
                <a:gd name="T49" fmla="*/ 0 h 712"/>
                <a:gd name="T50" fmla="*/ 0 w 1321"/>
                <a:gd name="T51" fmla="*/ 0 h 712"/>
                <a:gd name="T52" fmla="*/ 0 w 1321"/>
                <a:gd name="T53" fmla="*/ 0 h 712"/>
                <a:gd name="T54" fmla="*/ 0 w 1321"/>
                <a:gd name="T55" fmla="*/ 0 h 712"/>
                <a:gd name="T56" fmla="*/ 0 w 1321"/>
                <a:gd name="T57" fmla="*/ 0 h 712"/>
                <a:gd name="T58" fmla="*/ 0 w 1321"/>
                <a:gd name="T59" fmla="*/ 0 h 712"/>
                <a:gd name="T60" fmla="*/ 0 w 1321"/>
                <a:gd name="T61" fmla="*/ 0 h 712"/>
                <a:gd name="T62" fmla="*/ 0 w 1321"/>
                <a:gd name="T63" fmla="*/ 0 h 712"/>
                <a:gd name="T64" fmla="*/ 0 w 1321"/>
                <a:gd name="T65" fmla="*/ 0 h 712"/>
                <a:gd name="T66" fmla="*/ 0 w 1321"/>
                <a:gd name="T67" fmla="*/ 0 h 712"/>
                <a:gd name="T68" fmla="*/ 0 w 1321"/>
                <a:gd name="T69" fmla="*/ 0 h 712"/>
                <a:gd name="T70" fmla="*/ 1 w 1321"/>
                <a:gd name="T71" fmla="*/ 0 h 712"/>
                <a:gd name="T72" fmla="*/ 1 w 1321"/>
                <a:gd name="T73" fmla="*/ 0 h 712"/>
                <a:gd name="T74" fmla="*/ 1 w 1321"/>
                <a:gd name="T75" fmla="*/ 0 h 712"/>
                <a:gd name="T76" fmla="*/ 1 w 1321"/>
                <a:gd name="T77" fmla="*/ 0 h 712"/>
                <a:gd name="T78" fmla="*/ 2 w 1321"/>
                <a:gd name="T79" fmla="*/ 0 h 712"/>
                <a:gd name="T80" fmla="*/ 2 w 1321"/>
                <a:gd name="T81" fmla="*/ 0 h 712"/>
                <a:gd name="T82" fmla="*/ 2 w 1321"/>
                <a:gd name="T83" fmla="*/ 0 h 712"/>
                <a:gd name="T84" fmla="*/ 2 w 1321"/>
                <a:gd name="T85" fmla="*/ 0 h 712"/>
                <a:gd name="T86" fmla="*/ 3 w 1321"/>
                <a:gd name="T87" fmla="*/ 0 h 712"/>
                <a:gd name="T88" fmla="*/ 3 w 1321"/>
                <a:gd name="T89" fmla="*/ 0 h 712"/>
                <a:gd name="T90" fmla="*/ 3 w 1321"/>
                <a:gd name="T91" fmla="*/ 0 h 712"/>
                <a:gd name="T92" fmla="*/ 3 w 1321"/>
                <a:gd name="T93" fmla="*/ 0 h 712"/>
                <a:gd name="T94" fmla="*/ 3 w 1321"/>
                <a:gd name="T95" fmla="*/ 0 h 712"/>
                <a:gd name="T96" fmla="*/ 4 w 1321"/>
                <a:gd name="T97" fmla="*/ 0 h 712"/>
                <a:gd name="T98" fmla="*/ 4 w 1321"/>
                <a:gd name="T99" fmla="*/ 0 h 712"/>
                <a:gd name="T100" fmla="*/ 4 w 1321"/>
                <a:gd name="T101" fmla="*/ 0 h 712"/>
                <a:gd name="T102" fmla="*/ 4 w 1321"/>
                <a:gd name="T103" fmla="*/ 0 h 712"/>
                <a:gd name="T104" fmla="*/ 4 w 1321"/>
                <a:gd name="T105" fmla="*/ 0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>
                    <a:alpha val="50000"/>
                  </a:srgbClr>
                </a:gs>
                <a:gs pos="100000">
                  <a:srgbClr val="009CA4">
                    <a:alpha val="17998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65" name="Oval 44"/>
            <p:cNvSpPr>
              <a:spLocks noChangeArrowheads="1"/>
            </p:cNvSpPr>
            <p:nvPr/>
          </p:nvSpPr>
          <p:spPr bwMode="gray">
            <a:xfrm>
              <a:off x="1295" y="1296"/>
              <a:ext cx="403" cy="440"/>
            </a:xfrm>
            <a:prstGeom prst="ellipse">
              <a:avLst/>
            </a:prstGeom>
            <a:gradFill rotWithShape="1">
              <a:gsLst>
                <a:gs pos="0">
                  <a:srgbClr val="005C60"/>
                </a:gs>
                <a:gs pos="50000">
                  <a:srgbClr val="00A4AC"/>
                </a:gs>
                <a:gs pos="100000">
                  <a:srgbClr val="005C6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266" name="Freeform 45"/>
            <p:cNvSpPr>
              <a:spLocks/>
            </p:cNvSpPr>
            <p:nvPr/>
          </p:nvSpPr>
          <p:spPr bwMode="gray">
            <a:xfrm>
              <a:off x="1336" y="1303"/>
              <a:ext cx="319" cy="145"/>
            </a:xfrm>
            <a:custGeom>
              <a:avLst/>
              <a:gdLst>
                <a:gd name="T0" fmla="*/ 0 w 1321"/>
                <a:gd name="T1" fmla="*/ 0 h 712"/>
                <a:gd name="T2" fmla="*/ 0 w 1321"/>
                <a:gd name="T3" fmla="*/ 0 h 712"/>
                <a:gd name="T4" fmla="*/ 0 w 1321"/>
                <a:gd name="T5" fmla="*/ 0 h 712"/>
                <a:gd name="T6" fmla="*/ 0 w 1321"/>
                <a:gd name="T7" fmla="*/ 0 h 712"/>
                <a:gd name="T8" fmla="*/ 0 w 1321"/>
                <a:gd name="T9" fmla="*/ 0 h 712"/>
                <a:gd name="T10" fmla="*/ 0 w 1321"/>
                <a:gd name="T11" fmla="*/ 0 h 712"/>
                <a:gd name="T12" fmla="*/ 0 w 1321"/>
                <a:gd name="T13" fmla="*/ 0 h 712"/>
                <a:gd name="T14" fmla="*/ 0 w 1321"/>
                <a:gd name="T15" fmla="*/ 0 h 712"/>
                <a:gd name="T16" fmla="*/ 0 w 1321"/>
                <a:gd name="T17" fmla="*/ 0 h 712"/>
                <a:gd name="T18" fmla="*/ 0 w 1321"/>
                <a:gd name="T19" fmla="*/ 0 h 712"/>
                <a:gd name="T20" fmla="*/ 0 w 1321"/>
                <a:gd name="T21" fmla="*/ 0 h 712"/>
                <a:gd name="T22" fmla="*/ 0 w 1321"/>
                <a:gd name="T23" fmla="*/ 0 h 712"/>
                <a:gd name="T24" fmla="*/ 0 w 1321"/>
                <a:gd name="T25" fmla="*/ 0 h 712"/>
                <a:gd name="T26" fmla="*/ 0 w 1321"/>
                <a:gd name="T27" fmla="*/ 0 h 712"/>
                <a:gd name="T28" fmla="*/ 0 w 1321"/>
                <a:gd name="T29" fmla="*/ 0 h 712"/>
                <a:gd name="T30" fmla="*/ 0 w 1321"/>
                <a:gd name="T31" fmla="*/ 0 h 712"/>
                <a:gd name="T32" fmla="*/ 0 w 1321"/>
                <a:gd name="T33" fmla="*/ 0 h 712"/>
                <a:gd name="T34" fmla="*/ 0 w 1321"/>
                <a:gd name="T35" fmla="*/ 0 h 712"/>
                <a:gd name="T36" fmla="*/ 0 w 1321"/>
                <a:gd name="T37" fmla="*/ 0 h 712"/>
                <a:gd name="T38" fmla="*/ 0 w 1321"/>
                <a:gd name="T39" fmla="*/ 0 h 712"/>
                <a:gd name="T40" fmla="*/ 0 w 1321"/>
                <a:gd name="T41" fmla="*/ 0 h 712"/>
                <a:gd name="T42" fmla="*/ 0 w 1321"/>
                <a:gd name="T43" fmla="*/ 0 h 712"/>
                <a:gd name="T44" fmla="*/ 0 w 1321"/>
                <a:gd name="T45" fmla="*/ 0 h 712"/>
                <a:gd name="T46" fmla="*/ 0 w 1321"/>
                <a:gd name="T47" fmla="*/ 0 h 712"/>
                <a:gd name="T48" fmla="*/ 0 w 1321"/>
                <a:gd name="T49" fmla="*/ 0 h 712"/>
                <a:gd name="T50" fmla="*/ 0 w 1321"/>
                <a:gd name="T51" fmla="*/ 0 h 712"/>
                <a:gd name="T52" fmla="*/ 0 w 1321"/>
                <a:gd name="T53" fmla="*/ 0 h 712"/>
                <a:gd name="T54" fmla="*/ 0 w 1321"/>
                <a:gd name="T55" fmla="*/ 0 h 712"/>
                <a:gd name="T56" fmla="*/ 0 w 1321"/>
                <a:gd name="T57" fmla="*/ 0 h 712"/>
                <a:gd name="T58" fmla="*/ 0 w 1321"/>
                <a:gd name="T59" fmla="*/ 0 h 712"/>
                <a:gd name="T60" fmla="*/ 0 w 1321"/>
                <a:gd name="T61" fmla="*/ 0 h 712"/>
                <a:gd name="T62" fmla="*/ 0 w 1321"/>
                <a:gd name="T63" fmla="*/ 0 h 712"/>
                <a:gd name="T64" fmla="*/ 0 w 1321"/>
                <a:gd name="T65" fmla="*/ 0 h 712"/>
                <a:gd name="T66" fmla="*/ 0 w 1321"/>
                <a:gd name="T67" fmla="*/ 0 h 712"/>
                <a:gd name="T68" fmla="*/ 0 w 1321"/>
                <a:gd name="T69" fmla="*/ 0 h 712"/>
                <a:gd name="T70" fmla="*/ 0 w 1321"/>
                <a:gd name="T71" fmla="*/ 0 h 712"/>
                <a:gd name="T72" fmla="*/ 0 w 1321"/>
                <a:gd name="T73" fmla="*/ 0 h 712"/>
                <a:gd name="T74" fmla="*/ 0 w 1321"/>
                <a:gd name="T75" fmla="*/ 0 h 712"/>
                <a:gd name="T76" fmla="*/ 0 w 1321"/>
                <a:gd name="T77" fmla="*/ 0 h 712"/>
                <a:gd name="T78" fmla="*/ 0 w 1321"/>
                <a:gd name="T79" fmla="*/ 0 h 712"/>
                <a:gd name="T80" fmla="*/ 0 w 1321"/>
                <a:gd name="T81" fmla="*/ 0 h 712"/>
                <a:gd name="T82" fmla="*/ 0 w 1321"/>
                <a:gd name="T83" fmla="*/ 0 h 712"/>
                <a:gd name="T84" fmla="*/ 0 w 1321"/>
                <a:gd name="T85" fmla="*/ 0 h 712"/>
                <a:gd name="T86" fmla="*/ 0 w 1321"/>
                <a:gd name="T87" fmla="*/ 0 h 712"/>
                <a:gd name="T88" fmla="*/ 0 w 1321"/>
                <a:gd name="T89" fmla="*/ 0 h 712"/>
                <a:gd name="T90" fmla="*/ 0 w 1321"/>
                <a:gd name="T91" fmla="*/ 0 h 712"/>
                <a:gd name="T92" fmla="*/ 0 w 1321"/>
                <a:gd name="T93" fmla="*/ 0 h 712"/>
                <a:gd name="T94" fmla="*/ 0 w 1321"/>
                <a:gd name="T95" fmla="*/ 0 h 712"/>
                <a:gd name="T96" fmla="*/ 0 w 1321"/>
                <a:gd name="T97" fmla="*/ 0 h 712"/>
                <a:gd name="T98" fmla="*/ 0 w 1321"/>
                <a:gd name="T99" fmla="*/ 0 h 712"/>
                <a:gd name="T100" fmla="*/ 0 w 1321"/>
                <a:gd name="T101" fmla="*/ 0 h 712"/>
                <a:gd name="T102" fmla="*/ 0 w 1321"/>
                <a:gd name="T103" fmla="*/ 0 h 712"/>
                <a:gd name="T104" fmla="*/ 0 w 1321"/>
                <a:gd name="T105" fmla="*/ 0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>
                    <a:alpha val="50000"/>
                  </a:srgbClr>
                </a:gs>
                <a:gs pos="100000">
                  <a:srgbClr val="59D3D9">
                    <a:alpha val="17998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9267" name="Group 46"/>
            <p:cNvGrpSpPr>
              <a:grpSpLocks/>
            </p:cNvGrpSpPr>
            <p:nvPr/>
          </p:nvGrpSpPr>
          <p:grpSpPr bwMode="auto">
            <a:xfrm rot="20302575" flipH="1">
              <a:off x="1229" y="1353"/>
              <a:ext cx="350" cy="114"/>
              <a:chOff x="2524" y="1060"/>
              <a:chExt cx="898" cy="236"/>
            </a:xfrm>
          </p:grpSpPr>
          <p:grpSp>
            <p:nvGrpSpPr>
              <p:cNvPr id="9279" name="Group 47"/>
              <p:cNvGrpSpPr>
                <a:grpSpLocks/>
              </p:cNvGrpSpPr>
              <p:nvPr/>
            </p:nvGrpSpPr>
            <p:grpSpPr bwMode="auto">
              <a:xfrm>
                <a:off x="2524" y="1060"/>
                <a:ext cx="742" cy="186"/>
                <a:chOff x="1565" y="2568"/>
                <a:chExt cx="1118" cy="279"/>
              </a:xfrm>
            </p:grpSpPr>
            <p:sp>
              <p:nvSpPr>
                <p:cNvPr id="9285" name="AutoShape 48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98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9286" name="AutoShape 49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98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9287" name="AutoShape 50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98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9288" name="AutoShape 51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98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9280" name="Group 52"/>
              <p:cNvGrpSpPr>
                <a:grpSpLocks/>
              </p:cNvGrpSpPr>
              <p:nvPr/>
            </p:nvGrpSpPr>
            <p:grpSpPr bwMode="auto">
              <a:xfrm rot="1353540">
                <a:off x="2680" y="1110"/>
                <a:ext cx="742" cy="186"/>
                <a:chOff x="1565" y="2568"/>
                <a:chExt cx="1118" cy="279"/>
              </a:xfrm>
            </p:grpSpPr>
            <p:sp>
              <p:nvSpPr>
                <p:cNvPr id="9281" name="AutoShape 53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98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9282" name="AutoShape 54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98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9283" name="AutoShape 55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98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9284" name="AutoShape 56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98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9268" name="Group 57"/>
            <p:cNvGrpSpPr>
              <a:grpSpLocks/>
            </p:cNvGrpSpPr>
            <p:nvPr/>
          </p:nvGrpSpPr>
          <p:grpSpPr bwMode="auto">
            <a:xfrm rot="19687084" flipH="1">
              <a:off x="996" y="1827"/>
              <a:ext cx="516" cy="115"/>
              <a:chOff x="2524" y="1060"/>
              <a:chExt cx="898" cy="236"/>
            </a:xfrm>
          </p:grpSpPr>
          <p:grpSp>
            <p:nvGrpSpPr>
              <p:cNvPr id="9269" name="Group 58"/>
              <p:cNvGrpSpPr>
                <a:grpSpLocks/>
              </p:cNvGrpSpPr>
              <p:nvPr/>
            </p:nvGrpSpPr>
            <p:grpSpPr bwMode="auto">
              <a:xfrm>
                <a:off x="2524" y="1060"/>
                <a:ext cx="742" cy="186"/>
                <a:chOff x="1565" y="2568"/>
                <a:chExt cx="1118" cy="279"/>
              </a:xfrm>
            </p:grpSpPr>
            <p:sp>
              <p:nvSpPr>
                <p:cNvPr id="9275" name="AutoShape 59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98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9276" name="AutoShape 60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98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9277" name="AutoShape 61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98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9278" name="AutoShape 62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98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9270" name="Group 63"/>
              <p:cNvGrpSpPr>
                <a:grpSpLocks/>
              </p:cNvGrpSpPr>
              <p:nvPr/>
            </p:nvGrpSpPr>
            <p:grpSpPr bwMode="auto">
              <a:xfrm rot="1353540">
                <a:off x="2680" y="1110"/>
                <a:ext cx="742" cy="186"/>
                <a:chOff x="1565" y="2568"/>
                <a:chExt cx="1118" cy="279"/>
              </a:xfrm>
            </p:grpSpPr>
            <p:sp>
              <p:nvSpPr>
                <p:cNvPr id="9271" name="AutoShape 64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98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9272" name="AutoShape 65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98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9273" name="AutoShape 66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98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9274" name="AutoShape 67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98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9231" name="Group 69"/>
          <p:cNvGrpSpPr>
            <a:grpSpLocks/>
          </p:cNvGrpSpPr>
          <p:nvPr/>
        </p:nvGrpSpPr>
        <p:grpSpPr bwMode="auto">
          <a:xfrm>
            <a:off x="1031534" y="2357439"/>
            <a:ext cx="815220" cy="1087437"/>
            <a:chOff x="1008" y="1296"/>
            <a:chExt cx="891" cy="983"/>
          </a:xfrm>
        </p:grpSpPr>
        <p:grpSp>
          <p:nvGrpSpPr>
            <p:cNvPr id="9233" name="Group 70"/>
            <p:cNvGrpSpPr>
              <a:grpSpLocks/>
            </p:cNvGrpSpPr>
            <p:nvPr/>
          </p:nvGrpSpPr>
          <p:grpSpPr bwMode="auto">
            <a:xfrm>
              <a:off x="1067" y="1298"/>
              <a:ext cx="828" cy="981"/>
              <a:chOff x="1175" y="3418"/>
              <a:chExt cx="381" cy="436"/>
            </a:xfrm>
          </p:grpSpPr>
          <p:sp>
            <p:nvSpPr>
              <p:cNvPr id="9260" name="Freeform 71"/>
              <p:cNvSpPr>
                <a:spLocks/>
              </p:cNvSpPr>
              <p:nvPr/>
            </p:nvSpPr>
            <p:spPr bwMode="gray">
              <a:xfrm>
                <a:off x="1175" y="3589"/>
                <a:ext cx="381" cy="265"/>
              </a:xfrm>
              <a:custGeom>
                <a:avLst/>
                <a:gdLst>
                  <a:gd name="T0" fmla="*/ 16 w 630"/>
                  <a:gd name="T1" fmla="*/ 1 h 439"/>
                  <a:gd name="T2" fmla="*/ 2 w 630"/>
                  <a:gd name="T3" fmla="*/ 22 h 439"/>
                  <a:gd name="T4" fmla="*/ 28 w 630"/>
                  <a:gd name="T5" fmla="*/ 22 h 439"/>
                  <a:gd name="T6" fmla="*/ 16 w 630"/>
                  <a:gd name="T7" fmla="*/ 1 h 43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30"/>
                  <a:gd name="T13" fmla="*/ 0 h 439"/>
                  <a:gd name="T14" fmla="*/ 630 w 630"/>
                  <a:gd name="T15" fmla="*/ 439 h 43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30" h="439">
                    <a:moveTo>
                      <a:pt x="327" y="12"/>
                    </a:moveTo>
                    <a:cubicBezTo>
                      <a:pt x="57" y="0"/>
                      <a:pt x="0" y="366"/>
                      <a:pt x="52" y="439"/>
                    </a:cubicBezTo>
                    <a:lnTo>
                      <a:pt x="584" y="439"/>
                    </a:lnTo>
                    <a:cubicBezTo>
                      <a:pt x="630" y="368"/>
                      <a:pt x="597" y="24"/>
                      <a:pt x="327" y="1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993300"/>
                  </a:gs>
                  <a:gs pos="100000">
                    <a:srgbClr val="471800"/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scene3d>
                <a:camera prst="legacyPerspectiveTopRight"/>
                <a:lightRig rig="legacyFlat2" dir="b"/>
              </a:scene3d>
              <a:sp3d extrusionH="227000" prstMaterial="legacyMatte">
                <a:bevelT w="13500" h="13500" prst="angle"/>
                <a:bevelB w="13500" h="13500" prst="angle"/>
                <a:extrusionClr>
                  <a:srgbClr val="077F07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zh-CN" altLang="en-US"/>
              </a:p>
            </p:txBody>
          </p:sp>
          <p:sp>
            <p:nvSpPr>
              <p:cNvPr id="9261" name="Oval 72"/>
              <p:cNvSpPr>
                <a:spLocks noChangeArrowheads="1"/>
              </p:cNvSpPr>
              <p:nvPr/>
            </p:nvSpPr>
            <p:spPr bwMode="gray">
              <a:xfrm>
                <a:off x="1278" y="3418"/>
                <a:ext cx="185" cy="195"/>
              </a:xfrm>
              <a:prstGeom prst="ellipse">
                <a:avLst/>
              </a:prstGeom>
              <a:gradFill rotWithShape="1">
                <a:gsLst>
                  <a:gs pos="0">
                    <a:srgbClr val="993300"/>
                  </a:gs>
                  <a:gs pos="100000">
                    <a:srgbClr val="471800"/>
                  </a:gs>
                </a:gsLst>
                <a:lin ang="5400000" scaled="1"/>
              </a:gradFill>
              <a:ln w="9525">
                <a:round/>
                <a:headEnd/>
                <a:tailEnd/>
              </a:ln>
              <a:scene3d>
                <a:camera prst="legacyPerspectiveTopRight"/>
                <a:lightRig rig="legacyFlat2" dir="b"/>
              </a:scene3d>
              <a:sp3d extrusionH="227000" prstMaterial="legacyMatte">
                <a:bevelT w="13500" h="13500" prst="angle"/>
                <a:bevelB w="13500" h="13500" prst="angle"/>
                <a:extrusionClr>
                  <a:srgbClr val="077F07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47" name="Freeform 73"/>
            <p:cNvSpPr>
              <a:spLocks/>
            </p:cNvSpPr>
            <p:nvPr/>
          </p:nvSpPr>
          <p:spPr bwMode="gray">
            <a:xfrm>
              <a:off x="1072" y="1679"/>
              <a:ext cx="827" cy="598"/>
            </a:xfrm>
            <a:custGeom>
              <a:avLst/>
              <a:gdLst/>
              <a:ahLst/>
              <a:cxnLst>
                <a:cxn ang="0">
                  <a:pos x="327" y="12"/>
                </a:cxn>
                <a:cxn ang="0">
                  <a:pos x="52" y="439"/>
                </a:cxn>
                <a:cxn ang="0">
                  <a:pos x="584" y="439"/>
                </a:cxn>
                <a:cxn ang="0">
                  <a:pos x="327" y="12"/>
                </a:cxn>
              </a:cxnLst>
              <a:rect l="0" t="0" r="r" b="b"/>
              <a:pathLst>
                <a:path w="630" h="439">
                  <a:moveTo>
                    <a:pt x="327" y="12"/>
                  </a:moveTo>
                  <a:cubicBezTo>
                    <a:pt x="57" y="0"/>
                    <a:pt x="0" y="366"/>
                    <a:pt x="52" y="439"/>
                  </a:cubicBezTo>
                  <a:lnTo>
                    <a:pt x="584" y="439"/>
                  </a:lnTo>
                  <a:cubicBezTo>
                    <a:pt x="630" y="368"/>
                    <a:pt x="597" y="24"/>
                    <a:pt x="327" y="12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shade val="26275"/>
                    <a:invGamma/>
                  </a:schemeClr>
                </a:gs>
                <a:gs pos="100000">
                  <a:schemeClr val="accent2"/>
                </a:gs>
              </a:gsLst>
              <a:lin ang="2700000" scaled="1"/>
            </a:gra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9235" name="Freeform 74"/>
            <p:cNvSpPr>
              <a:spLocks/>
            </p:cNvSpPr>
            <p:nvPr/>
          </p:nvSpPr>
          <p:spPr bwMode="gray">
            <a:xfrm>
              <a:off x="1234" y="1717"/>
              <a:ext cx="510" cy="190"/>
            </a:xfrm>
            <a:custGeom>
              <a:avLst/>
              <a:gdLst>
                <a:gd name="T0" fmla="*/ 4 w 1321"/>
                <a:gd name="T1" fmla="*/ 0 h 712"/>
                <a:gd name="T2" fmla="*/ 4 w 1321"/>
                <a:gd name="T3" fmla="*/ 0 h 712"/>
                <a:gd name="T4" fmla="*/ 4 w 1321"/>
                <a:gd name="T5" fmla="*/ 0 h 712"/>
                <a:gd name="T6" fmla="*/ 4 w 1321"/>
                <a:gd name="T7" fmla="*/ 0 h 712"/>
                <a:gd name="T8" fmla="*/ 4 w 1321"/>
                <a:gd name="T9" fmla="*/ 0 h 712"/>
                <a:gd name="T10" fmla="*/ 4 w 1321"/>
                <a:gd name="T11" fmla="*/ 0 h 712"/>
                <a:gd name="T12" fmla="*/ 4 w 1321"/>
                <a:gd name="T13" fmla="*/ 0 h 712"/>
                <a:gd name="T14" fmla="*/ 4 w 1321"/>
                <a:gd name="T15" fmla="*/ 0 h 712"/>
                <a:gd name="T16" fmla="*/ 4 w 1321"/>
                <a:gd name="T17" fmla="*/ 0 h 712"/>
                <a:gd name="T18" fmla="*/ 3 w 1321"/>
                <a:gd name="T19" fmla="*/ 0 h 712"/>
                <a:gd name="T20" fmla="*/ 3 w 1321"/>
                <a:gd name="T21" fmla="*/ 0 h 712"/>
                <a:gd name="T22" fmla="*/ 3 w 1321"/>
                <a:gd name="T23" fmla="*/ 0 h 712"/>
                <a:gd name="T24" fmla="*/ 3 w 1321"/>
                <a:gd name="T25" fmla="*/ 0 h 712"/>
                <a:gd name="T26" fmla="*/ 3 w 1321"/>
                <a:gd name="T27" fmla="*/ 0 h 712"/>
                <a:gd name="T28" fmla="*/ 3 w 1321"/>
                <a:gd name="T29" fmla="*/ 0 h 712"/>
                <a:gd name="T30" fmla="*/ 2 w 1321"/>
                <a:gd name="T31" fmla="*/ 0 h 712"/>
                <a:gd name="T32" fmla="*/ 2 w 1321"/>
                <a:gd name="T33" fmla="*/ 0 h 712"/>
                <a:gd name="T34" fmla="*/ 1 w 1321"/>
                <a:gd name="T35" fmla="*/ 0 h 712"/>
                <a:gd name="T36" fmla="*/ 1 w 1321"/>
                <a:gd name="T37" fmla="*/ 0 h 712"/>
                <a:gd name="T38" fmla="*/ 1 w 1321"/>
                <a:gd name="T39" fmla="*/ 0 h 712"/>
                <a:gd name="T40" fmla="*/ 1 w 1321"/>
                <a:gd name="T41" fmla="*/ 0 h 712"/>
                <a:gd name="T42" fmla="*/ 1 w 1321"/>
                <a:gd name="T43" fmla="*/ 0 h 712"/>
                <a:gd name="T44" fmla="*/ 0 w 1321"/>
                <a:gd name="T45" fmla="*/ 0 h 712"/>
                <a:gd name="T46" fmla="*/ 0 w 1321"/>
                <a:gd name="T47" fmla="*/ 0 h 712"/>
                <a:gd name="T48" fmla="*/ 0 w 1321"/>
                <a:gd name="T49" fmla="*/ 0 h 712"/>
                <a:gd name="T50" fmla="*/ 0 w 1321"/>
                <a:gd name="T51" fmla="*/ 0 h 712"/>
                <a:gd name="T52" fmla="*/ 0 w 1321"/>
                <a:gd name="T53" fmla="*/ 0 h 712"/>
                <a:gd name="T54" fmla="*/ 0 w 1321"/>
                <a:gd name="T55" fmla="*/ 0 h 712"/>
                <a:gd name="T56" fmla="*/ 0 w 1321"/>
                <a:gd name="T57" fmla="*/ 0 h 712"/>
                <a:gd name="T58" fmla="*/ 0 w 1321"/>
                <a:gd name="T59" fmla="*/ 0 h 712"/>
                <a:gd name="T60" fmla="*/ 0 w 1321"/>
                <a:gd name="T61" fmla="*/ 0 h 712"/>
                <a:gd name="T62" fmla="*/ 0 w 1321"/>
                <a:gd name="T63" fmla="*/ 0 h 712"/>
                <a:gd name="T64" fmla="*/ 0 w 1321"/>
                <a:gd name="T65" fmla="*/ 0 h 712"/>
                <a:gd name="T66" fmla="*/ 0 w 1321"/>
                <a:gd name="T67" fmla="*/ 0 h 712"/>
                <a:gd name="T68" fmla="*/ 0 w 1321"/>
                <a:gd name="T69" fmla="*/ 0 h 712"/>
                <a:gd name="T70" fmla="*/ 1 w 1321"/>
                <a:gd name="T71" fmla="*/ 0 h 712"/>
                <a:gd name="T72" fmla="*/ 1 w 1321"/>
                <a:gd name="T73" fmla="*/ 0 h 712"/>
                <a:gd name="T74" fmla="*/ 1 w 1321"/>
                <a:gd name="T75" fmla="*/ 0 h 712"/>
                <a:gd name="T76" fmla="*/ 1 w 1321"/>
                <a:gd name="T77" fmla="*/ 0 h 712"/>
                <a:gd name="T78" fmla="*/ 2 w 1321"/>
                <a:gd name="T79" fmla="*/ 0 h 712"/>
                <a:gd name="T80" fmla="*/ 2 w 1321"/>
                <a:gd name="T81" fmla="*/ 0 h 712"/>
                <a:gd name="T82" fmla="*/ 2 w 1321"/>
                <a:gd name="T83" fmla="*/ 0 h 712"/>
                <a:gd name="T84" fmla="*/ 2 w 1321"/>
                <a:gd name="T85" fmla="*/ 0 h 712"/>
                <a:gd name="T86" fmla="*/ 3 w 1321"/>
                <a:gd name="T87" fmla="*/ 0 h 712"/>
                <a:gd name="T88" fmla="*/ 3 w 1321"/>
                <a:gd name="T89" fmla="*/ 0 h 712"/>
                <a:gd name="T90" fmla="*/ 3 w 1321"/>
                <a:gd name="T91" fmla="*/ 0 h 712"/>
                <a:gd name="T92" fmla="*/ 3 w 1321"/>
                <a:gd name="T93" fmla="*/ 0 h 712"/>
                <a:gd name="T94" fmla="*/ 3 w 1321"/>
                <a:gd name="T95" fmla="*/ 0 h 712"/>
                <a:gd name="T96" fmla="*/ 4 w 1321"/>
                <a:gd name="T97" fmla="*/ 0 h 712"/>
                <a:gd name="T98" fmla="*/ 4 w 1321"/>
                <a:gd name="T99" fmla="*/ 0 h 712"/>
                <a:gd name="T100" fmla="*/ 4 w 1321"/>
                <a:gd name="T101" fmla="*/ 0 h 712"/>
                <a:gd name="T102" fmla="*/ 4 w 1321"/>
                <a:gd name="T103" fmla="*/ 0 h 712"/>
                <a:gd name="T104" fmla="*/ 4 w 1321"/>
                <a:gd name="T105" fmla="*/ 0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>
                    <a:alpha val="50000"/>
                  </a:srgbClr>
                </a:gs>
                <a:gs pos="100000">
                  <a:schemeClr val="accent2">
                    <a:alpha val="17998"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9" name="Oval 75"/>
            <p:cNvSpPr>
              <a:spLocks noChangeArrowheads="1"/>
            </p:cNvSpPr>
            <p:nvPr/>
          </p:nvSpPr>
          <p:spPr bwMode="gray">
            <a:xfrm>
              <a:off x="1294" y="1296"/>
              <a:ext cx="402" cy="441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shade val="56078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56078"/>
                    <a:invGamma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9237" name="Freeform 76"/>
            <p:cNvSpPr>
              <a:spLocks/>
            </p:cNvSpPr>
            <p:nvPr/>
          </p:nvSpPr>
          <p:spPr bwMode="gray">
            <a:xfrm>
              <a:off x="1336" y="1303"/>
              <a:ext cx="319" cy="145"/>
            </a:xfrm>
            <a:custGeom>
              <a:avLst/>
              <a:gdLst>
                <a:gd name="T0" fmla="*/ 0 w 1321"/>
                <a:gd name="T1" fmla="*/ 0 h 712"/>
                <a:gd name="T2" fmla="*/ 0 w 1321"/>
                <a:gd name="T3" fmla="*/ 0 h 712"/>
                <a:gd name="T4" fmla="*/ 0 w 1321"/>
                <a:gd name="T5" fmla="*/ 0 h 712"/>
                <a:gd name="T6" fmla="*/ 0 w 1321"/>
                <a:gd name="T7" fmla="*/ 0 h 712"/>
                <a:gd name="T8" fmla="*/ 0 w 1321"/>
                <a:gd name="T9" fmla="*/ 0 h 712"/>
                <a:gd name="T10" fmla="*/ 0 w 1321"/>
                <a:gd name="T11" fmla="*/ 0 h 712"/>
                <a:gd name="T12" fmla="*/ 0 w 1321"/>
                <a:gd name="T13" fmla="*/ 0 h 712"/>
                <a:gd name="T14" fmla="*/ 0 w 1321"/>
                <a:gd name="T15" fmla="*/ 0 h 712"/>
                <a:gd name="T16" fmla="*/ 0 w 1321"/>
                <a:gd name="T17" fmla="*/ 0 h 712"/>
                <a:gd name="T18" fmla="*/ 0 w 1321"/>
                <a:gd name="T19" fmla="*/ 0 h 712"/>
                <a:gd name="T20" fmla="*/ 0 w 1321"/>
                <a:gd name="T21" fmla="*/ 0 h 712"/>
                <a:gd name="T22" fmla="*/ 0 w 1321"/>
                <a:gd name="T23" fmla="*/ 0 h 712"/>
                <a:gd name="T24" fmla="*/ 0 w 1321"/>
                <a:gd name="T25" fmla="*/ 0 h 712"/>
                <a:gd name="T26" fmla="*/ 0 w 1321"/>
                <a:gd name="T27" fmla="*/ 0 h 712"/>
                <a:gd name="T28" fmla="*/ 0 w 1321"/>
                <a:gd name="T29" fmla="*/ 0 h 712"/>
                <a:gd name="T30" fmla="*/ 0 w 1321"/>
                <a:gd name="T31" fmla="*/ 0 h 712"/>
                <a:gd name="T32" fmla="*/ 0 w 1321"/>
                <a:gd name="T33" fmla="*/ 0 h 712"/>
                <a:gd name="T34" fmla="*/ 0 w 1321"/>
                <a:gd name="T35" fmla="*/ 0 h 712"/>
                <a:gd name="T36" fmla="*/ 0 w 1321"/>
                <a:gd name="T37" fmla="*/ 0 h 712"/>
                <a:gd name="T38" fmla="*/ 0 w 1321"/>
                <a:gd name="T39" fmla="*/ 0 h 712"/>
                <a:gd name="T40" fmla="*/ 0 w 1321"/>
                <a:gd name="T41" fmla="*/ 0 h 712"/>
                <a:gd name="T42" fmla="*/ 0 w 1321"/>
                <a:gd name="T43" fmla="*/ 0 h 712"/>
                <a:gd name="T44" fmla="*/ 0 w 1321"/>
                <a:gd name="T45" fmla="*/ 0 h 712"/>
                <a:gd name="T46" fmla="*/ 0 w 1321"/>
                <a:gd name="T47" fmla="*/ 0 h 712"/>
                <a:gd name="T48" fmla="*/ 0 w 1321"/>
                <a:gd name="T49" fmla="*/ 0 h 712"/>
                <a:gd name="T50" fmla="*/ 0 w 1321"/>
                <a:gd name="T51" fmla="*/ 0 h 712"/>
                <a:gd name="T52" fmla="*/ 0 w 1321"/>
                <a:gd name="T53" fmla="*/ 0 h 712"/>
                <a:gd name="T54" fmla="*/ 0 w 1321"/>
                <a:gd name="T55" fmla="*/ 0 h 712"/>
                <a:gd name="T56" fmla="*/ 0 w 1321"/>
                <a:gd name="T57" fmla="*/ 0 h 712"/>
                <a:gd name="T58" fmla="*/ 0 w 1321"/>
                <a:gd name="T59" fmla="*/ 0 h 712"/>
                <a:gd name="T60" fmla="*/ 0 w 1321"/>
                <a:gd name="T61" fmla="*/ 0 h 712"/>
                <a:gd name="T62" fmla="*/ 0 w 1321"/>
                <a:gd name="T63" fmla="*/ 0 h 712"/>
                <a:gd name="T64" fmla="*/ 0 w 1321"/>
                <a:gd name="T65" fmla="*/ 0 h 712"/>
                <a:gd name="T66" fmla="*/ 0 w 1321"/>
                <a:gd name="T67" fmla="*/ 0 h 712"/>
                <a:gd name="T68" fmla="*/ 0 w 1321"/>
                <a:gd name="T69" fmla="*/ 0 h 712"/>
                <a:gd name="T70" fmla="*/ 0 w 1321"/>
                <a:gd name="T71" fmla="*/ 0 h 712"/>
                <a:gd name="T72" fmla="*/ 0 w 1321"/>
                <a:gd name="T73" fmla="*/ 0 h 712"/>
                <a:gd name="T74" fmla="*/ 0 w 1321"/>
                <a:gd name="T75" fmla="*/ 0 h 712"/>
                <a:gd name="T76" fmla="*/ 0 w 1321"/>
                <a:gd name="T77" fmla="*/ 0 h 712"/>
                <a:gd name="T78" fmla="*/ 0 w 1321"/>
                <a:gd name="T79" fmla="*/ 0 h 712"/>
                <a:gd name="T80" fmla="*/ 0 w 1321"/>
                <a:gd name="T81" fmla="*/ 0 h 712"/>
                <a:gd name="T82" fmla="*/ 0 w 1321"/>
                <a:gd name="T83" fmla="*/ 0 h 712"/>
                <a:gd name="T84" fmla="*/ 0 w 1321"/>
                <a:gd name="T85" fmla="*/ 0 h 712"/>
                <a:gd name="T86" fmla="*/ 0 w 1321"/>
                <a:gd name="T87" fmla="*/ 0 h 712"/>
                <a:gd name="T88" fmla="*/ 0 w 1321"/>
                <a:gd name="T89" fmla="*/ 0 h 712"/>
                <a:gd name="T90" fmla="*/ 0 w 1321"/>
                <a:gd name="T91" fmla="*/ 0 h 712"/>
                <a:gd name="T92" fmla="*/ 0 w 1321"/>
                <a:gd name="T93" fmla="*/ 0 h 712"/>
                <a:gd name="T94" fmla="*/ 0 w 1321"/>
                <a:gd name="T95" fmla="*/ 0 h 712"/>
                <a:gd name="T96" fmla="*/ 0 w 1321"/>
                <a:gd name="T97" fmla="*/ 0 h 712"/>
                <a:gd name="T98" fmla="*/ 0 w 1321"/>
                <a:gd name="T99" fmla="*/ 0 h 712"/>
                <a:gd name="T100" fmla="*/ 0 w 1321"/>
                <a:gd name="T101" fmla="*/ 0 h 712"/>
                <a:gd name="T102" fmla="*/ 0 w 1321"/>
                <a:gd name="T103" fmla="*/ 0 h 712"/>
                <a:gd name="T104" fmla="*/ 0 w 1321"/>
                <a:gd name="T105" fmla="*/ 0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>
                    <a:alpha val="50000"/>
                  </a:srgbClr>
                </a:gs>
                <a:gs pos="100000">
                  <a:schemeClr val="accent2">
                    <a:alpha val="17998"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9238" name="Group 77"/>
            <p:cNvGrpSpPr>
              <a:grpSpLocks/>
            </p:cNvGrpSpPr>
            <p:nvPr/>
          </p:nvGrpSpPr>
          <p:grpSpPr bwMode="auto">
            <a:xfrm rot="20302575" flipH="1">
              <a:off x="1229" y="1353"/>
              <a:ext cx="350" cy="114"/>
              <a:chOff x="2524" y="1060"/>
              <a:chExt cx="898" cy="236"/>
            </a:xfrm>
          </p:grpSpPr>
          <p:grpSp>
            <p:nvGrpSpPr>
              <p:cNvPr id="9250" name="Group 78"/>
              <p:cNvGrpSpPr>
                <a:grpSpLocks/>
              </p:cNvGrpSpPr>
              <p:nvPr/>
            </p:nvGrpSpPr>
            <p:grpSpPr bwMode="auto">
              <a:xfrm>
                <a:off x="2524" y="1060"/>
                <a:ext cx="742" cy="186"/>
                <a:chOff x="1565" y="2568"/>
                <a:chExt cx="1118" cy="279"/>
              </a:xfrm>
            </p:grpSpPr>
            <p:sp>
              <p:nvSpPr>
                <p:cNvPr id="9256" name="AutoShape 79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98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9257" name="AutoShape 80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98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9258" name="AutoShape 81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98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9259" name="AutoShape 82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98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9251" name="Group 83"/>
              <p:cNvGrpSpPr>
                <a:grpSpLocks/>
              </p:cNvGrpSpPr>
              <p:nvPr/>
            </p:nvGrpSpPr>
            <p:grpSpPr bwMode="auto">
              <a:xfrm rot="1353540">
                <a:off x="2680" y="1110"/>
                <a:ext cx="742" cy="186"/>
                <a:chOff x="1565" y="2568"/>
                <a:chExt cx="1118" cy="279"/>
              </a:xfrm>
            </p:grpSpPr>
            <p:sp>
              <p:nvSpPr>
                <p:cNvPr id="9252" name="AutoShape 84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98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9253" name="AutoShape 85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98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9254" name="AutoShape 86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98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9255" name="AutoShape 87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98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9239" name="Group 88"/>
            <p:cNvGrpSpPr>
              <a:grpSpLocks/>
            </p:cNvGrpSpPr>
            <p:nvPr/>
          </p:nvGrpSpPr>
          <p:grpSpPr bwMode="auto">
            <a:xfrm rot="19687084" flipH="1">
              <a:off x="996" y="1827"/>
              <a:ext cx="516" cy="115"/>
              <a:chOff x="2524" y="1060"/>
              <a:chExt cx="898" cy="236"/>
            </a:xfrm>
          </p:grpSpPr>
          <p:grpSp>
            <p:nvGrpSpPr>
              <p:cNvPr id="9240" name="Group 89"/>
              <p:cNvGrpSpPr>
                <a:grpSpLocks/>
              </p:cNvGrpSpPr>
              <p:nvPr/>
            </p:nvGrpSpPr>
            <p:grpSpPr bwMode="auto">
              <a:xfrm>
                <a:off x="2524" y="1060"/>
                <a:ext cx="742" cy="186"/>
                <a:chOff x="1565" y="2568"/>
                <a:chExt cx="1118" cy="279"/>
              </a:xfrm>
            </p:grpSpPr>
            <p:sp>
              <p:nvSpPr>
                <p:cNvPr id="9246" name="AutoShape 90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98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9247" name="AutoShape 91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98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9248" name="AutoShape 92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98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9249" name="AutoShape 93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98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9241" name="Group 94"/>
              <p:cNvGrpSpPr>
                <a:grpSpLocks/>
              </p:cNvGrpSpPr>
              <p:nvPr/>
            </p:nvGrpSpPr>
            <p:grpSpPr bwMode="auto">
              <a:xfrm rot="1353540">
                <a:off x="2680" y="1110"/>
                <a:ext cx="742" cy="186"/>
                <a:chOff x="1565" y="2568"/>
                <a:chExt cx="1118" cy="279"/>
              </a:xfrm>
            </p:grpSpPr>
            <p:sp>
              <p:nvSpPr>
                <p:cNvPr id="9242" name="AutoShape 95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98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9243" name="AutoShape 96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98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9244" name="AutoShape 97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98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9245" name="AutoShape 98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98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</p:grpSp>
      <p:sp>
        <p:nvSpPr>
          <p:cNvPr id="87" name="TextBox 86"/>
          <p:cNvSpPr txBox="1"/>
          <p:nvPr/>
        </p:nvSpPr>
        <p:spPr>
          <a:xfrm>
            <a:off x="7949129" y="571500"/>
            <a:ext cx="1194871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600" b="0" dirty="0">
                <a:solidFill>
                  <a:schemeClr val="accent1">
                    <a:lumMod val="50000"/>
                  </a:schemeClr>
                </a:solidFill>
                <a:latin typeface="黑体" pitchFamily="2" charset="-122"/>
                <a:ea typeface="黑体" pitchFamily="2" charset="-122"/>
              </a:rPr>
              <a:t>企业标志</a:t>
            </a:r>
          </a:p>
        </p:txBody>
      </p:sp>
    </p:spTree>
    <p:extLst>
      <p:ext uri="{BB962C8B-B14F-4D97-AF65-F5344CB8AC3E}">
        <p14:creationId xmlns:p14="http://schemas.microsoft.com/office/powerpoint/2010/main" val="275771227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979" y="4077072"/>
            <a:ext cx="9169004" cy="1607344"/>
            <a:chOff x="0" y="3359571"/>
            <a:chExt cx="9169004" cy="1607344"/>
          </a:xfrm>
        </p:grpSpPr>
        <p:sp>
          <p:nvSpPr>
            <p:cNvPr id="5" name="矩形 4"/>
            <p:cNvSpPr/>
            <p:nvPr/>
          </p:nvSpPr>
          <p:spPr>
            <a:xfrm>
              <a:off x="1245140" y="3973770"/>
              <a:ext cx="4572000" cy="52322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defTabSz="9198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kern="0" dirty="0">
                  <a:solidFill>
                    <a:prstClr val="black"/>
                  </a:solidFill>
                  <a:latin typeface="Calibri"/>
                  <a:ea typeface="宋体" panose="02010600030101010101" pitchFamily="2" charset="-122"/>
                </a:rPr>
                <a:t/>
              </a:r>
              <a:br>
                <a:rPr lang="en-US" altLang="zh-CN" sz="1400" kern="0" dirty="0">
                  <a:solidFill>
                    <a:prstClr val="black"/>
                  </a:solidFill>
                  <a:latin typeface="Calibri"/>
                  <a:ea typeface="宋体" panose="02010600030101010101" pitchFamily="2" charset="-122"/>
                </a:rPr>
              </a:br>
              <a:endParaRPr lang="en-US" altLang="zh-CN" sz="1400" kern="0" dirty="0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0" y="3359571"/>
              <a:ext cx="9169004" cy="1297781"/>
            </a:xfrm>
            <a:prstGeom prst="rect">
              <a:avLst/>
            </a:prstGeom>
            <a:solidFill>
              <a:srgbClr val="E50515"/>
            </a:solidFill>
            <a:ln w="12700" cap="flat" cmpd="sng" algn="ctr">
              <a:noFill/>
              <a:prstDash val="solid"/>
              <a:miter lim="800000"/>
            </a:ln>
            <a:effectLst>
              <a:outerShdw blurRad="152400" dist="127000" dir="5400000" algn="t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 defTabSz="685800">
                <a:defRPr/>
              </a:pPr>
              <a:endParaRPr lang="zh-CN" altLang="en-US" sz="1350" ker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7" name="圆角矩形 6"/>
            <p:cNvSpPr/>
            <p:nvPr/>
          </p:nvSpPr>
          <p:spPr>
            <a:xfrm>
              <a:off x="4692254" y="4134667"/>
              <a:ext cx="3763565" cy="485775"/>
            </a:xfrm>
            <a:prstGeom prst="roundRect">
              <a:avLst/>
            </a:prstGeom>
            <a:solidFill>
              <a:srgbClr val="3E404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685800" eaLnBrk="0" hangingPunct="0">
                <a:defRPr/>
              </a:pPr>
              <a:endParaRPr lang="zh-CN" altLang="en-US" sz="1050" ker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pic>
          <p:nvPicPr>
            <p:cNvPr id="8" name="图片 17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8564"/>
            <a:stretch>
              <a:fillRect/>
            </a:stretch>
          </p:blipFill>
          <p:spPr bwMode="auto">
            <a:xfrm>
              <a:off x="3392092" y="3423865"/>
              <a:ext cx="1172765" cy="1231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文本框 9"/>
            <p:cNvSpPr txBox="1">
              <a:spLocks noChangeArrowheads="1"/>
            </p:cNvSpPr>
            <p:nvPr/>
          </p:nvSpPr>
          <p:spPr bwMode="auto">
            <a:xfrm>
              <a:off x="4647010" y="3613173"/>
              <a:ext cx="594122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685800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/>
              </a:pPr>
              <a:r>
                <a:rPr lang="zh-CN" altLang="en-US" sz="3000" kern="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搜</a:t>
              </a:r>
              <a:endParaRPr lang="zh-CN" altLang="en-US" sz="6000" kern="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中黑简体" panose="02000000000000000000" pitchFamily="2" charset="-122"/>
                <a:ea typeface="方正正中黑简体" panose="02000000000000000000" pitchFamily="2" charset="-122"/>
              </a:endParaRPr>
            </a:p>
          </p:txBody>
        </p:sp>
        <p:sp>
          <p:nvSpPr>
            <p:cNvPr id="10" name="矩形 13"/>
            <p:cNvSpPr>
              <a:spLocks noChangeArrowheads="1"/>
            </p:cNvSpPr>
            <p:nvPr/>
          </p:nvSpPr>
          <p:spPr bwMode="auto">
            <a:xfrm>
              <a:off x="5160169" y="3441723"/>
              <a:ext cx="3496470" cy="906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685800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/>
              </a:pPr>
              <a:r>
                <a:rPr lang="zh-CN" altLang="en-US" sz="2400" kern="0" dirty="0">
                  <a:solidFill>
                    <a:srgbClr val="FA7F6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和</a:t>
              </a:r>
              <a:r>
                <a:rPr lang="zh-CN" altLang="en-US" sz="2400" kern="0" dirty="0">
                  <a:solidFill>
                    <a:prstClr val="white">
                      <a:lumMod val="50000"/>
                    </a:prst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 </a:t>
              </a:r>
              <a:r>
                <a:rPr lang="zh-CN" altLang="en-US" sz="4500" b="1" kern="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秋叶</a:t>
              </a:r>
              <a:r>
                <a:rPr lang="zh-CN" altLang="en-US" sz="2400" kern="0" dirty="0">
                  <a:solidFill>
                    <a:prstClr val="white">
                      <a:lumMod val="50000"/>
                    </a:prst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 </a:t>
              </a:r>
              <a:r>
                <a:rPr lang="zh-CN" altLang="en-US" sz="2400" kern="0" dirty="0">
                  <a:solidFill>
                    <a:srgbClr val="FA7F6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一起学</a:t>
              </a:r>
              <a:r>
                <a:rPr lang="en-US" altLang="zh-CN" sz="2400" kern="0" dirty="0">
                  <a:solidFill>
                    <a:srgbClr val="FA7F6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PPT</a:t>
              </a:r>
              <a:endParaRPr lang="zh-CN" altLang="en-US" sz="2400" kern="0" dirty="0">
                <a:solidFill>
                  <a:srgbClr val="FA7F6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中黑简体" panose="02000000000000000000" pitchFamily="2" charset="-122"/>
                <a:ea typeface="方正正中黑简体" panose="02000000000000000000" pitchFamily="2" charset="-122"/>
              </a:endParaRPr>
            </a:p>
            <a:p>
              <a:pPr defTabSz="685800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/>
              </a:pPr>
              <a:endParaRPr lang="zh-CN" altLang="en-US" sz="788" kern="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4802924" y="4185981"/>
              <a:ext cx="393496" cy="413243"/>
              <a:chOff x="9704022" y="1833544"/>
              <a:chExt cx="2309787" cy="2425700"/>
            </a:xfrm>
            <a:effectLst>
              <a:outerShdw blurRad="228600" sx="108000" sy="108000" algn="ctr" rotWithShape="0">
                <a:prstClr val="black">
                  <a:alpha val="36000"/>
                </a:prstClr>
              </a:outerShdw>
            </a:effectLst>
          </p:grpSpPr>
          <p:sp>
            <p:nvSpPr>
              <p:cNvPr id="23" name="矩形 5"/>
              <p:cNvSpPr/>
              <p:nvPr/>
            </p:nvSpPr>
            <p:spPr>
              <a:xfrm>
                <a:off x="9704022" y="2120283"/>
                <a:ext cx="2309787" cy="1754805"/>
              </a:xfrm>
              <a:custGeom>
                <a:avLst/>
                <a:gdLst>
                  <a:gd name="connsiteX0" fmla="*/ 0 w 2294005"/>
                  <a:gd name="connsiteY0" fmla="*/ 0 h 1754805"/>
                  <a:gd name="connsiteX1" fmla="*/ 2294005 w 2294005"/>
                  <a:gd name="connsiteY1" fmla="*/ 0 h 1754805"/>
                  <a:gd name="connsiteX2" fmla="*/ 2294005 w 2294005"/>
                  <a:gd name="connsiteY2" fmla="*/ 1754805 h 1754805"/>
                  <a:gd name="connsiteX3" fmla="*/ 0 w 2294005"/>
                  <a:gd name="connsiteY3" fmla="*/ 1754805 h 1754805"/>
                  <a:gd name="connsiteX4" fmla="*/ 0 w 2294005"/>
                  <a:gd name="connsiteY4" fmla="*/ 0 h 1754805"/>
                  <a:gd name="connsiteX0" fmla="*/ 0 w 2322140"/>
                  <a:gd name="connsiteY0" fmla="*/ 0 h 1754805"/>
                  <a:gd name="connsiteX1" fmla="*/ 2294005 w 2322140"/>
                  <a:gd name="connsiteY1" fmla="*/ 0 h 1754805"/>
                  <a:gd name="connsiteX2" fmla="*/ 2322140 w 2322140"/>
                  <a:gd name="connsiteY2" fmla="*/ 1628196 h 1754805"/>
                  <a:gd name="connsiteX3" fmla="*/ 0 w 2322140"/>
                  <a:gd name="connsiteY3" fmla="*/ 1754805 h 1754805"/>
                  <a:gd name="connsiteX4" fmla="*/ 0 w 2322140"/>
                  <a:gd name="connsiteY4" fmla="*/ 0 h 1754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22140" h="1754805">
                    <a:moveTo>
                      <a:pt x="0" y="0"/>
                    </a:moveTo>
                    <a:lnTo>
                      <a:pt x="2294005" y="0"/>
                    </a:lnTo>
                    <a:lnTo>
                      <a:pt x="2322140" y="1628196"/>
                    </a:lnTo>
                    <a:lnTo>
                      <a:pt x="0" y="175480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9A9A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algn="ctr" defTabSz="685800" eaLnBrk="0" hangingPunct="0">
                  <a:defRPr/>
                </a:pPr>
                <a:endParaRPr lang="zh-CN" altLang="en-US" sz="1050" kern="0">
                  <a:solidFill>
                    <a:prstClr val="white"/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24" name="任意多边形 23"/>
              <p:cNvSpPr/>
              <p:nvPr/>
            </p:nvSpPr>
            <p:spPr>
              <a:xfrm>
                <a:off x="9718090" y="2001444"/>
                <a:ext cx="2295719" cy="1828421"/>
              </a:xfrm>
              <a:custGeom>
                <a:avLst/>
                <a:gdLst>
                  <a:gd name="connsiteX0" fmla="*/ 0 w 2209800"/>
                  <a:gd name="connsiteY0" fmla="*/ 228600 h 2425700"/>
                  <a:gd name="connsiteX1" fmla="*/ 12700 w 2209800"/>
                  <a:gd name="connsiteY1" fmla="*/ 1930400 h 2425700"/>
                  <a:gd name="connsiteX2" fmla="*/ 762000 w 2209800"/>
                  <a:gd name="connsiteY2" fmla="*/ 1892300 h 2425700"/>
                  <a:gd name="connsiteX3" fmla="*/ 711200 w 2209800"/>
                  <a:gd name="connsiteY3" fmla="*/ 2425700 h 2425700"/>
                  <a:gd name="connsiteX4" fmla="*/ 1384300 w 2209800"/>
                  <a:gd name="connsiteY4" fmla="*/ 1790700 h 2425700"/>
                  <a:gd name="connsiteX5" fmla="*/ 2209800 w 2209800"/>
                  <a:gd name="connsiteY5" fmla="*/ 1651000 h 2425700"/>
                  <a:gd name="connsiteX6" fmla="*/ 2184400 w 2209800"/>
                  <a:gd name="connsiteY6" fmla="*/ 0 h 2425700"/>
                  <a:gd name="connsiteX7" fmla="*/ 0 w 2209800"/>
                  <a:gd name="connsiteY7" fmla="*/ 228600 h 2425700"/>
                  <a:gd name="connsiteX0" fmla="*/ 0 w 2209800"/>
                  <a:gd name="connsiteY0" fmla="*/ 228600 h 2425700"/>
                  <a:gd name="connsiteX1" fmla="*/ 12700 w 2209800"/>
                  <a:gd name="connsiteY1" fmla="*/ 1930400 h 2425700"/>
                  <a:gd name="connsiteX2" fmla="*/ 777240 w 2209800"/>
                  <a:gd name="connsiteY2" fmla="*/ 1877060 h 2425700"/>
                  <a:gd name="connsiteX3" fmla="*/ 711200 w 2209800"/>
                  <a:gd name="connsiteY3" fmla="*/ 2425700 h 2425700"/>
                  <a:gd name="connsiteX4" fmla="*/ 1384300 w 2209800"/>
                  <a:gd name="connsiteY4" fmla="*/ 1790700 h 2425700"/>
                  <a:gd name="connsiteX5" fmla="*/ 2209800 w 2209800"/>
                  <a:gd name="connsiteY5" fmla="*/ 1651000 h 2425700"/>
                  <a:gd name="connsiteX6" fmla="*/ 2184400 w 2209800"/>
                  <a:gd name="connsiteY6" fmla="*/ 0 h 2425700"/>
                  <a:gd name="connsiteX7" fmla="*/ 0 w 2209800"/>
                  <a:gd name="connsiteY7" fmla="*/ 228600 h 2425700"/>
                  <a:gd name="connsiteX0" fmla="*/ 0 w 2209800"/>
                  <a:gd name="connsiteY0" fmla="*/ 228600 h 1930400"/>
                  <a:gd name="connsiteX1" fmla="*/ 12700 w 2209800"/>
                  <a:gd name="connsiteY1" fmla="*/ 1930400 h 1930400"/>
                  <a:gd name="connsiteX2" fmla="*/ 777240 w 2209800"/>
                  <a:gd name="connsiteY2" fmla="*/ 1877060 h 1930400"/>
                  <a:gd name="connsiteX3" fmla="*/ 986971 w 2209800"/>
                  <a:gd name="connsiteY3" fmla="*/ 1859643 h 1930400"/>
                  <a:gd name="connsiteX4" fmla="*/ 1384300 w 2209800"/>
                  <a:gd name="connsiteY4" fmla="*/ 1790700 h 1930400"/>
                  <a:gd name="connsiteX5" fmla="*/ 2209800 w 2209800"/>
                  <a:gd name="connsiteY5" fmla="*/ 1651000 h 1930400"/>
                  <a:gd name="connsiteX6" fmla="*/ 2184400 w 2209800"/>
                  <a:gd name="connsiteY6" fmla="*/ 0 h 1930400"/>
                  <a:gd name="connsiteX7" fmla="*/ 0 w 2209800"/>
                  <a:gd name="connsiteY7" fmla="*/ 228600 h 1930400"/>
                  <a:gd name="connsiteX0" fmla="*/ 0 w 2209800"/>
                  <a:gd name="connsiteY0" fmla="*/ 228600 h 1930400"/>
                  <a:gd name="connsiteX1" fmla="*/ 12700 w 2209800"/>
                  <a:gd name="connsiteY1" fmla="*/ 1930400 h 1930400"/>
                  <a:gd name="connsiteX2" fmla="*/ 777240 w 2209800"/>
                  <a:gd name="connsiteY2" fmla="*/ 1877060 h 1930400"/>
                  <a:gd name="connsiteX3" fmla="*/ 986971 w 2209800"/>
                  <a:gd name="connsiteY3" fmla="*/ 1830615 h 1930400"/>
                  <a:gd name="connsiteX4" fmla="*/ 1384300 w 2209800"/>
                  <a:gd name="connsiteY4" fmla="*/ 1790700 h 1930400"/>
                  <a:gd name="connsiteX5" fmla="*/ 2209800 w 2209800"/>
                  <a:gd name="connsiteY5" fmla="*/ 1651000 h 1930400"/>
                  <a:gd name="connsiteX6" fmla="*/ 2184400 w 2209800"/>
                  <a:gd name="connsiteY6" fmla="*/ 0 h 1930400"/>
                  <a:gd name="connsiteX7" fmla="*/ 0 w 2209800"/>
                  <a:gd name="connsiteY7" fmla="*/ 228600 h 1930400"/>
                  <a:gd name="connsiteX0" fmla="*/ 0 w 2209800"/>
                  <a:gd name="connsiteY0" fmla="*/ 228600 h 1930400"/>
                  <a:gd name="connsiteX1" fmla="*/ 12700 w 2209800"/>
                  <a:gd name="connsiteY1" fmla="*/ 1930400 h 1930400"/>
                  <a:gd name="connsiteX2" fmla="*/ 777240 w 2209800"/>
                  <a:gd name="connsiteY2" fmla="*/ 1877060 h 1930400"/>
                  <a:gd name="connsiteX3" fmla="*/ 986971 w 2209800"/>
                  <a:gd name="connsiteY3" fmla="*/ 1830615 h 1930400"/>
                  <a:gd name="connsiteX4" fmla="*/ 1384300 w 2209800"/>
                  <a:gd name="connsiteY4" fmla="*/ 1790700 h 1930400"/>
                  <a:gd name="connsiteX5" fmla="*/ 2209800 w 2209800"/>
                  <a:gd name="connsiteY5" fmla="*/ 1651000 h 1930400"/>
                  <a:gd name="connsiteX6" fmla="*/ 2184400 w 2209800"/>
                  <a:gd name="connsiteY6" fmla="*/ 0 h 1930400"/>
                  <a:gd name="connsiteX7" fmla="*/ 0 w 2209800"/>
                  <a:gd name="connsiteY7" fmla="*/ 228600 h 1930400"/>
                  <a:gd name="connsiteX0" fmla="*/ 0 w 2209800"/>
                  <a:gd name="connsiteY0" fmla="*/ 228600 h 1930400"/>
                  <a:gd name="connsiteX1" fmla="*/ 12700 w 2209800"/>
                  <a:gd name="connsiteY1" fmla="*/ 1930400 h 1930400"/>
                  <a:gd name="connsiteX2" fmla="*/ 777240 w 2209800"/>
                  <a:gd name="connsiteY2" fmla="*/ 1862546 h 1930400"/>
                  <a:gd name="connsiteX3" fmla="*/ 986971 w 2209800"/>
                  <a:gd name="connsiteY3" fmla="*/ 1830615 h 1930400"/>
                  <a:gd name="connsiteX4" fmla="*/ 1384300 w 2209800"/>
                  <a:gd name="connsiteY4" fmla="*/ 1790700 h 1930400"/>
                  <a:gd name="connsiteX5" fmla="*/ 2209800 w 2209800"/>
                  <a:gd name="connsiteY5" fmla="*/ 1651000 h 1930400"/>
                  <a:gd name="connsiteX6" fmla="*/ 2184400 w 2209800"/>
                  <a:gd name="connsiteY6" fmla="*/ 0 h 1930400"/>
                  <a:gd name="connsiteX7" fmla="*/ 0 w 2209800"/>
                  <a:gd name="connsiteY7" fmla="*/ 228600 h 1930400"/>
                  <a:gd name="connsiteX0" fmla="*/ 0 w 2209800"/>
                  <a:gd name="connsiteY0" fmla="*/ 228600 h 1930400"/>
                  <a:gd name="connsiteX1" fmla="*/ 12700 w 2209800"/>
                  <a:gd name="connsiteY1" fmla="*/ 1930400 h 1930400"/>
                  <a:gd name="connsiteX2" fmla="*/ 777240 w 2209800"/>
                  <a:gd name="connsiteY2" fmla="*/ 1862546 h 1930400"/>
                  <a:gd name="connsiteX3" fmla="*/ 986971 w 2209800"/>
                  <a:gd name="connsiteY3" fmla="*/ 1830615 h 1930400"/>
                  <a:gd name="connsiteX4" fmla="*/ 1384300 w 2209800"/>
                  <a:gd name="connsiteY4" fmla="*/ 1790700 h 1930400"/>
                  <a:gd name="connsiteX5" fmla="*/ 2209800 w 2209800"/>
                  <a:gd name="connsiteY5" fmla="*/ 1651000 h 1930400"/>
                  <a:gd name="connsiteX6" fmla="*/ 2184400 w 2209800"/>
                  <a:gd name="connsiteY6" fmla="*/ 0 h 1930400"/>
                  <a:gd name="connsiteX7" fmla="*/ 0 w 2209800"/>
                  <a:gd name="connsiteY7" fmla="*/ 228600 h 1930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09800" h="1930400">
                    <a:moveTo>
                      <a:pt x="0" y="228600"/>
                    </a:moveTo>
                    <a:cubicBezTo>
                      <a:pt x="4233" y="795867"/>
                      <a:pt x="8467" y="1363133"/>
                      <a:pt x="12700" y="1930400"/>
                    </a:cubicBezTo>
                    <a:lnTo>
                      <a:pt x="777240" y="1862546"/>
                    </a:lnTo>
                    <a:cubicBezTo>
                      <a:pt x="939619" y="1845915"/>
                      <a:pt x="885794" y="1842589"/>
                      <a:pt x="986971" y="1830615"/>
                    </a:cubicBezTo>
                    <a:cubicBezTo>
                      <a:pt x="1088148" y="1818641"/>
                      <a:pt x="1180495" y="1820636"/>
                      <a:pt x="1384300" y="1790700"/>
                    </a:cubicBezTo>
                    <a:lnTo>
                      <a:pt x="2209800" y="1651000"/>
                    </a:lnTo>
                    <a:lnTo>
                      <a:pt x="2184400" y="0"/>
                    </a:lnTo>
                    <a:lnTo>
                      <a:pt x="0" y="22860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algn="ctr" defTabSz="685800" eaLnBrk="0" hangingPunct="0">
                  <a:defRPr/>
                </a:pPr>
                <a:endParaRPr lang="zh-CN" altLang="en-US" sz="1050" kern="0">
                  <a:solidFill>
                    <a:prstClr val="white"/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25" name="任意多边形 24"/>
              <p:cNvSpPr/>
              <p:nvPr/>
            </p:nvSpPr>
            <p:spPr>
              <a:xfrm>
                <a:off x="9704022" y="1833544"/>
                <a:ext cx="2209800" cy="2425700"/>
              </a:xfrm>
              <a:custGeom>
                <a:avLst/>
                <a:gdLst>
                  <a:gd name="connsiteX0" fmla="*/ 0 w 2209800"/>
                  <a:gd name="connsiteY0" fmla="*/ 228600 h 2425700"/>
                  <a:gd name="connsiteX1" fmla="*/ 12700 w 2209800"/>
                  <a:gd name="connsiteY1" fmla="*/ 1930400 h 2425700"/>
                  <a:gd name="connsiteX2" fmla="*/ 762000 w 2209800"/>
                  <a:gd name="connsiteY2" fmla="*/ 1892300 h 2425700"/>
                  <a:gd name="connsiteX3" fmla="*/ 711200 w 2209800"/>
                  <a:gd name="connsiteY3" fmla="*/ 2425700 h 2425700"/>
                  <a:gd name="connsiteX4" fmla="*/ 1384300 w 2209800"/>
                  <a:gd name="connsiteY4" fmla="*/ 1790700 h 2425700"/>
                  <a:gd name="connsiteX5" fmla="*/ 2209800 w 2209800"/>
                  <a:gd name="connsiteY5" fmla="*/ 1651000 h 2425700"/>
                  <a:gd name="connsiteX6" fmla="*/ 2184400 w 2209800"/>
                  <a:gd name="connsiteY6" fmla="*/ 0 h 2425700"/>
                  <a:gd name="connsiteX7" fmla="*/ 0 w 2209800"/>
                  <a:gd name="connsiteY7" fmla="*/ 228600 h 2425700"/>
                  <a:gd name="connsiteX0" fmla="*/ 0 w 2209800"/>
                  <a:gd name="connsiteY0" fmla="*/ 228600 h 2425700"/>
                  <a:gd name="connsiteX1" fmla="*/ 12700 w 2209800"/>
                  <a:gd name="connsiteY1" fmla="*/ 1930400 h 2425700"/>
                  <a:gd name="connsiteX2" fmla="*/ 777240 w 2209800"/>
                  <a:gd name="connsiteY2" fmla="*/ 1877060 h 2425700"/>
                  <a:gd name="connsiteX3" fmla="*/ 711200 w 2209800"/>
                  <a:gd name="connsiteY3" fmla="*/ 2425700 h 2425700"/>
                  <a:gd name="connsiteX4" fmla="*/ 1384300 w 2209800"/>
                  <a:gd name="connsiteY4" fmla="*/ 1790700 h 2425700"/>
                  <a:gd name="connsiteX5" fmla="*/ 2209800 w 2209800"/>
                  <a:gd name="connsiteY5" fmla="*/ 1651000 h 2425700"/>
                  <a:gd name="connsiteX6" fmla="*/ 2184400 w 2209800"/>
                  <a:gd name="connsiteY6" fmla="*/ 0 h 2425700"/>
                  <a:gd name="connsiteX7" fmla="*/ 0 w 2209800"/>
                  <a:gd name="connsiteY7" fmla="*/ 228600 h 2425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09800" h="2425700">
                    <a:moveTo>
                      <a:pt x="0" y="228600"/>
                    </a:moveTo>
                    <a:cubicBezTo>
                      <a:pt x="4233" y="795867"/>
                      <a:pt x="8467" y="1363133"/>
                      <a:pt x="12700" y="1930400"/>
                    </a:cubicBezTo>
                    <a:lnTo>
                      <a:pt x="777240" y="1877060"/>
                    </a:lnTo>
                    <a:lnTo>
                      <a:pt x="711200" y="2425700"/>
                    </a:lnTo>
                    <a:lnTo>
                      <a:pt x="1384300" y="1790700"/>
                    </a:lnTo>
                    <a:lnTo>
                      <a:pt x="2209800" y="1651000"/>
                    </a:lnTo>
                    <a:lnTo>
                      <a:pt x="2184400" y="0"/>
                    </a:lnTo>
                    <a:lnTo>
                      <a:pt x="0" y="228600"/>
                    </a:lnTo>
                    <a:close/>
                  </a:path>
                </a:pathLst>
              </a:custGeom>
              <a:solidFill>
                <a:srgbClr val="21A557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algn="ctr" defTabSz="685800" eaLnBrk="0" hangingPunct="0">
                  <a:defRPr/>
                </a:pPr>
                <a:endParaRPr lang="zh-CN" altLang="en-US" sz="1050" kern="0">
                  <a:solidFill>
                    <a:prstClr val="white"/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12" name="文本框 11"/>
            <p:cNvSpPr txBox="1">
              <a:spLocks noChangeArrowheads="1"/>
            </p:cNvSpPr>
            <p:nvPr/>
          </p:nvSpPr>
          <p:spPr bwMode="auto">
            <a:xfrm>
              <a:off x="5229225" y="4188245"/>
              <a:ext cx="1596629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685800" eaLnBrk="0" hangingPunct="0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/>
              </a:pPr>
              <a:r>
                <a:rPr lang="zh-CN" altLang="en-US" sz="2100" kern="0">
                  <a:solidFill>
                    <a:srgbClr val="FFFFFF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网易云课堂</a:t>
              </a:r>
            </a:p>
          </p:txBody>
        </p:sp>
        <p:sp>
          <p:nvSpPr>
            <p:cNvPr id="13" name="矩形 12"/>
            <p:cNvSpPr/>
            <p:nvPr/>
          </p:nvSpPr>
          <p:spPr>
            <a:xfrm>
              <a:off x="6697267" y="4179911"/>
              <a:ext cx="1650206" cy="395288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685800" eaLnBrk="0" hangingPunct="0">
                <a:defRPr/>
              </a:pPr>
              <a:endParaRPr lang="zh-CN" altLang="en-US" sz="1050" ker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grpSp>
          <p:nvGrpSpPr>
            <p:cNvPr id="14" name="组合 13"/>
            <p:cNvGrpSpPr>
              <a:grpSpLocks/>
            </p:cNvGrpSpPr>
            <p:nvPr/>
          </p:nvGrpSpPr>
          <p:grpSpPr bwMode="auto">
            <a:xfrm>
              <a:off x="6742510" y="4271590"/>
              <a:ext cx="291703" cy="205978"/>
              <a:chOff x="6744072" y="3965894"/>
              <a:chExt cx="409599" cy="289318"/>
            </a:xfrm>
          </p:grpSpPr>
          <p:sp>
            <p:nvSpPr>
              <p:cNvPr id="21" name="同心圆 20"/>
              <p:cNvSpPr/>
              <p:nvPr/>
            </p:nvSpPr>
            <p:spPr>
              <a:xfrm>
                <a:off x="6744072" y="3965894"/>
                <a:ext cx="265821" cy="265905"/>
              </a:xfrm>
              <a:prstGeom prst="donut">
                <a:avLst>
                  <a:gd name="adj" fmla="val 18732"/>
                </a:avLst>
              </a:prstGeom>
              <a:solidFill>
                <a:srgbClr val="C2C2C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algn="ctr" defTabSz="685800" eaLnBrk="0" hangingPunct="0">
                  <a:defRPr/>
                </a:pPr>
                <a:endParaRPr lang="zh-CN" altLang="en-US" sz="1050" kern="0">
                  <a:solidFill>
                    <a:prstClr val="black"/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22" name="流程图: 终止 21"/>
              <p:cNvSpPr/>
              <p:nvPr/>
            </p:nvSpPr>
            <p:spPr>
              <a:xfrm rot="2172947">
                <a:off x="6938005" y="4210059"/>
                <a:ext cx="215666" cy="45153"/>
              </a:xfrm>
              <a:prstGeom prst="flowChartTerminator">
                <a:avLst/>
              </a:prstGeom>
              <a:solidFill>
                <a:srgbClr val="C2C2C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algn="ctr" defTabSz="685800" eaLnBrk="0" hangingPunct="0">
                  <a:defRPr/>
                </a:pPr>
                <a:endParaRPr lang="zh-CN" altLang="en-US" sz="1050" kern="0">
                  <a:solidFill>
                    <a:prstClr val="white"/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15" name="文本框 14"/>
            <p:cNvSpPr txBox="1">
              <a:spLocks noChangeArrowheads="1"/>
            </p:cNvSpPr>
            <p:nvPr/>
          </p:nvSpPr>
          <p:spPr bwMode="auto">
            <a:xfrm>
              <a:off x="7008019" y="4183483"/>
              <a:ext cx="757238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685800" eaLnBrk="0" hangingPunct="0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/>
              </a:pPr>
              <a:r>
                <a:rPr lang="zh-CN" altLang="en-US" sz="2100" b="1" ker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秋叶</a:t>
              </a:r>
            </a:p>
          </p:txBody>
        </p:sp>
        <p:sp>
          <p:nvSpPr>
            <p:cNvPr id="16" name="流程图: 终止 15"/>
            <p:cNvSpPr/>
            <p:nvPr/>
          </p:nvSpPr>
          <p:spPr>
            <a:xfrm rot="2459239">
              <a:off x="7556898" y="4838327"/>
              <a:ext cx="607219" cy="128588"/>
            </a:xfrm>
            <a:prstGeom prst="flowChartTerminator">
              <a:avLst/>
            </a:prstGeom>
            <a:solidFill>
              <a:srgbClr val="5D617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685800" eaLnBrk="0" hangingPunct="0">
                <a:defRPr/>
              </a:pPr>
              <a:endParaRPr lang="zh-CN" altLang="en-US" sz="1350" ker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grpSp>
          <p:nvGrpSpPr>
            <p:cNvPr id="17" name="组合 7"/>
            <p:cNvGrpSpPr>
              <a:grpSpLocks/>
            </p:cNvGrpSpPr>
            <p:nvPr/>
          </p:nvGrpSpPr>
          <p:grpSpPr bwMode="auto">
            <a:xfrm>
              <a:off x="6967538" y="4056086"/>
              <a:ext cx="846535" cy="846535"/>
              <a:chOff x="9216452" y="7221413"/>
              <a:chExt cx="998633" cy="998634"/>
            </a:xfrm>
          </p:grpSpPr>
          <p:sp>
            <p:nvSpPr>
              <p:cNvPr id="19" name="同心圆 18"/>
              <p:cNvSpPr/>
              <p:nvPr/>
            </p:nvSpPr>
            <p:spPr>
              <a:xfrm>
                <a:off x="9216452" y="7221413"/>
                <a:ext cx="998633" cy="998634"/>
              </a:xfrm>
              <a:prstGeom prst="donut">
                <a:avLst>
                  <a:gd name="adj" fmla="val 8808"/>
                </a:avLst>
              </a:prstGeom>
              <a:solidFill>
                <a:srgbClr val="5D617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algn="ctr" defTabSz="685800" eaLnBrk="0" hangingPunct="0">
                  <a:defRPr/>
                </a:pPr>
                <a:endParaRPr lang="zh-CN" altLang="en-US" sz="1350" kern="0">
                  <a:solidFill>
                    <a:prstClr val="black"/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pic>
            <p:nvPicPr>
              <p:cNvPr id="20" name="图片 19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293373" y="7298335"/>
                <a:ext cx="844790" cy="844790"/>
              </a:xfrm>
              <a:prstGeom prst="ellipse">
                <a:avLst/>
              </a:prstGeom>
            </p:spPr>
          </p:pic>
        </p:grpSp>
        <p:sp>
          <p:nvSpPr>
            <p:cNvPr id="18" name="矩形 23"/>
            <p:cNvSpPr>
              <a:spLocks noChangeArrowheads="1"/>
            </p:cNvSpPr>
            <p:nvPr/>
          </p:nvSpPr>
          <p:spPr bwMode="auto">
            <a:xfrm>
              <a:off x="20242" y="4353742"/>
              <a:ext cx="3070071" cy="323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685800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/>
              </a:pPr>
              <a:r>
                <a:rPr lang="zh-CN" altLang="en-US" sz="1500" kern="0">
                  <a:solidFill>
                    <a:srgbClr val="F9655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rPr>
                <a:t>网易云课堂最受欢迎的付费职场课</a:t>
              </a:r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1367521" y="908720"/>
            <a:ext cx="6408959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600" b="1" dirty="0">
                <a:solidFill>
                  <a:srgbClr val="E505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#</a:t>
            </a:r>
            <a:r>
              <a:rPr lang="zh-CN" altLang="en-US" sz="3600" b="1" dirty="0">
                <a:solidFill>
                  <a:srgbClr val="E505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和秋叶一起学</a:t>
            </a:r>
            <a:r>
              <a:rPr lang="en-US" altLang="zh-CN" sz="3600" b="1" dirty="0">
                <a:solidFill>
                  <a:srgbClr val="E505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en-US" altLang="zh-CN" sz="3600" b="1" dirty="0" smtClean="0">
                <a:solidFill>
                  <a:srgbClr val="E505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#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altLang="zh-CN" sz="3600" b="1" dirty="0">
              <a:solidFill>
                <a:srgbClr val="E5051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fontAlgn="auto">
              <a:spcBef>
                <a:spcPts val="3000"/>
              </a:spcBef>
              <a:spcAft>
                <a:spcPts val="0"/>
              </a:spcAft>
            </a:pPr>
            <a:r>
              <a:rPr lang="zh-CN" altLang="en-US" sz="28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还想一次下载</a:t>
            </a:r>
            <a:r>
              <a:rPr lang="en-US" altLang="zh-CN" sz="28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lang="zh-CN" altLang="en-US" sz="28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个读书笔记</a:t>
            </a:r>
            <a:r>
              <a:rPr lang="en-US" altLang="zh-CN" sz="28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模板？马上关注：</a:t>
            </a:r>
            <a:r>
              <a:rPr lang="en-US" altLang="zh-CN" sz="28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@</a:t>
            </a:r>
            <a:r>
              <a:rPr lang="zh-CN" altLang="en-US" sz="28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读书笔记</a:t>
            </a:r>
            <a:r>
              <a:rPr lang="en-US" altLang="zh-CN" sz="28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24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92642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垂直的时间线</a:t>
            </a:r>
            <a:endParaRPr lang="zh-CN" altLang="en-US" dirty="0"/>
          </a:p>
        </p:txBody>
      </p:sp>
      <p:sp>
        <p:nvSpPr>
          <p:cNvPr id="24" name="Oval 2"/>
          <p:cNvSpPr>
            <a:spLocks noChangeArrowheads="1"/>
          </p:cNvSpPr>
          <p:nvPr/>
        </p:nvSpPr>
        <p:spPr bwMode="auto">
          <a:xfrm>
            <a:off x="3779838" y="5926158"/>
            <a:ext cx="1582737" cy="431800"/>
          </a:xfrm>
          <a:prstGeom prst="ellipse">
            <a:avLst/>
          </a:prstGeom>
          <a:gradFill rotWithShape="1">
            <a:gsLst>
              <a:gs pos="0">
                <a:srgbClr val="808080"/>
              </a:gs>
              <a:gs pos="100000">
                <a:srgbClr val="DBDBDB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5" name="Pentagon 12"/>
          <p:cNvSpPr>
            <a:spLocks noChangeArrowheads="1"/>
          </p:cNvSpPr>
          <p:nvPr/>
        </p:nvSpPr>
        <p:spPr bwMode="auto">
          <a:xfrm rot="5400000">
            <a:off x="2320926" y="3622695"/>
            <a:ext cx="4502150" cy="466725"/>
          </a:xfrm>
          <a:prstGeom prst="homePlate">
            <a:avLst>
              <a:gd name="adj" fmla="val 62969"/>
            </a:avLst>
          </a:prstGeom>
          <a:gradFill rotWithShape="1">
            <a:gsLst>
              <a:gs pos="0">
                <a:srgbClr val="1F88C8"/>
              </a:gs>
              <a:gs pos="100000">
                <a:srgbClr val="59B0E5"/>
              </a:gs>
            </a:gsLst>
            <a:lin ang="5400000" scaled="1"/>
          </a:gradFill>
          <a:ln w="25400">
            <a:noFill/>
            <a:miter lim="800000"/>
            <a:headEnd/>
            <a:tailEnd/>
          </a:ln>
        </p:spPr>
        <p:txBody>
          <a:bodyPr rot="10800000" vert="eaVert" anchor="ctr"/>
          <a:lstStyle/>
          <a:p>
            <a:pPr indent="-342900" algn="ctr">
              <a:buFont typeface="Calibri" pitchFamily="34" charset="0"/>
              <a:buAutoNum type="arabicPeriod"/>
            </a:pPr>
            <a:endParaRPr lang="zh-CN" noProof="1">
              <a:solidFill>
                <a:srgbClr val="FFFFFF"/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26" name="Text Box 21"/>
          <p:cNvSpPr txBox="1">
            <a:spLocks noChangeArrowheads="1"/>
          </p:cNvSpPr>
          <p:nvPr/>
        </p:nvSpPr>
        <p:spPr bwMode="auto">
          <a:xfrm>
            <a:off x="4267200" y="1893908"/>
            <a:ext cx="5778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2009</a:t>
            </a:r>
          </a:p>
        </p:txBody>
      </p:sp>
      <p:sp>
        <p:nvSpPr>
          <p:cNvPr id="27" name="Text Box 22"/>
          <p:cNvSpPr txBox="1">
            <a:spLocks noChangeArrowheads="1"/>
          </p:cNvSpPr>
          <p:nvPr/>
        </p:nvSpPr>
        <p:spPr bwMode="auto">
          <a:xfrm>
            <a:off x="4267200" y="2649558"/>
            <a:ext cx="5778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2010</a:t>
            </a:r>
          </a:p>
        </p:txBody>
      </p:sp>
      <p:sp>
        <p:nvSpPr>
          <p:cNvPr id="28" name="Text Box 23"/>
          <p:cNvSpPr txBox="1">
            <a:spLocks noChangeArrowheads="1"/>
          </p:cNvSpPr>
          <p:nvPr/>
        </p:nvSpPr>
        <p:spPr bwMode="auto">
          <a:xfrm>
            <a:off x="4267200" y="3405208"/>
            <a:ext cx="5778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2011</a:t>
            </a:r>
          </a:p>
        </p:txBody>
      </p:sp>
      <p:sp>
        <p:nvSpPr>
          <p:cNvPr id="29" name="Text Box 24"/>
          <p:cNvSpPr txBox="1">
            <a:spLocks noChangeArrowheads="1"/>
          </p:cNvSpPr>
          <p:nvPr/>
        </p:nvSpPr>
        <p:spPr bwMode="auto">
          <a:xfrm>
            <a:off x="4267200" y="4160858"/>
            <a:ext cx="5778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2012</a:t>
            </a:r>
          </a:p>
        </p:txBody>
      </p:sp>
      <p:sp>
        <p:nvSpPr>
          <p:cNvPr id="30" name="Text Box 25"/>
          <p:cNvSpPr txBox="1">
            <a:spLocks noChangeArrowheads="1"/>
          </p:cNvSpPr>
          <p:nvPr/>
        </p:nvSpPr>
        <p:spPr bwMode="auto">
          <a:xfrm>
            <a:off x="4267200" y="4918095"/>
            <a:ext cx="5778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2013</a:t>
            </a:r>
          </a:p>
        </p:txBody>
      </p:sp>
      <p:sp>
        <p:nvSpPr>
          <p:cNvPr id="31" name="Text Box 27"/>
          <p:cNvSpPr txBox="1">
            <a:spLocks noChangeArrowheads="1"/>
          </p:cNvSpPr>
          <p:nvPr/>
        </p:nvSpPr>
        <p:spPr bwMode="auto">
          <a:xfrm>
            <a:off x="2339975" y="1751033"/>
            <a:ext cx="1708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000" b="1">
                <a:solidFill>
                  <a:srgbClr val="333333"/>
                </a:solidFill>
                <a:ea typeface="微软雅黑" pitchFamily="34" charset="-122"/>
              </a:rPr>
              <a:t>这里添加文字</a:t>
            </a:r>
          </a:p>
        </p:txBody>
      </p:sp>
      <p:sp>
        <p:nvSpPr>
          <p:cNvPr id="32" name="Text Box 28"/>
          <p:cNvSpPr txBox="1">
            <a:spLocks noChangeArrowheads="1"/>
          </p:cNvSpPr>
          <p:nvPr/>
        </p:nvSpPr>
        <p:spPr bwMode="auto">
          <a:xfrm>
            <a:off x="2339975" y="2109808"/>
            <a:ext cx="14033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1600" b="1">
                <a:solidFill>
                  <a:srgbClr val="333333"/>
                </a:solidFill>
                <a:ea typeface="微软雅黑" pitchFamily="34" charset="-122"/>
              </a:rPr>
              <a:t>这里添加说明</a:t>
            </a:r>
          </a:p>
        </p:txBody>
      </p:sp>
      <p:sp>
        <p:nvSpPr>
          <p:cNvPr id="33" name="Text Box 29"/>
          <p:cNvSpPr txBox="1">
            <a:spLocks noChangeArrowheads="1"/>
          </p:cNvSpPr>
          <p:nvPr/>
        </p:nvSpPr>
        <p:spPr bwMode="auto">
          <a:xfrm>
            <a:off x="5076825" y="2543195"/>
            <a:ext cx="1708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000" b="1">
                <a:solidFill>
                  <a:srgbClr val="333333"/>
                </a:solidFill>
                <a:ea typeface="微软雅黑" pitchFamily="34" charset="-122"/>
              </a:rPr>
              <a:t>这里添加文字</a:t>
            </a:r>
          </a:p>
        </p:txBody>
      </p:sp>
      <p:sp>
        <p:nvSpPr>
          <p:cNvPr id="34" name="Text Box 30"/>
          <p:cNvSpPr txBox="1">
            <a:spLocks noChangeArrowheads="1"/>
          </p:cNvSpPr>
          <p:nvPr/>
        </p:nvSpPr>
        <p:spPr bwMode="auto">
          <a:xfrm>
            <a:off x="5076825" y="2901970"/>
            <a:ext cx="14033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1600" b="1">
                <a:solidFill>
                  <a:srgbClr val="333333"/>
                </a:solidFill>
                <a:ea typeface="微软雅黑" pitchFamily="34" charset="-122"/>
              </a:rPr>
              <a:t>这里添加说明</a:t>
            </a:r>
          </a:p>
        </p:txBody>
      </p:sp>
      <p:sp>
        <p:nvSpPr>
          <p:cNvPr id="35" name="Text Box 31"/>
          <p:cNvSpPr txBox="1">
            <a:spLocks noChangeArrowheads="1"/>
          </p:cNvSpPr>
          <p:nvPr/>
        </p:nvSpPr>
        <p:spPr bwMode="auto">
          <a:xfrm>
            <a:off x="2339975" y="3335358"/>
            <a:ext cx="1708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000" b="1">
                <a:solidFill>
                  <a:srgbClr val="333333"/>
                </a:solidFill>
                <a:ea typeface="微软雅黑" pitchFamily="34" charset="-122"/>
              </a:rPr>
              <a:t>这里添加文字</a:t>
            </a:r>
          </a:p>
        </p:txBody>
      </p:sp>
      <p:sp>
        <p:nvSpPr>
          <p:cNvPr id="36" name="Text Box 32"/>
          <p:cNvSpPr txBox="1">
            <a:spLocks noChangeArrowheads="1"/>
          </p:cNvSpPr>
          <p:nvPr/>
        </p:nvSpPr>
        <p:spPr bwMode="auto">
          <a:xfrm>
            <a:off x="2339975" y="3694133"/>
            <a:ext cx="14033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1600" b="1">
                <a:solidFill>
                  <a:srgbClr val="333333"/>
                </a:solidFill>
                <a:ea typeface="微软雅黑" pitchFamily="34" charset="-122"/>
              </a:rPr>
              <a:t>这里添加说明</a:t>
            </a:r>
          </a:p>
        </p:txBody>
      </p:sp>
      <p:sp>
        <p:nvSpPr>
          <p:cNvPr id="37" name="Text Box 33"/>
          <p:cNvSpPr txBox="1">
            <a:spLocks noChangeArrowheads="1"/>
          </p:cNvSpPr>
          <p:nvPr/>
        </p:nvSpPr>
        <p:spPr bwMode="auto">
          <a:xfrm>
            <a:off x="5076825" y="3983058"/>
            <a:ext cx="1708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000" b="1">
                <a:solidFill>
                  <a:srgbClr val="333333"/>
                </a:solidFill>
                <a:ea typeface="微软雅黑" pitchFamily="34" charset="-122"/>
              </a:rPr>
              <a:t>这里添加文字</a:t>
            </a:r>
          </a:p>
        </p:txBody>
      </p:sp>
      <p:sp>
        <p:nvSpPr>
          <p:cNvPr id="38" name="Text Box 34"/>
          <p:cNvSpPr txBox="1">
            <a:spLocks noChangeArrowheads="1"/>
          </p:cNvSpPr>
          <p:nvPr/>
        </p:nvSpPr>
        <p:spPr bwMode="auto">
          <a:xfrm>
            <a:off x="5076825" y="4341833"/>
            <a:ext cx="14033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1600" b="1">
                <a:solidFill>
                  <a:srgbClr val="333333"/>
                </a:solidFill>
                <a:ea typeface="微软雅黑" pitchFamily="34" charset="-122"/>
              </a:rPr>
              <a:t>这里添加说明</a:t>
            </a:r>
          </a:p>
        </p:txBody>
      </p:sp>
      <p:sp>
        <p:nvSpPr>
          <p:cNvPr id="39" name="Text Box 35"/>
          <p:cNvSpPr txBox="1">
            <a:spLocks noChangeArrowheads="1"/>
          </p:cNvSpPr>
          <p:nvPr/>
        </p:nvSpPr>
        <p:spPr bwMode="auto">
          <a:xfrm>
            <a:off x="2339975" y="4846658"/>
            <a:ext cx="1708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000" b="1">
                <a:solidFill>
                  <a:srgbClr val="333333"/>
                </a:solidFill>
                <a:ea typeface="微软雅黑" pitchFamily="34" charset="-122"/>
              </a:rPr>
              <a:t>这里添加文字</a:t>
            </a:r>
          </a:p>
        </p:txBody>
      </p:sp>
      <p:sp>
        <p:nvSpPr>
          <p:cNvPr id="40" name="Text Box 36"/>
          <p:cNvSpPr txBox="1">
            <a:spLocks noChangeArrowheads="1"/>
          </p:cNvSpPr>
          <p:nvPr/>
        </p:nvSpPr>
        <p:spPr bwMode="auto">
          <a:xfrm>
            <a:off x="2339975" y="5205433"/>
            <a:ext cx="14033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1600" b="1">
                <a:solidFill>
                  <a:srgbClr val="333333"/>
                </a:solidFill>
                <a:ea typeface="微软雅黑" pitchFamily="34" charset="-122"/>
              </a:rPr>
              <a:t>这里添加说明</a:t>
            </a:r>
          </a:p>
        </p:txBody>
      </p:sp>
      <p:sp>
        <p:nvSpPr>
          <p:cNvPr id="44" name="灯片编号占位符 2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zh-CN" altLang="en-US" smtClean="0"/>
              <a:t>第 </a:t>
            </a:r>
            <a:fld id="{DD969240-5698-4DE0-A7FC-974C2D9FE511}" type="slidenum">
              <a:rPr lang="zh-CN" altLang="en-US" smtClean="0"/>
              <a:pPr>
                <a:defRPr/>
              </a:pPr>
              <a:t>7</a:t>
            </a:fld>
            <a:r>
              <a:rPr lang="zh-CN" altLang="en-US" smtClean="0"/>
              <a:t> 页</a:t>
            </a:r>
            <a:endParaRPr lang="zh-CN" altLang="en-US"/>
          </a:p>
        </p:txBody>
      </p:sp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大箭头流程</a:t>
            </a: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zh-CN" altLang="en-US" smtClean="0"/>
              <a:t>第 </a:t>
            </a:r>
            <a:fld id="{DD969240-5698-4DE0-A7FC-974C2D9FE511}" type="slidenum">
              <a:rPr lang="zh-CN" altLang="en-US" smtClean="0"/>
              <a:pPr>
                <a:defRPr/>
              </a:pPr>
              <a:t>8</a:t>
            </a:fld>
            <a:r>
              <a:rPr lang="zh-CN" altLang="en-US" smtClean="0"/>
              <a:t> 页</a:t>
            </a:r>
            <a:endParaRPr lang="zh-CN" altLang="en-US"/>
          </a:p>
        </p:txBody>
      </p:sp>
      <p:sp>
        <p:nvSpPr>
          <p:cNvPr id="4" name="AutoShape 3"/>
          <p:cNvSpPr>
            <a:spLocks noChangeArrowheads="1"/>
          </p:cNvSpPr>
          <p:nvPr/>
        </p:nvSpPr>
        <p:spPr bwMode="gray">
          <a:xfrm>
            <a:off x="4845050" y="2384441"/>
            <a:ext cx="2622550" cy="2574925"/>
          </a:xfrm>
          <a:prstGeom prst="homePlate">
            <a:avLst>
              <a:gd name="adj" fmla="val 25462"/>
            </a:avLst>
          </a:prstGeom>
          <a:gradFill rotWithShape="1">
            <a:gsLst>
              <a:gs pos="0">
                <a:srgbClr val="F6F6F6"/>
              </a:gs>
              <a:gs pos="100000">
                <a:srgbClr val="C0C0C0"/>
              </a:gs>
            </a:gsLst>
            <a:lin ang="2700000" scaled="1"/>
          </a:gradFill>
          <a:ln>
            <a:noFill/>
          </a:ln>
          <a:effectLst>
            <a:outerShdw dist="71842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>
              <a:latin typeface="Calibri" pitchFamily="34" charset="0"/>
              <a:cs typeface="Arial" charset="0"/>
            </a:endParaRPr>
          </a:p>
        </p:txBody>
      </p:sp>
      <p:sp>
        <p:nvSpPr>
          <p:cNvPr id="5" name="AutoShape 4"/>
          <p:cNvSpPr>
            <a:spLocks noChangeArrowheads="1"/>
          </p:cNvSpPr>
          <p:nvPr/>
        </p:nvSpPr>
        <p:spPr bwMode="gray">
          <a:xfrm>
            <a:off x="2808288" y="2386029"/>
            <a:ext cx="2809875" cy="2574925"/>
          </a:xfrm>
          <a:prstGeom prst="homePlate">
            <a:avLst>
              <a:gd name="adj" fmla="val 27281"/>
            </a:avLst>
          </a:prstGeom>
          <a:gradFill rotWithShape="1">
            <a:gsLst>
              <a:gs pos="0">
                <a:srgbClr val="FF8119">
                  <a:gamma/>
                  <a:tint val="0"/>
                  <a:invGamma/>
                </a:srgbClr>
              </a:gs>
              <a:gs pos="100000">
                <a:srgbClr val="FF8119"/>
              </a:gs>
            </a:gsLst>
            <a:lin ang="18900000" scaled="1"/>
          </a:gradFill>
          <a:ln w="12700" algn="ctr">
            <a:noFill/>
            <a:prstDash val="dash"/>
            <a:miter lim="800000"/>
            <a:headEnd/>
            <a:tailEnd/>
          </a:ln>
          <a:effectLst>
            <a:outerShdw dist="71842" dir="2700000" algn="ctr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itchFamily="34" charset="0"/>
              <a:ea typeface="宋体" pitchFamily="2" charset="-122"/>
              <a:cs typeface="Arial" charset="0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gray">
          <a:xfrm>
            <a:off x="2598738" y="2085991"/>
            <a:ext cx="4349750" cy="517525"/>
          </a:xfrm>
          <a:custGeom>
            <a:avLst/>
            <a:gdLst>
              <a:gd name="T0" fmla="*/ 0 w 3454"/>
              <a:gd name="T1" fmla="*/ 0 h 267"/>
              <a:gd name="T2" fmla="*/ 87 w 3454"/>
              <a:gd name="T3" fmla="*/ 267 h 267"/>
              <a:gd name="T4" fmla="*/ 3454 w 3454"/>
              <a:gd name="T5" fmla="*/ 267 h 267"/>
              <a:gd name="T6" fmla="*/ 3292 w 3454"/>
              <a:gd name="T7" fmla="*/ 8 h 267"/>
              <a:gd name="T8" fmla="*/ 0 w 3454"/>
              <a:gd name="T9" fmla="*/ 0 h 2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54"/>
              <a:gd name="T16" fmla="*/ 0 h 267"/>
              <a:gd name="T17" fmla="*/ 3454 w 3454"/>
              <a:gd name="T18" fmla="*/ 267 h 2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54" h="267">
                <a:moveTo>
                  <a:pt x="0" y="0"/>
                </a:moveTo>
                <a:lnTo>
                  <a:pt x="87" y="267"/>
                </a:lnTo>
                <a:lnTo>
                  <a:pt x="3454" y="267"/>
                </a:lnTo>
                <a:lnTo>
                  <a:pt x="3292" y="8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DA1F28"/>
              </a:gs>
              <a:gs pos="100000">
                <a:srgbClr val="DA1F2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noFill/>
            <a:prstDash val="dash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itchFamily="34" charset="0"/>
              <a:ea typeface="宋体" pitchFamily="2" charset="-122"/>
              <a:cs typeface="Arial" charset="0"/>
            </a:endParaRPr>
          </a:p>
        </p:txBody>
      </p:sp>
      <p:sp>
        <p:nvSpPr>
          <p:cNvPr id="7" name="AutoShape 6"/>
          <p:cNvSpPr>
            <a:spLocks noChangeArrowheads="1"/>
          </p:cNvSpPr>
          <p:nvPr/>
        </p:nvSpPr>
        <p:spPr bwMode="ltGray">
          <a:xfrm>
            <a:off x="1347788" y="2084404"/>
            <a:ext cx="2400300" cy="2895600"/>
          </a:xfrm>
          <a:prstGeom prst="homePlate">
            <a:avLst>
              <a:gd name="adj" fmla="val 25000"/>
            </a:avLst>
          </a:prstGeom>
          <a:gradFill rotWithShape="1">
            <a:gsLst>
              <a:gs pos="0">
                <a:srgbClr val="2DA2BF"/>
              </a:gs>
              <a:gs pos="100000">
                <a:srgbClr val="2DA2BF">
                  <a:gamma/>
                  <a:shade val="41176"/>
                  <a:invGamma/>
                </a:srgbClr>
              </a:gs>
            </a:gsLst>
            <a:lin ang="2700000" scaled="1"/>
          </a:gradFill>
          <a:ln w="12700" algn="ctr">
            <a:noFill/>
            <a:prstDash val="dash"/>
            <a:miter lim="800000"/>
            <a:headEnd/>
            <a:tailEnd/>
          </a:ln>
          <a:effectLst>
            <a:outerShdw dist="56796" dir="3806097" algn="ctr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itchFamily="34" charset="0"/>
              <a:ea typeface="宋体" pitchFamily="2" charset="-122"/>
              <a:cs typeface="Arial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black">
          <a:xfrm>
            <a:off x="1497013" y="2747979"/>
            <a:ext cx="1824037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1400" b="1">
                <a:solidFill>
                  <a:srgbClr val="FFFFFF"/>
                </a:solidFill>
                <a:cs typeface="Arial" charset="0"/>
              </a:rPr>
              <a:t>ThemeGallery  is a Design Digital Content &amp; Contents mall developed by Guild Design Inc.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3286125" y="2112979"/>
            <a:ext cx="34972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b="1">
                <a:solidFill>
                  <a:srgbClr val="FFFFFF"/>
                </a:solidFill>
                <a:cs typeface="Arial" charset="0"/>
              </a:rPr>
              <a:t>Title in here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5600700" y="3136916"/>
            <a:ext cx="1670050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1400" b="1">
                <a:solidFill>
                  <a:srgbClr val="111111"/>
                </a:solidFill>
                <a:cs typeface="Arial" charset="0"/>
              </a:rPr>
              <a:t>2.</a:t>
            </a:r>
          </a:p>
          <a:p>
            <a:pPr algn="ctr"/>
            <a:r>
              <a:rPr lang="en-US" altLang="zh-CN" sz="1400" b="1">
                <a:solidFill>
                  <a:srgbClr val="111111"/>
                </a:solidFill>
                <a:cs typeface="Arial" charset="0"/>
              </a:rPr>
              <a:t>Description of the company’s sub contents</a:t>
            </a: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371600" y="1612916"/>
            <a:ext cx="6324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b="1">
                <a:cs typeface="Arial" charset="0"/>
              </a:rPr>
              <a:t>Describe a vision of company or strategic contents</a:t>
            </a: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3709988" y="3133741"/>
            <a:ext cx="1670050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1400" b="1">
                <a:solidFill>
                  <a:srgbClr val="111111"/>
                </a:solidFill>
                <a:cs typeface="Arial" charset="0"/>
              </a:rPr>
              <a:t>1.</a:t>
            </a:r>
          </a:p>
          <a:p>
            <a:pPr algn="ctr"/>
            <a:r>
              <a:rPr lang="en-US" altLang="zh-CN" sz="1400" b="1">
                <a:solidFill>
                  <a:srgbClr val="111111"/>
                </a:solidFill>
                <a:cs typeface="Arial" charset="0"/>
              </a:rPr>
              <a:t>Description of the company’s sub contents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black">
          <a:xfrm>
            <a:off x="1335088" y="5086366"/>
            <a:ext cx="6049962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10000"/>
              </a:lnSpc>
            </a:pPr>
            <a:r>
              <a:rPr lang="en-US" altLang="zh-CN" sz="1600">
                <a:cs typeface="Arial" charset="0"/>
              </a:rPr>
              <a:t>ThemeGallery  is a Design Digital Content &amp; Contents mall developed by Guild Design Inc.</a:t>
            </a:r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暗香扑面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</a:majorFont>
      <a:minorFont>
        <a:latin typeface="Franklin Gothic Book"/>
        <a:ea typeface=""/>
        <a:cs typeface="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Office 主题">
  <a:themeElements>
    <a:clrScheme name="奥斯汀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www.SlideTo.Me 1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1072</TotalTime>
  <Words>4563</Words>
  <Application>Microsoft Office PowerPoint</Application>
  <PresentationFormat>全屏显示(4:3)</PresentationFormat>
  <Paragraphs>1343</Paragraphs>
  <Slides>71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22</vt:i4>
      </vt:variant>
      <vt:variant>
        <vt:lpstr>主题</vt:lpstr>
      </vt:variant>
      <vt:variant>
        <vt:i4>5</vt:i4>
      </vt:variant>
      <vt:variant>
        <vt:lpstr>幻灯片标题</vt:lpstr>
      </vt:variant>
      <vt:variant>
        <vt:i4>71</vt:i4>
      </vt:variant>
    </vt:vector>
  </HeadingPairs>
  <TitlesOfParts>
    <vt:vector size="98" baseType="lpstr">
      <vt:lpstr>MS PGothic</vt:lpstr>
      <vt:lpstr>Times New Roman</vt:lpstr>
      <vt:lpstr>Arial</vt:lpstr>
      <vt:lpstr>MS UI Gothic</vt:lpstr>
      <vt:lpstr>华文细黑</vt:lpstr>
      <vt:lpstr>Verdana</vt:lpstr>
      <vt:lpstr>方正正中黑简体</vt:lpstr>
      <vt:lpstr>Franklin Gothic Book</vt:lpstr>
      <vt:lpstr>MS PGothic</vt:lpstr>
      <vt:lpstr>Franklin Gothic Medium</vt:lpstr>
      <vt:lpstr>Arial Narrow</vt:lpstr>
      <vt:lpstr>微软雅黑</vt:lpstr>
      <vt:lpstr>Calibri</vt:lpstr>
      <vt:lpstr>맑은 고딕</vt:lpstr>
      <vt:lpstr>方正正黑简体</vt:lpstr>
      <vt:lpstr>Arial Black</vt:lpstr>
      <vt:lpstr>黑体</vt:lpstr>
      <vt:lpstr>HY헤드라인M</vt:lpstr>
      <vt:lpstr>宋体</vt:lpstr>
      <vt:lpstr>Georgia</vt:lpstr>
      <vt:lpstr>Constantia</vt:lpstr>
      <vt:lpstr>Wingdings</vt:lpstr>
      <vt:lpstr>Office 主题</vt:lpstr>
      <vt:lpstr>1_Office Theme</vt:lpstr>
      <vt:lpstr>1_Office 主题</vt:lpstr>
      <vt:lpstr>默认设计模板</vt:lpstr>
      <vt:lpstr>Office 主题​​</vt:lpstr>
      <vt:lpstr>PowerPoint 演示文稿</vt:lpstr>
      <vt:lpstr>2个年代的发展对比时间线</vt:lpstr>
      <vt:lpstr>3D箭头发展历程PPT图示</vt:lpstr>
      <vt:lpstr>斑马线间隔的流程</vt:lpstr>
      <vt:lpstr>半立体效果的流程</vt:lpstr>
      <vt:lpstr>比较复杂的流程</vt:lpstr>
      <vt:lpstr>比较细分的流程</vt:lpstr>
      <vt:lpstr>垂直的时间线</vt:lpstr>
      <vt:lpstr>大箭头流程</vt:lpstr>
      <vt:lpstr>带标题的3色流程</vt:lpstr>
      <vt:lpstr>带有图片的时间线</vt:lpstr>
      <vt:lpstr>带有图片的时间线2</vt:lpstr>
      <vt:lpstr>多个时间线素材</vt:lpstr>
      <vt:lpstr>PowerPoint 演示文稿</vt:lpstr>
      <vt:lpstr>PowerPoint 演示文稿</vt:lpstr>
      <vt:lpstr>PowerPoint 演示文稿</vt:lpstr>
      <vt:lpstr>PowerPoint 演示文稿</vt:lpstr>
      <vt:lpstr>流程图示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方方正正的流程</vt:lpstr>
      <vt:lpstr>分岔的流程组织</vt:lpstr>
      <vt:lpstr>工作平台上的流程</vt:lpstr>
      <vt:lpstr>公司发展沿革</vt:lpstr>
      <vt:lpstr>管状相连的流程</vt:lpstr>
      <vt:lpstr>弧形表示方向的流程</vt:lpstr>
      <vt:lpstr>时间线的流程</vt:lpstr>
      <vt:lpstr>绘制的钟表用于PPT流程</vt:lpstr>
      <vt:lpstr>简单基本的流程</vt:lpstr>
      <vt:lpstr>简单流程</vt:lpstr>
      <vt:lpstr>箭头透视的流程关系图</vt:lpstr>
      <vt:lpstr>箭头透视的流程关系图</vt:lpstr>
      <vt:lpstr>经典的流程</vt:lpstr>
      <vt:lpstr>历史沿革</vt:lpstr>
      <vt:lpstr>蓝绿色的流程</vt:lpstr>
      <vt:lpstr>球形连接的发展历程</vt:lpstr>
      <vt:lpstr>球形流程</vt:lpstr>
      <vt:lpstr>色方块的流程</vt:lpstr>
      <vt:lpstr>圈圈箭头流程</vt:lpstr>
      <vt:lpstr>上下弧线链接</vt:lpstr>
      <vt:lpstr>少见的向上的流程</vt:lpstr>
      <vt:lpstr>胶片效果的流程</vt:lpstr>
      <vt:lpstr>阶梯样式的流程</vt:lpstr>
      <vt:lpstr>世界地图背景的时间线</vt:lpstr>
      <vt:lpstr>有关联作用的流程</vt:lpstr>
      <vt:lpstr>鱼骨图</vt:lpstr>
      <vt:lpstr>柱形发展历程上升</vt:lpstr>
      <vt:lpstr>PowerPoint 演示文稿</vt:lpstr>
      <vt:lpstr>PowerPoint 演示文稿</vt:lpstr>
      <vt:lpstr>PowerPoint 演示文稿</vt:lpstr>
      <vt:lpstr>企业文化建设</vt:lpstr>
      <vt:lpstr>企业文化建设</vt:lpstr>
      <vt:lpstr>企业文化建设</vt:lpstr>
      <vt:lpstr>企业文化建设</vt:lpstr>
      <vt:lpstr>PowerPoint 演示文稿</vt:lpstr>
      <vt:lpstr>PowerPoint 演示文稿</vt:lpstr>
    </vt:vector>
  </TitlesOfParts>
  <Company>上海诺睿网络信息科技有限公司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www.iloveppt.org</dc:creator>
  <cp:lastModifiedBy>小巴</cp:lastModifiedBy>
  <cp:revision>122</cp:revision>
  <dcterms:created xsi:type="dcterms:W3CDTF">2010-02-22T07:41:47Z</dcterms:created>
  <dcterms:modified xsi:type="dcterms:W3CDTF">2014-12-22T03:46:51Z</dcterms:modified>
</cp:coreProperties>
</file>